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4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61" r:id="rId3"/>
    <p:sldId id="266" r:id="rId4"/>
    <p:sldId id="290" r:id="rId5"/>
    <p:sldId id="267" r:id="rId6"/>
    <p:sldId id="309" r:id="rId7"/>
    <p:sldId id="345" r:id="rId8"/>
    <p:sldId id="346" r:id="rId9"/>
    <p:sldId id="344" r:id="rId10"/>
    <p:sldId id="349" r:id="rId11"/>
    <p:sldId id="343" r:id="rId12"/>
    <p:sldId id="350" r:id="rId13"/>
    <p:sldId id="342" r:id="rId14"/>
    <p:sldId id="306" r:id="rId15"/>
    <p:sldId id="338" r:id="rId16"/>
    <p:sldId id="339" r:id="rId17"/>
    <p:sldId id="340" r:id="rId18"/>
    <p:sldId id="296" r:id="rId19"/>
    <p:sldId id="297" r:id="rId20"/>
    <p:sldId id="307" r:id="rId21"/>
    <p:sldId id="298" r:id="rId22"/>
    <p:sldId id="299" r:id="rId23"/>
    <p:sldId id="264" r:id="rId24"/>
    <p:sldId id="295" r:id="rId25"/>
    <p:sldId id="300" r:id="rId26"/>
    <p:sldId id="301" r:id="rId27"/>
    <p:sldId id="308" r:id="rId28"/>
    <p:sldId id="302" r:id="rId29"/>
    <p:sldId id="303" r:id="rId30"/>
    <p:sldId id="304" r:id="rId31"/>
    <p:sldId id="321" r:id="rId32"/>
    <p:sldId id="293" r:id="rId33"/>
    <p:sldId id="305" r:id="rId34"/>
    <p:sldId id="294" r:id="rId35"/>
  </p:sldIdLst>
  <p:sldSz cx="12192000" cy="6858000"/>
  <p:notesSz cx="6858000" cy="9144000"/>
  <p:custDataLst>
    <p:tags r:id="rId4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A6CC0F15-0675-4A42-BD91-DA112202ED77}">
          <p14:sldIdLst>
            <p14:sldId id="261"/>
            <p14:sldId id="266"/>
            <p14:sldId id="290"/>
            <p14:sldId id="267"/>
            <p14:sldId id="309"/>
            <p14:sldId id="345"/>
            <p14:sldId id="346"/>
            <p14:sldId id="344"/>
            <p14:sldId id="349"/>
            <p14:sldId id="343"/>
            <p14:sldId id="350"/>
            <p14:sldId id="342"/>
            <p14:sldId id="306"/>
            <p14:sldId id="338"/>
            <p14:sldId id="339"/>
            <p14:sldId id="340"/>
            <p14:sldId id="296"/>
            <p14:sldId id="297"/>
            <p14:sldId id="307"/>
            <p14:sldId id="298"/>
            <p14:sldId id="299"/>
            <p14:sldId id="264"/>
            <p14:sldId id="295"/>
            <p14:sldId id="300"/>
            <p14:sldId id="301"/>
            <p14:sldId id="308"/>
            <p14:sldId id="302"/>
            <p14:sldId id="303"/>
            <p14:sldId id="304"/>
            <p14:sldId id="321"/>
            <p14:sldId id="293"/>
            <p14:sldId id="305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pos="555" userDrawn="1">
          <p15:clr>
            <a:srgbClr val="A4A3A4"/>
          </p15:clr>
        </p15:guide>
        <p15:guide id="2" orient="horz" pos="12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147"/>
    <a:srgbClr val="FF4D2F"/>
    <a:srgbClr val="D23920"/>
    <a:srgbClr val="B64D3C"/>
    <a:srgbClr val="01E1F9"/>
    <a:srgbClr val="53A2F8"/>
    <a:srgbClr val="4EA3FD"/>
    <a:srgbClr val="F7F7F7"/>
    <a:srgbClr val="0D2237"/>
    <a:srgbClr val="1A45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3441" autoAdjust="0"/>
    <p:restoredTop sz="86372"/>
  </p:normalViewPr>
  <p:slideViewPr>
    <p:cSldViewPr snapToGrid="0" snapToObjects="1" showGuides="1">
      <p:cViewPr>
        <p:scale>
          <a:sx n="66" d="100"/>
          <a:sy n="66" d="100"/>
        </p:scale>
        <p:origin x="332" y="600"/>
      </p:cViewPr>
      <p:guideLst>
        <p:guide pos="555"/>
        <p:guide orient="horz" pos="123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2" d="100"/>
        <a:sy n="102" d="100"/>
      </p:scale>
      <p:origin x="0" y="-7320"/>
    </p:cViewPr>
  </p:sorterViewPr>
  <p:notesViewPr>
    <p:cSldViewPr snapToGrid="0" snapToObjects="1">
      <p:cViewPr varScale="1">
        <p:scale>
          <a:sx n="69" d="100"/>
          <a:sy n="69" d="100"/>
        </p:scale>
        <p:origin x="345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1" Type="http://schemas.openxmlformats.org/officeDocument/2006/relationships/tags" Target="tags/tag13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handoutMaster" Target="handoutMasters/handoutMaster1.xml"/><Relationship Id="rId36" Type="http://schemas.openxmlformats.org/officeDocument/2006/relationships/notesMaster" Target="notesMasters/notesMaster1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D2DF6A-CAEC-BC44-AA67-806316C294AD}" type="datetimeFigureOut">
              <a:rPr kumimoji="1" lang="zh-CN" altLang="en-US" smtClean="0">
                <a:latin typeface="Inter" panose="02000503000000020004" charset="0"/>
                <a:ea typeface="Inter" panose="02000503000000020004" charset="0"/>
                <a:cs typeface="Inter" panose="02000503000000020004" charset="0"/>
              </a:rPr>
            </a:fld>
            <a:endParaRPr kumimoji="1"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7818F-93EC-4D44-B590-FCFD097ECD18}" type="slidenum">
              <a:rPr kumimoji="1" lang="zh-CN" altLang="en-US" smtClean="0">
                <a:latin typeface="Inter" panose="02000503000000020004" charset="0"/>
                <a:ea typeface="Inter" panose="02000503000000020004" charset="0"/>
                <a:cs typeface="Inter" panose="02000503000000020004" charset="0"/>
              </a:rPr>
            </a:fld>
            <a:endParaRPr kumimoji="1"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7BFEF4A5-89D2-4C04-924D-03571E601A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5F0A5159-E94A-481E-A5B5-090A36566B2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23570" rtl="0" eaLnBrk="1" latinLnBrk="0" hangingPunct="1">
      <a:defRPr sz="82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1pPr>
    <a:lvl2pPr marL="311785" algn="l" defTabSz="623570" rtl="0" eaLnBrk="1" latinLnBrk="0" hangingPunct="1">
      <a:defRPr sz="82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2pPr>
    <a:lvl3pPr marL="623570" algn="l" defTabSz="623570" rtl="0" eaLnBrk="1" latinLnBrk="0" hangingPunct="1">
      <a:defRPr sz="82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3pPr>
    <a:lvl4pPr marL="935355" algn="l" defTabSz="623570" rtl="0" eaLnBrk="1" latinLnBrk="0" hangingPunct="1">
      <a:defRPr sz="82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4pPr>
    <a:lvl5pPr marL="1246505" algn="l" defTabSz="623570" rtl="0" eaLnBrk="1" latinLnBrk="0" hangingPunct="1">
      <a:defRPr sz="82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5pPr>
    <a:lvl6pPr marL="1558290" algn="l" defTabSz="623570" rtl="0" eaLnBrk="1" latinLnBrk="0" hangingPunct="1">
      <a:defRPr sz="820" kern="1200">
        <a:solidFill>
          <a:schemeClr val="tx1"/>
        </a:solidFill>
        <a:latin typeface="+mn-lt"/>
        <a:ea typeface="+mn-ea"/>
        <a:cs typeface="+mn-cs"/>
      </a:defRPr>
    </a:lvl6pPr>
    <a:lvl7pPr marL="1870075" algn="l" defTabSz="623570" rtl="0" eaLnBrk="1" latinLnBrk="0" hangingPunct="1">
      <a:defRPr sz="820" kern="1200">
        <a:solidFill>
          <a:schemeClr val="tx1"/>
        </a:solidFill>
        <a:latin typeface="+mn-lt"/>
        <a:ea typeface="+mn-ea"/>
        <a:cs typeface="+mn-cs"/>
      </a:defRPr>
    </a:lvl7pPr>
    <a:lvl8pPr marL="2181860" algn="l" defTabSz="623570" rtl="0" eaLnBrk="1" latinLnBrk="0" hangingPunct="1">
      <a:defRPr sz="820" kern="1200">
        <a:solidFill>
          <a:schemeClr val="tx1"/>
        </a:solidFill>
        <a:latin typeface="+mn-lt"/>
        <a:ea typeface="+mn-ea"/>
        <a:cs typeface="+mn-cs"/>
      </a:defRPr>
    </a:lvl8pPr>
    <a:lvl9pPr marL="2493645" algn="l" defTabSz="623570" rtl="0" eaLnBrk="1" latinLnBrk="0" hangingPunct="1">
      <a:defRPr sz="8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cs typeface="Inter" panose="02000503000000020004" charset="0"/>
              </a:defRPr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cs typeface="Inter" panose="0200050300000002000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34B8-645F-1148-BD1A-6D32A1418225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45C54-9644-5C4F-8F3D-601E5C2C735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604113" y="0"/>
            <a:ext cx="7587887" cy="6858000"/>
          </a:xfrm>
          <a:custGeom>
            <a:avLst/>
            <a:gdLst>
              <a:gd name="connsiteX0" fmla="*/ 208864 w 7587887"/>
              <a:gd name="connsiteY0" fmla="*/ 0 h 6858000"/>
              <a:gd name="connsiteX1" fmla="*/ 7587887 w 7587887"/>
              <a:gd name="connsiteY1" fmla="*/ 0 h 6858000"/>
              <a:gd name="connsiteX2" fmla="*/ 7587887 w 7587887"/>
              <a:gd name="connsiteY2" fmla="*/ 6858000 h 6858000"/>
              <a:gd name="connsiteX3" fmla="*/ 4098321 w 7587887"/>
              <a:gd name="connsiteY3" fmla="*/ 6858000 h 6858000"/>
              <a:gd name="connsiteX4" fmla="*/ 4527676 w 7587887"/>
              <a:gd name="connsiteY4" fmla="*/ 6204458 h 6858000"/>
              <a:gd name="connsiteX5" fmla="*/ 5020172 w 7587887"/>
              <a:gd name="connsiteY5" fmla="*/ 5655651 h 6858000"/>
              <a:gd name="connsiteX6" fmla="*/ 4885473 w 7587887"/>
              <a:gd name="connsiteY6" fmla="*/ 4759125 h 6858000"/>
              <a:gd name="connsiteX7" fmla="*/ 4081483 w 7587887"/>
              <a:gd name="connsiteY7" fmla="*/ 4277348 h 6858000"/>
              <a:gd name="connsiteX8" fmla="*/ 3412194 w 7587887"/>
              <a:gd name="connsiteY8" fmla="*/ 4105584 h 6858000"/>
              <a:gd name="connsiteX9" fmla="*/ 2595576 w 7587887"/>
              <a:gd name="connsiteY9" fmla="*/ 3171354 h 6858000"/>
              <a:gd name="connsiteX10" fmla="*/ 2241989 w 7587887"/>
              <a:gd name="connsiteY10" fmla="*/ 2446593 h 6858000"/>
              <a:gd name="connsiteX11" fmla="*/ 1113878 w 7587887"/>
              <a:gd name="connsiteY11" fmla="*/ 1834945 h 6858000"/>
              <a:gd name="connsiteX12" fmla="*/ 82583 w 7587887"/>
              <a:gd name="connsiteY12" fmla="*/ 1101805 h 6858000"/>
              <a:gd name="connsiteX13" fmla="*/ 166771 w 7587887"/>
              <a:gd name="connsiteY13" fmla="*/ 75409 h 6858000"/>
              <a:gd name="connsiteX14" fmla="*/ 208864 w 7587887"/>
              <a:gd name="connsiteY1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87887" h="6858000">
                <a:moveTo>
                  <a:pt x="208864" y="0"/>
                </a:moveTo>
                <a:cubicBezTo>
                  <a:pt x="208864" y="0"/>
                  <a:pt x="208864" y="0"/>
                  <a:pt x="7587887" y="0"/>
                </a:cubicBezTo>
                <a:lnTo>
                  <a:pt x="7587887" y="6858000"/>
                </a:lnTo>
                <a:cubicBezTo>
                  <a:pt x="7587887" y="6858000"/>
                  <a:pt x="7587887" y="6858000"/>
                  <a:pt x="4098321" y="6858000"/>
                </a:cubicBezTo>
                <a:cubicBezTo>
                  <a:pt x="4182508" y="6610827"/>
                  <a:pt x="4338255" y="6388791"/>
                  <a:pt x="4527676" y="6204458"/>
                </a:cubicBezTo>
                <a:cubicBezTo>
                  <a:pt x="4704469" y="6032694"/>
                  <a:pt x="4914938" y="5877687"/>
                  <a:pt x="5020172" y="5655651"/>
                </a:cubicBezTo>
                <a:cubicBezTo>
                  <a:pt x="5154872" y="5370774"/>
                  <a:pt x="5083313" y="5010488"/>
                  <a:pt x="4885473" y="4759125"/>
                </a:cubicBezTo>
                <a:cubicBezTo>
                  <a:pt x="4687632" y="4511953"/>
                  <a:pt x="4388767" y="4356946"/>
                  <a:pt x="4081483" y="4277348"/>
                </a:cubicBezTo>
                <a:cubicBezTo>
                  <a:pt x="3858387" y="4218697"/>
                  <a:pt x="3622662" y="4197750"/>
                  <a:pt x="3412194" y="4105584"/>
                </a:cubicBezTo>
                <a:cubicBezTo>
                  <a:pt x="3020722" y="3938009"/>
                  <a:pt x="2763951" y="3560965"/>
                  <a:pt x="2595576" y="3171354"/>
                </a:cubicBezTo>
                <a:cubicBezTo>
                  <a:pt x="2490342" y="2919992"/>
                  <a:pt x="2410364" y="2656061"/>
                  <a:pt x="2241989" y="2446593"/>
                </a:cubicBezTo>
                <a:cubicBezTo>
                  <a:pt x="1972590" y="2107254"/>
                  <a:pt x="1526396" y="1973194"/>
                  <a:pt x="1113878" y="1834945"/>
                </a:cubicBezTo>
                <a:cubicBezTo>
                  <a:pt x="705570" y="1692506"/>
                  <a:pt x="267795" y="1495606"/>
                  <a:pt x="82583" y="1101805"/>
                </a:cubicBezTo>
                <a:cubicBezTo>
                  <a:pt x="-64745" y="779223"/>
                  <a:pt x="-1604" y="389612"/>
                  <a:pt x="166771" y="75409"/>
                </a:cubicBezTo>
                <a:cubicBezTo>
                  <a:pt x="183608" y="50273"/>
                  <a:pt x="196236" y="25136"/>
                  <a:pt x="208864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1" cy="2512952"/>
          </a:xfrm>
          <a:custGeom>
            <a:avLst/>
            <a:gdLst>
              <a:gd name="connsiteX0" fmla="*/ 0 w 12192001"/>
              <a:gd name="connsiteY0" fmla="*/ 0 h 2512952"/>
              <a:gd name="connsiteX1" fmla="*/ 12192001 w 12192001"/>
              <a:gd name="connsiteY1" fmla="*/ 0 h 2512952"/>
              <a:gd name="connsiteX2" fmla="*/ 12192001 w 12192001"/>
              <a:gd name="connsiteY2" fmla="*/ 1399768 h 2512952"/>
              <a:gd name="connsiteX3" fmla="*/ 11551101 w 12192001"/>
              <a:gd name="connsiteY3" fmla="*/ 1763961 h 2512952"/>
              <a:gd name="connsiteX4" fmla="*/ 10328920 w 12192001"/>
              <a:gd name="connsiteY4" fmla="*/ 2226328 h 2512952"/>
              <a:gd name="connsiteX5" fmla="*/ 5410387 w 12192001"/>
              <a:gd name="connsiteY5" fmla="*/ 2238996 h 2512952"/>
              <a:gd name="connsiteX6" fmla="*/ 812303 w 12192001"/>
              <a:gd name="connsiteY6" fmla="*/ 902565 h 2512952"/>
              <a:gd name="connsiteX7" fmla="*/ 156499 w 12192001"/>
              <a:gd name="connsiteY7" fmla="*/ 817059 h 2512952"/>
              <a:gd name="connsiteX8" fmla="*/ 0 w 12192001"/>
              <a:gd name="connsiteY8" fmla="*/ 779056 h 2512952"/>
              <a:gd name="connsiteX9" fmla="*/ 0 w 12192001"/>
              <a:gd name="connsiteY9" fmla="*/ 0 h 2512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2512952">
                <a:moveTo>
                  <a:pt x="0" y="0"/>
                </a:moveTo>
                <a:cubicBezTo>
                  <a:pt x="0" y="0"/>
                  <a:pt x="0" y="0"/>
                  <a:pt x="12192001" y="0"/>
                </a:cubicBezTo>
                <a:cubicBezTo>
                  <a:pt x="12192001" y="0"/>
                  <a:pt x="12192001" y="0"/>
                  <a:pt x="12192001" y="1399768"/>
                </a:cubicBezTo>
                <a:cubicBezTo>
                  <a:pt x="12005692" y="1529611"/>
                  <a:pt x="11789575" y="1649953"/>
                  <a:pt x="11551101" y="1763961"/>
                </a:cubicBezTo>
                <a:cubicBezTo>
                  <a:pt x="11193389" y="1941308"/>
                  <a:pt x="10790964" y="2102819"/>
                  <a:pt x="10328920" y="2226328"/>
                </a:cubicBezTo>
                <a:cubicBezTo>
                  <a:pt x="8875717" y="2619024"/>
                  <a:pt x="6915756" y="2593688"/>
                  <a:pt x="5410387" y="2238996"/>
                </a:cubicBezTo>
                <a:cubicBezTo>
                  <a:pt x="3778328" y="1852634"/>
                  <a:pt x="2615765" y="1111580"/>
                  <a:pt x="812303" y="902565"/>
                </a:cubicBezTo>
                <a:cubicBezTo>
                  <a:pt x="588734" y="877230"/>
                  <a:pt x="357712" y="861396"/>
                  <a:pt x="156499" y="817059"/>
                </a:cubicBezTo>
                <a:cubicBezTo>
                  <a:pt x="96880" y="807558"/>
                  <a:pt x="44714" y="794891"/>
                  <a:pt x="0" y="779056"/>
                </a:cubicBezTo>
                <a:cubicBezTo>
                  <a:pt x="0" y="779056"/>
                  <a:pt x="0" y="779056"/>
                  <a:pt x="0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292395" y="1964770"/>
            <a:ext cx="5130032" cy="3698615"/>
          </a:xfrm>
          <a:custGeom>
            <a:avLst/>
            <a:gdLst>
              <a:gd name="connsiteX0" fmla="*/ 0 w 5130032"/>
              <a:gd name="connsiteY0" fmla="*/ 0 h 3698615"/>
              <a:gd name="connsiteX1" fmla="*/ 5130032 w 5130032"/>
              <a:gd name="connsiteY1" fmla="*/ 0 h 3698615"/>
              <a:gd name="connsiteX2" fmla="*/ 5130032 w 5130032"/>
              <a:gd name="connsiteY2" fmla="*/ 3698615 h 3698615"/>
              <a:gd name="connsiteX3" fmla="*/ 0 w 5130032"/>
              <a:gd name="connsiteY3" fmla="*/ 3698615 h 3698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30032" h="3698615">
                <a:moveTo>
                  <a:pt x="0" y="0"/>
                </a:moveTo>
                <a:lnTo>
                  <a:pt x="5130032" y="0"/>
                </a:lnTo>
                <a:lnTo>
                  <a:pt x="5130032" y="3698615"/>
                </a:lnTo>
                <a:lnTo>
                  <a:pt x="0" y="3698615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BDE734B8-645F-1148-BD1A-6D32A1418225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29545C54-9644-5C4F-8F3D-601E5C2C735B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350" y="0"/>
            <a:ext cx="121793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1" Type="http://schemas.openxmlformats.org/officeDocument/2006/relationships/tags" Target="../tags/tag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1" Type="http://schemas.openxmlformats.org/officeDocument/2006/relationships/tags" Target="../tags/tag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4.svg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image" Target="../media/image15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7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pexels-pixabay-48125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4604385" y="14605"/>
            <a:ext cx="7587615" cy="6828155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>
          <a:xfrm>
            <a:off x="686552" y="5657626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28" name="Freeform 5"/>
          <p:cNvSpPr/>
          <p:nvPr/>
        </p:nvSpPr>
        <p:spPr bwMode="auto">
          <a:xfrm>
            <a:off x="4539368" y="14605"/>
            <a:ext cx="7652632" cy="6858000"/>
          </a:xfrm>
          <a:custGeom>
            <a:avLst/>
            <a:gdLst>
              <a:gd name="T0" fmla="*/ 1818 w 1818"/>
              <a:gd name="T1" fmla="*/ 0 h 1637"/>
              <a:gd name="T2" fmla="*/ 65 w 1818"/>
              <a:gd name="T3" fmla="*/ 0 h 1637"/>
              <a:gd name="T4" fmla="*/ 55 w 1818"/>
              <a:gd name="T5" fmla="*/ 18 h 1637"/>
              <a:gd name="T6" fmla="*/ 35 w 1818"/>
              <a:gd name="T7" fmla="*/ 263 h 1637"/>
              <a:gd name="T8" fmla="*/ 280 w 1818"/>
              <a:gd name="T9" fmla="*/ 438 h 1637"/>
              <a:gd name="T10" fmla="*/ 548 w 1818"/>
              <a:gd name="T11" fmla="*/ 584 h 1637"/>
              <a:gd name="T12" fmla="*/ 632 w 1818"/>
              <a:gd name="T13" fmla="*/ 757 h 1637"/>
              <a:gd name="T14" fmla="*/ 826 w 1818"/>
              <a:gd name="T15" fmla="*/ 980 h 1637"/>
              <a:gd name="T16" fmla="*/ 985 w 1818"/>
              <a:gd name="T17" fmla="*/ 1021 h 1637"/>
              <a:gd name="T18" fmla="*/ 1176 w 1818"/>
              <a:gd name="T19" fmla="*/ 1136 h 1637"/>
              <a:gd name="T20" fmla="*/ 1208 w 1818"/>
              <a:gd name="T21" fmla="*/ 1350 h 1637"/>
              <a:gd name="T22" fmla="*/ 1091 w 1818"/>
              <a:gd name="T23" fmla="*/ 1481 h 1637"/>
              <a:gd name="T24" fmla="*/ 989 w 1818"/>
              <a:gd name="T25" fmla="*/ 1637 h 1637"/>
              <a:gd name="T26" fmla="*/ 1818 w 1818"/>
              <a:gd name="T27" fmla="*/ 1637 h 1637"/>
              <a:gd name="T28" fmla="*/ 1818 w 1818"/>
              <a:gd name="T29" fmla="*/ 0 h 1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818" h="1637">
                <a:moveTo>
                  <a:pt x="1818" y="0"/>
                </a:moveTo>
                <a:cubicBezTo>
                  <a:pt x="65" y="0"/>
                  <a:pt x="65" y="0"/>
                  <a:pt x="65" y="0"/>
                </a:cubicBezTo>
                <a:cubicBezTo>
                  <a:pt x="62" y="6"/>
                  <a:pt x="59" y="12"/>
                  <a:pt x="55" y="18"/>
                </a:cubicBezTo>
                <a:cubicBezTo>
                  <a:pt x="15" y="93"/>
                  <a:pt x="0" y="186"/>
                  <a:pt x="35" y="263"/>
                </a:cubicBezTo>
                <a:cubicBezTo>
                  <a:pt x="79" y="357"/>
                  <a:pt x="183" y="404"/>
                  <a:pt x="280" y="438"/>
                </a:cubicBezTo>
                <a:cubicBezTo>
                  <a:pt x="378" y="471"/>
                  <a:pt x="484" y="503"/>
                  <a:pt x="548" y="584"/>
                </a:cubicBezTo>
                <a:cubicBezTo>
                  <a:pt x="588" y="634"/>
                  <a:pt x="607" y="697"/>
                  <a:pt x="632" y="757"/>
                </a:cubicBezTo>
                <a:cubicBezTo>
                  <a:pt x="672" y="850"/>
                  <a:pt x="733" y="940"/>
                  <a:pt x="826" y="980"/>
                </a:cubicBezTo>
                <a:cubicBezTo>
                  <a:pt x="876" y="1002"/>
                  <a:pt x="932" y="1007"/>
                  <a:pt x="985" y="1021"/>
                </a:cubicBezTo>
                <a:cubicBezTo>
                  <a:pt x="1058" y="1040"/>
                  <a:pt x="1129" y="1077"/>
                  <a:pt x="1176" y="1136"/>
                </a:cubicBezTo>
                <a:cubicBezTo>
                  <a:pt x="1223" y="1196"/>
                  <a:pt x="1240" y="1282"/>
                  <a:pt x="1208" y="1350"/>
                </a:cubicBezTo>
                <a:cubicBezTo>
                  <a:pt x="1183" y="1403"/>
                  <a:pt x="1133" y="1440"/>
                  <a:pt x="1091" y="1481"/>
                </a:cubicBezTo>
                <a:cubicBezTo>
                  <a:pt x="1046" y="1525"/>
                  <a:pt x="1009" y="1578"/>
                  <a:pt x="989" y="1637"/>
                </a:cubicBezTo>
                <a:cubicBezTo>
                  <a:pt x="1818" y="1637"/>
                  <a:pt x="1818" y="1637"/>
                  <a:pt x="1818" y="1637"/>
                </a:cubicBezTo>
                <a:lnTo>
                  <a:pt x="1818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lumMod val="75000"/>
                  <a:alpha val="90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D">
              <a:cs typeface="Inter" panose="0200050300000002000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51621" y="5722696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845334" y="5866279"/>
            <a:ext cx="1" cy="9917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84200" y="575310"/>
            <a:ext cx="5073650" cy="2776220"/>
          </a:xfrm>
          <a:prstGeom prst="rect">
            <a:avLst/>
          </a:prstGeom>
          <a:noFill/>
          <a:effectLst/>
        </p:spPr>
        <p:txBody>
          <a:bodyPr wrap="square" rtlCol="0">
            <a:no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7200" b="1" dirty="0">
                <a:solidFill>
                  <a:schemeClr val="accent1"/>
                </a:solidFill>
                <a:latin typeface="Inter Black" panose="02000503000000020004" charset="0"/>
                <a:ea typeface="+mj-ea"/>
                <a:cs typeface="Inter Black" panose="02000503000000020004" charset="0"/>
              </a:rPr>
              <a:t>PHASE III</a:t>
            </a:r>
            <a:r>
              <a:rPr kumimoji="1" lang="en-US" altLang="zh-CN" sz="8000" b="1" dirty="0">
                <a:solidFill>
                  <a:schemeClr val="accent1"/>
                </a:solidFill>
                <a:latin typeface="Inter Black" panose="02000503000000020004" charset="0"/>
                <a:ea typeface="+mj-ea"/>
                <a:cs typeface="Inter Black" panose="02000503000000020004" charset="0"/>
              </a:rPr>
              <a:t> </a:t>
            </a:r>
            <a:endParaRPr kumimoji="1" lang="en-US" altLang="zh-CN" sz="8000" b="1" dirty="0">
              <a:solidFill>
                <a:schemeClr val="accent1"/>
              </a:solidFill>
              <a:latin typeface="Inter Black" panose="02000503000000020004" charset="0"/>
              <a:ea typeface="+mj-ea"/>
              <a:cs typeface="Inter Black" panose="02000503000000020004" charset="0"/>
            </a:endParaRPr>
          </a:p>
          <a:p>
            <a:pPr>
              <a:lnSpc>
                <a:spcPct val="100000"/>
              </a:lnSpc>
            </a:pPr>
            <a:r>
              <a:rPr kumimoji="1" lang="en-US" altLang="zh-CN" sz="4800" b="1" dirty="0">
                <a:latin typeface="Inter Black" panose="02000503000000020004" charset="0"/>
                <a:ea typeface="+mj-ea"/>
                <a:cs typeface="Inter Black" panose="02000503000000020004" charset="0"/>
              </a:rPr>
              <a:t>CHICAGO CAR CRASHES</a:t>
            </a:r>
            <a:endParaRPr kumimoji="1" lang="en-US" altLang="zh-CN" sz="4800" b="1" dirty="0">
              <a:latin typeface="Inter Black" panose="02000503000000020004" charset="0"/>
              <a:ea typeface="+mj-ea"/>
              <a:cs typeface="Inter Black" panose="0200050300000002000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35000" y="3265805"/>
            <a:ext cx="3115310" cy="274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Inter" panose="02000503000000020004" charset="0"/>
              </a:rPr>
              <a:t>GROUP SEVENTEEN</a:t>
            </a:r>
            <a:endParaRPr kumimoji="1" lang="en-US" altLang="zh-CN" dirty="0">
              <a:cs typeface="Inter" panose="02000503000000020004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cs typeface="Inter" panose="02000503000000020004" charset="0"/>
                <a:sym typeface="+mn-ea"/>
              </a:rPr>
              <a:t>Caroline Mbugua</a:t>
            </a:r>
            <a:endParaRPr kumimoji="1" lang="en-US" altLang="zh-CN" dirty="0">
              <a:cs typeface="Inter" panose="02000503000000020004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cs typeface="Inter" panose="02000503000000020004" charset="0"/>
                <a:sym typeface="+mn-ea"/>
              </a:rPr>
              <a:t>Dianna Wangura</a:t>
            </a:r>
            <a:endParaRPr kumimoji="1" lang="en-US" altLang="zh-CN" dirty="0">
              <a:cs typeface="Inter" panose="02000503000000020004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cs typeface="Inter" panose="02000503000000020004" charset="0"/>
              </a:rPr>
              <a:t>Eunita Kolusi</a:t>
            </a:r>
            <a:endParaRPr kumimoji="1" lang="en-US" altLang="zh-CN" dirty="0">
              <a:cs typeface="Inter" panose="02000503000000020004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cs typeface="Inter" panose="02000503000000020004" charset="0"/>
                <a:sym typeface="+mn-ea"/>
              </a:rPr>
              <a:t>Mark Kuria</a:t>
            </a:r>
            <a:endParaRPr kumimoji="1" lang="en-US" altLang="zh-CN" dirty="0">
              <a:cs typeface="Inter" panose="02000503000000020004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cs typeface="Inter" panose="02000503000000020004" charset="0"/>
              </a:rPr>
              <a:t>Mlati Ochieng'</a:t>
            </a:r>
            <a:endParaRPr kumimoji="1" lang="en-US" altLang="zh-CN" dirty="0">
              <a:cs typeface="Inter" panose="02000503000000020004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cs typeface="Inter" panose="02000503000000020004" charset="0"/>
                <a:sym typeface="+mn-ea"/>
              </a:rPr>
              <a:t>Rhoda Musyoki</a:t>
            </a:r>
            <a:endParaRPr kumimoji="1" lang="en-US" altLang="zh-CN" dirty="0">
              <a:cs typeface="Inter" panose="02000503000000020004" charset="0"/>
            </a:endParaRPr>
          </a:p>
          <a:p>
            <a:pPr>
              <a:lnSpc>
                <a:spcPct val="120000"/>
              </a:lnSpc>
            </a:pPr>
            <a:endParaRPr kumimoji="1" lang="en-US" altLang="zh-CN" dirty="0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695325" y="1439913"/>
            <a:ext cx="0" cy="5461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40695" y="1964770"/>
            <a:ext cx="109260" cy="10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12261" y="1741069"/>
            <a:ext cx="1102616" cy="10147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Inter" panose="02000503000000020004" charset="0"/>
              </a:rPr>
              <a:t>04</a:t>
            </a:r>
            <a:endParaRPr lang="en-US" sz="6000" b="1" dirty="0">
              <a:solidFill>
                <a:schemeClr val="tx2">
                  <a:lumMod val="20000"/>
                  <a:lumOff val="80000"/>
                </a:schemeClr>
              </a:solidFill>
              <a:latin typeface="+mj-lt"/>
              <a:cs typeface="Inter" panose="0200050300000002000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40314" y="2592619"/>
            <a:ext cx="453390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dirty="0">
                <a:solidFill>
                  <a:schemeClr val="accent1"/>
                </a:solidFill>
                <a:cs typeface="Inter" panose="02000503000000020004" charset="0"/>
              </a:rPr>
              <a:t>Conclusion and Recommendations</a:t>
            </a:r>
            <a:endParaRPr lang="en-US" sz="2400" dirty="0">
              <a:solidFill>
                <a:schemeClr val="accent1"/>
              </a:solidFill>
              <a:cs typeface="Inter" panose="020005030000000200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40314" y="3308461"/>
            <a:ext cx="4585749" cy="1370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30000"/>
              </a:lnSpc>
              <a:spcAft>
                <a:spcPts val="0"/>
              </a:spcAft>
              <a:buFont typeface="+mj-lt"/>
              <a:buAutoNum type="arabicPeriod"/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Build a classifier to predict the primary contributory cause of a car accident, given information about the car, the people in the car, the road conditions etc. </a:t>
            </a:r>
            <a:endParaRPr lang="zh-CN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92395" y="5627385"/>
            <a:ext cx="5130032" cy="3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pic>
        <p:nvPicPr>
          <p:cNvPr id="6" name="Picture Placeholder 5" descr="free-photo-of-a-car-on-a-tow-truck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6292215" y="2103755"/>
            <a:ext cx="5130165" cy="34201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28" name="Oval 5"/>
          <p:cNvSpPr>
            <a:spLocks noChangeArrowheads="1"/>
          </p:cNvSpPr>
          <p:nvPr/>
        </p:nvSpPr>
        <p:spPr bwMode="auto">
          <a:xfrm>
            <a:off x="7565532" y="2724235"/>
            <a:ext cx="2434279" cy="2429262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en-US" b="1" dirty="0">
              <a:cs typeface="Inter" panose="02000503000000020004" charset="0"/>
            </a:endParaRPr>
          </a:p>
        </p:txBody>
      </p:sp>
      <p:sp>
        <p:nvSpPr>
          <p:cNvPr id="129" name="Oval 6"/>
          <p:cNvSpPr>
            <a:spLocks noChangeArrowheads="1"/>
          </p:cNvSpPr>
          <p:nvPr/>
        </p:nvSpPr>
        <p:spPr bwMode="auto">
          <a:xfrm>
            <a:off x="9531410" y="4053208"/>
            <a:ext cx="1515531" cy="15125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0" tIns="360000" rIns="0" bIns="0" numCol="1" anchor="ctr" anchorCtr="0" compatLnSpc="1"/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0" name="Oval 7"/>
          <p:cNvSpPr>
            <a:spLocks noChangeArrowheads="1"/>
          </p:cNvSpPr>
          <p:nvPr/>
        </p:nvSpPr>
        <p:spPr bwMode="auto">
          <a:xfrm>
            <a:off x="6502353" y="4053208"/>
            <a:ext cx="1516534" cy="15125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0" tIns="360000" rIns="0" bIns="0" numCol="1" anchor="ctr" anchorCtr="0" compatLnSpc="1"/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1" name="Oval 8"/>
          <p:cNvSpPr>
            <a:spLocks noChangeArrowheads="1"/>
          </p:cNvSpPr>
          <p:nvPr/>
        </p:nvSpPr>
        <p:spPr bwMode="auto">
          <a:xfrm>
            <a:off x="8014875" y="1433375"/>
            <a:ext cx="1515531" cy="15125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0" tIns="360000" rIns="0" bIns="0" numCol="1" anchor="ctr" anchorCtr="0" compatLnSpc="1"/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2" name="Freeform 145"/>
          <p:cNvSpPr>
            <a:spLocks noEditPoints="1"/>
          </p:cNvSpPr>
          <p:nvPr/>
        </p:nvSpPr>
        <p:spPr bwMode="auto">
          <a:xfrm>
            <a:off x="7768137" y="5415279"/>
            <a:ext cx="1955847" cy="351050"/>
          </a:xfrm>
          <a:custGeom>
            <a:avLst/>
            <a:gdLst>
              <a:gd name="T0" fmla="*/ 11 w 1950"/>
              <a:gd name="T1" fmla="*/ 56 h 350"/>
              <a:gd name="T2" fmla="*/ 51 w 1950"/>
              <a:gd name="T3" fmla="*/ 24 h 350"/>
              <a:gd name="T4" fmla="*/ 1789 w 1950"/>
              <a:gd name="T5" fmla="*/ 36 h 350"/>
              <a:gd name="T6" fmla="*/ 1835 w 1950"/>
              <a:gd name="T7" fmla="*/ 150 h 350"/>
              <a:gd name="T8" fmla="*/ 1793 w 1950"/>
              <a:gd name="T9" fmla="*/ 115 h 350"/>
              <a:gd name="T10" fmla="*/ 1828 w 1950"/>
              <a:gd name="T11" fmla="*/ 98 h 350"/>
              <a:gd name="T12" fmla="*/ 1742 w 1950"/>
              <a:gd name="T13" fmla="*/ 194 h 350"/>
              <a:gd name="T14" fmla="*/ 1702 w 1950"/>
              <a:gd name="T15" fmla="*/ 157 h 350"/>
              <a:gd name="T16" fmla="*/ 1739 w 1950"/>
              <a:gd name="T17" fmla="*/ 142 h 350"/>
              <a:gd name="T18" fmla="*/ 1654 w 1950"/>
              <a:gd name="T19" fmla="*/ 230 h 350"/>
              <a:gd name="T20" fmla="*/ 1610 w 1950"/>
              <a:gd name="T21" fmla="*/ 194 h 350"/>
              <a:gd name="T22" fmla="*/ 1646 w 1950"/>
              <a:gd name="T23" fmla="*/ 180 h 350"/>
              <a:gd name="T24" fmla="*/ 1564 w 1950"/>
              <a:gd name="T25" fmla="*/ 262 h 350"/>
              <a:gd name="T26" fmla="*/ 1516 w 1950"/>
              <a:gd name="T27" fmla="*/ 225 h 350"/>
              <a:gd name="T28" fmla="*/ 1552 w 1950"/>
              <a:gd name="T29" fmla="*/ 214 h 350"/>
              <a:gd name="T30" fmla="*/ 1469 w 1950"/>
              <a:gd name="T31" fmla="*/ 290 h 350"/>
              <a:gd name="T32" fmla="*/ 1422 w 1950"/>
              <a:gd name="T33" fmla="*/ 250 h 350"/>
              <a:gd name="T34" fmla="*/ 1460 w 1950"/>
              <a:gd name="T35" fmla="*/ 241 h 350"/>
              <a:gd name="T36" fmla="*/ 1369 w 1950"/>
              <a:gd name="T37" fmla="*/ 313 h 350"/>
              <a:gd name="T38" fmla="*/ 1327 w 1950"/>
              <a:gd name="T39" fmla="*/ 270 h 350"/>
              <a:gd name="T40" fmla="*/ 1363 w 1950"/>
              <a:gd name="T41" fmla="*/ 264 h 350"/>
              <a:gd name="T42" fmla="*/ 1275 w 1950"/>
              <a:gd name="T43" fmla="*/ 329 h 350"/>
              <a:gd name="T44" fmla="*/ 1238 w 1950"/>
              <a:gd name="T45" fmla="*/ 334 h 350"/>
              <a:gd name="T46" fmla="*/ 1264 w 1950"/>
              <a:gd name="T47" fmla="*/ 281 h 350"/>
              <a:gd name="T48" fmla="*/ 1181 w 1950"/>
              <a:gd name="T49" fmla="*/ 341 h 350"/>
              <a:gd name="T50" fmla="*/ 1140 w 1950"/>
              <a:gd name="T51" fmla="*/ 344 h 350"/>
              <a:gd name="T52" fmla="*/ 1165 w 1950"/>
              <a:gd name="T53" fmla="*/ 293 h 350"/>
              <a:gd name="T54" fmla="*/ 1085 w 1950"/>
              <a:gd name="T55" fmla="*/ 348 h 350"/>
              <a:gd name="T56" fmla="*/ 1045 w 1950"/>
              <a:gd name="T57" fmla="*/ 349 h 350"/>
              <a:gd name="T58" fmla="*/ 1065 w 1950"/>
              <a:gd name="T59" fmla="*/ 299 h 350"/>
              <a:gd name="T60" fmla="*/ 987 w 1950"/>
              <a:gd name="T61" fmla="*/ 350 h 350"/>
              <a:gd name="T62" fmla="*/ 941 w 1950"/>
              <a:gd name="T63" fmla="*/ 349 h 350"/>
              <a:gd name="T64" fmla="*/ 976 w 1950"/>
              <a:gd name="T65" fmla="*/ 300 h 350"/>
              <a:gd name="T66" fmla="*/ 875 w 1950"/>
              <a:gd name="T67" fmla="*/ 345 h 350"/>
              <a:gd name="T68" fmla="*/ 846 w 1950"/>
              <a:gd name="T69" fmla="*/ 293 h 350"/>
              <a:gd name="T70" fmla="*/ 890 w 1950"/>
              <a:gd name="T71" fmla="*/ 296 h 350"/>
              <a:gd name="T72" fmla="*/ 763 w 1950"/>
              <a:gd name="T73" fmla="*/ 333 h 350"/>
              <a:gd name="T74" fmla="*/ 761 w 1950"/>
              <a:gd name="T75" fmla="*/ 284 h 350"/>
              <a:gd name="T76" fmla="*/ 700 w 1950"/>
              <a:gd name="T77" fmla="*/ 274 h 350"/>
              <a:gd name="T78" fmla="*/ 653 w 1950"/>
              <a:gd name="T79" fmla="*/ 316 h 350"/>
              <a:gd name="T80" fmla="*/ 678 w 1950"/>
              <a:gd name="T81" fmla="*/ 270 h 350"/>
              <a:gd name="T82" fmla="*/ 588 w 1950"/>
              <a:gd name="T83" fmla="*/ 301 h 350"/>
              <a:gd name="T84" fmla="*/ 545 w 1950"/>
              <a:gd name="T85" fmla="*/ 291 h 350"/>
              <a:gd name="T86" fmla="*/ 595 w 1950"/>
              <a:gd name="T87" fmla="*/ 253 h 350"/>
              <a:gd name="T88" fmla="*/ 480 w 1950"/>
              <a:gd name="T89" fmla="*/ 273 h 350"/>
              <a:gd name="T90" fmla="*/ 471 w 1950"/>
              <a:gd name="T91" fmla="*/ 219 h 350"/>
              <a:gd name="T92" fmla="*/ 510 w 1950"/>
              <a:gd name="T93" fmla="*/ 231 h 350"/>
              <a:gd name="T94" fmla="*/ 374 w 1950"/>
              <a:gd name="T95" fmla="*/ 237 h 350"/>
              <a:gd name="T96" fmla="*/ 391 w 1950"/>
              <a:gd name="T97" fmla="*/ 191 h 350"/>
              <a:gd name="T98" fmla="*/ 308 w 1950"/>
              <a:gd name="T99" fmla="*/ 212 h 350"/>
              <a:gd name="T100" fmla="*/ 270 w 1950"/>
              <a:gd name="T101" fmla="*/ 196 h 350"/>
              <a:gd name="T102" fmla="*/ 305 w 1950"/>
              <a:gd name="T103" fmla="*/ 157 h 350"/>
              <a:gd name="T104" fmla="*/ 214 w 1950"/>
              <a:gd name="T105" fmla="*/ 170 h 350"/>
              <a:gd name="T106" fmla="*/ 173 w 1950"/>
              <a:gd name="T107" fmla="*/ 150 h 350"/>
              <a:gd name="T108" fmla="*/ 224 w 1950"/>
              <a:gd name="T109" fmla="*/ 120 h 350"/>
              <a:gd name="T110" fmla="*/ 114 w 1950"/>
              <a:gd name="T111" fmla="*/ 118 h 350"/>
              <a:gd name="T112" fmla="*/ 110 w 1950"/>
              <a:gd name="T113" fmla="*/ 59 h 350"/>
              <a:gd name="T114" fmla="*/ 149 w 1950"/>
              <a:gd name="T115" fmla="*/ 82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0" h="350">
                <a:moveTo>
                  <a:pt x="68" y="34"/>
                </a:moveTo>
                <a:lnTo>
                  <a:pt x="42" y="76"/>
                </a:lnTo>
                <a:lnTo>
                  <a:pt x="39" y="74"/>
                </a:lnTo>
                <a:lnTo>
                  <a:pt x="35" y="72"/>
                </a:lnTo>
                <a:lnTo>
                  <a:pt x="31" y="70"/>
                </a:lnTo>
                <a:lnTo>
                  <a:pt x="28" y="67"/>
                </a:lnTo>
                <a:lnTo>
                  <a:pt x="25" y="65"/>
                </a:lnTo>
                <a:lnTo>
                  <a:pt x="21" y="63"/>
                </a:lnTo>
                <a:lnTo>
                  <a:pt x="18" y="61"/>
                </a:lnTo>
                <a:lnTo>
                  <a:pt x="14" y="58"/>
                </a:lnTo>
                <a:lnTo>
                  <a:pt x="11" y="56"/>
                </a:lnTo>
                <a:lnTo>
                  <a:pt x="7" y="54"/>
                </a:lnTo>
                <a:lnTo>
                  <a:pt x="3" y="52"/>
                </a:lnTo>
                <a:lnTo>
                  <a:pt x="0" y="50"/>
                </a:lnTo>
                <a:lnTo>
                  <a:pt x="27" y="8"/>
                </a:lnTo>
                <a:lnTo>
                  <a:pt x="30" y="11"/>
                </a:lnTo>
                <a:lnTo>
                  <a:pt x="34" y="13"/>
                </a:lnTo>
                <a:lnTo>
                  <a:pt x="37" y="15"/>
                </a:lnTo>
                <a:lnTo>
                  <a:pt x="41" y="17"/>
                </a:lnTo>
                <a:lnTo>
                  <a:pt x="44" y="19"/>
                </a:lnTo>
                <a:lnTo>
                  <a:pt x="48" y="22"/>
                </a:lnTo>
                <a:lnTo>
                  <a:pt x="51" y="24"/>
                </a:lnTo>
                <a:lnTo>
                  <a:pt x="55" y="26"/>
                </a:lnTo>
                <a:lnTo>
                  <a:pt x="58" y="28"/>
                </a:lnTo>
                <a:lnTo>
                  <a:pt x="61" y="30"/>
                </a:lnTo>
                <a:lnTo>
                  <a:pt x="65" y="32"/>
                </a:lnTo>
                <a:lnTo>
                  <a:pt x="68" y="34"/>
                </a:lnTo>
                <a:lnTo>
                  <a:pt x="68" y="34"/>
                </a:lnTo>
                <a:close/>
                <a:moveTo>
                  <a:pt x="1945" y="61"/>
                </a:moveTo>
                <a:lnTo>
                  <a:pt x="1950" y="171"/>
                </a:lnTo>
                <a:lnTo>
                  <a:pt x="1886" y="207"/>
                </a:lnTo>
                <a:lnTo>
                  <a:pt x="1880" y="98"/>
                </a:lnTo>
                <a:lnTo>
                  <a:pt x="1789" y="36"/>
                </a:lnTo>
                <a:lnTo>
                  <a:pt x="1853" y="0"/>
                </a:lnTo>
                <a:lnTo>
                  <a:pt x="1945" y="61"/>
                </a:lnTo>
                <a:lnTo>
                  <a:pt x="1945" y="61"/>
                </a:lnTo>
                <a:close/>
                <a:moveTo>
                  <a:pt x="1830" y="97"/>
                </a:moveTo>
                <a:lnTo>
                  <a:pt x="1853" y="140"/>
                </a:lnTo>
                <a:lnTo>
                  <a:pt x="1851" y="142"/>
                </a:lnTo>
                <a:lnTo>
                  <a:pt x="1848" y="143"/>
                </a:lnTo>
                <a:lnTo>
                  <a:pt x="1845" y="144"/>
                </a:lnTo>
                <a:lnTo>
                  <a:pt x="1842" y="146"/>
                </a:lnTo>
                <a:lnTo>
                  <a:pt x="1838" y="148"/>
                </a:lnTo>
                <a:lnTo>
                  <a:pt x="1835" y="150"/>
                </a:lnTo>
                <a:lnTo>
                  <a:pt x="1832" y="151"/>
                </a:lnTo>
                <a:lnTo>
                  <a:pt x="1828" y="153"/>
                </a:lnTo>
                <a:lnTo>
                  <a:pt x="1825" y="155"/>
                </a:lnTo>
                <a:lnTo>
                  <a:pt x="1822" y="156"/>
                </a:lnTo>
                <a:lnTo>
                  <a:pt x="1818" y="158"/>
                </a:lnTo>
                <a:lnTo>
                  <a:pt x="1815" y="160"/>
                </a:lnTo>
                <a:lnTo>
                  <a:pt x="1812" y="161"/>
                </a:lnTo>
                <a:lnTo>
                  <a:pt x="1809" y="163"/>
                </a:lnTo>
                <a:lnTo>
                  <a:pt x="1787" y="119"/>
                </a:lnTo>
                <a:lnTo>
                  <a:pt x="1790" y="117"/>
                </a:lnTo>
                <a:lnTo>
                  <a:pt x="1793" y="115"/>
                </a:lnTo>
                <a:lnTo>
                  <a:pt x="1797" y="114"/>
                </a:lnTo>
                <a:lnTo>
                  <a:pt x="1800" y="113"/>
                </a:lnTo>
                <a:lnTo>
                  <a:pt x="1803" y="111"/>
                </a:lnTo>
                <a:lnTo>
                  <a:pt x="1806" y="109"/>
                </a:lnTo>
                <a:lnTo>
                  <a:pt x="1810" y="108"/>
                </a:lnTo>
                <a:lnTo>
                  <a:pt x="1813" y="106"/>
                </a:lnTo>
                <a:lnTo>
                  <a:pt x="1816" y="104"/>
                </a:lnTo>
                <a:lnTo>
                  <a:pt x="1819" y="103"/>
                </a:lnTo>
                <a:lnTo>
                  <a:pt x="1822" y="101"/>
                </a:lnTo>
                <a:lnTo>
                  <a:pt x="1825" y="99"/>
                </a:lnTo>
                <a:lnTo>
                  <a:pt x="1828" y="98"/>
                </a:lnTo>
                <a:lnTo>
                  <a:pt x="1830" y="97"/>
                </a:lnTo>
                <a:lnTo>
                  <a:pt x="1830" y="97"/>
                </a:lnTo>
                <a:close/>
                <a:moveTo>
                  <a:pt x="1743" y="140"/>
                </a:moveTo>
                <a:lnTo>
                  <a:pt x="1764" y="184"/>
                </a:lnTo>
                <a:lnTo>
                  <a:pt x="1762" y="185"/>
                </a:lnTo>
                <a:lnTo>
                  <a:pt x="1759" y="186"/>
                </a:lnTo>
                <a:lnTo>
                  <a:pt x="1755" y="188"/>
                </a:lnTo>
                <a:lnTo>
                  <a:pt x="1752" y="189"/>
                </a:lnTo>
                <a:lnTo>
                  <a:pt x="1748" y="191"/>
                </a:lnTo>
                <a:lnTo>
                  <a:pt x="1746" y="193"/>
                </a:lnTo>
                <a:lnTo>
                  <a:pt x="1742" y="194"/>
                </a:lnTo>
                <a:lnTo>
                  <a:pt x="1739" y="196"/>
                </a:lnTo>
                <a:lnTo>
                  <a:pt x="1735" y="197"/>
                </a:lnTo>
                <a:lnTo>
                  <a:pt x="1732" y="199"/>
                </a:lnTo>
                <a:lnTo>
                  <a:pt x="1728" y="200"/>
                </a:lnTo>
                <a:lnTo>
                  <a:pt x="1725" y="201"/>
                </a:lnTo>
                <a:lnTo>
                  <a:pt x="1722" y="203"/>
                </a:lnTo>
                <a:lnTo>
                  <a:pt x="1718" y="204"/>
                </a:lnTo>
                <a:lnTo>
                  <a:pt x="1718" y="204"/>
                </a:lnTo>
                <a:lnTo>
                  <a:pt x="1699" y="159"/>
                </a:lnTo>
                <a:lnTo>
                  <a:pt x="1699" y="159"/>
                </a:lnTo>
                <a:lnTo>
                  <a:pt x="1702" y="157"/>
                </a:lnTo>
                <a:lnTo>
                  <a:pt x="1706" y="156"/>
                </a:lnTo>
                <a:lnTo>
                  <a:pt x="1709" y="155"/>
                </a:lnTo>
                <a:lnTo>
                  <a:pt x="1712" y="153"/>
                </a:lnTo>
                <a:lnTo>
                  <a:pt x="1715" y="152"/>
                </a:lnTo>
                <a:lnTo>
                  <a:pt x="1719" y="150"/>
                </a:lnTo>
                <a:lnTo>
                  <a:pt x="1722" y="149"/>
                </a:lnTo>
                <a:lnTo>
                  <a:pt x="1725" y="147"/>
                </a:lnTo>
                <a:lnTo>
                  <a:pt x="1729" y="146"/>
                </a:lnTo>
                <a:lnTo>
                  <a:pt x="1732" y="144"/>
                </a:lnTo>
                <a:lnTo>
                  <a:pt x="1735" y="143"/>
                </a:lnTo>
                <a:lnTo>
                  <a:pt x="1739" y="142"/>
                </a:lnTo>
                <a:lnTo>
                  <a:pt x="1742" y="140"/>
                </a:lnTo>
                <a:lnTo>
                  <a:pt x="1743" y="140"/>
                </a:lnTo>
                <a:lnTo>
                  <a:pt x="1743" y="140"/>
                </a:lnTo>
                <a:close/>
                <a:moveTo>
                  <a:pt x="1654" y="177"/>
                </a:moveTo>
                <a:lnTo>
                  <a:pt x="1672" y="223"/>
                </a:lnTo>
                <a:lnTo>
                  <a:pt x="1671" y="224"/>
                </a:lnTo>
                <a:lnTo>
                  <a:pt x="1667" y="225"/>
                </a:lnTo>
                <a:lnTo>
                  <a:pt x="1664" y="226"/>
                </a:lnTo>
                <a:lnTo>
                  <a:pt x="1661" y="228"/>
                </a:lnTo>
                <a:lnTo>
                  <a:pt x="1657" y="229"/>
                </a:lnTo>
                <a:lnTo>
                  <a:pt x="1654" y="230"/>
                </a:lnTo>
                <a:lnTo>
                  <a:pt x="1650" y="232"/>
                </a:lnTo>
                <a:lnTo>
                  <a:pt x="1647" y="232"/>
                </a:lnTo>
                <a:lnTo>
                  <a:pt x="1644" y="234"/>
                </a:lnTo>
                <a:lnTo>
                  <a:pt x="1640" y="235"/>
                </a:lnTo>
                <a:lnTo>
                  <a:pt x="1637" y="236"/>
                </a:lnTo>
                <a:lnTo>
                  <a:pt x="1633" y="238"/>
                </a:lnTo>
                <a:lnTo>
                  <a:pt x="1630" y="239"/>
                </a:lnTo>
                <a:lnTo>
                  <a:pt x="1626" y="240"/>
                </a:lnTo>
                <a:lnTo>
                  <a:pt x="1625" y="241"/>
                </a:lnTo>
                <a:lnTo>
                  <a:pt x="1609" y="195"/>
                </a:lnTo>
                <a:lnTo>
                  <a:pt x="1610" y="194"/>
                </a:lnTo>
                <a:lnTo>
                  <a:pt x="1613" y="193"/>
                </a:lnTo>
                <a:lnTo>
                  <a:pt x="1616" y="192"/>
                </a:lnTo>
                <a:lnTo>
                  <a:pt x="1619" y="190"/>
                </a:lnTo>
                <a:lnTo>
                  <a:pt x="1623" y="189"/>
                </a:lnTo>
                <a:lnTo>
                  <a:pt x="1626" y="188"/>
                </a:lnTo>
                <a:lnTo>
                  <a:pt x="1629" y="187"/>
                </a:lnTo>
                <a:lnTo>
                  <a:pt x="1633" y="185"/>
                </a:lnTo>
                <a:lnTo>
                  <a:pt x="1636" y="184"/>
                </a:lnTo>
                <a:lnTo>
                  <a:pt x="1640" y="183"/>
                </a:lnTo>
                <a:lnTo>
                  <a:pt x="1643" y="182"/>
                </a:lnTo>
                <a:lnTo>
                  <a:pt x="1646" y="180"/>
                </a:lnTo>
                <a:lnTo>
                  <a:pt x="1649" y="179"/>
                </a:lnTo>
                <a:lnTo>
                  <a:pt x="1653" y="178"/>
                </a:lnTo>
                <a:lnTo>
                  <a:pt x="1654" y="177"/>
                </a:lnTo>
                <a:lnTo>
                  <a:pt x="1654" y="177"/>
                </a:lnTo>
                <a:close/>
                <a:moveTo>
                  <a:pt x="1562" y="210"/>
                </a:moveTo>
                <a:lnTo>
                  <a:pt x="1578" y="257"/>
                </a:lnTo>
                <a:lnTo>
                  <a:pt x="1578" y="257"/>
                </a:lnTo>
                <a:lnTo>
                  <a:pt x="1574" y="258"/>
                </a:lnTo>
                <a:lnTo>
                  <a:pt x="1571" y="260"/>
                </a:lnTo>
                <a:lnTo>
                  <a:pt x="1567" y="261"/>
                </a:lnTo>
                <a:lnTo>
                  <a:pt x="1564" y="262"/>
                </a:lnTo>
                <a:lnTo>
                  <a:pt x="1560" y="263"/>
                </a:lnTo>
                <a:lnTo>
                  <a:pt x="1557" y="264"/>
                </a:lnTo>
                <a:lnTo>
                  <a:pt x="1553" y="265"/>
                </a:lnTo>
                <a:lnTo>
                  <a:pt x="1550" y="266"/>
                </a:lnTo>
                <a:lnTo>
                  <a:pt x="1547" y="267"/>
                </a:lnTo>
                <a:lnTo>
                  <a:pt x="1543" y="268"/>
                </a:lnTo>
                <a:lnTo>
                  <a:pt x="1539" y="269"/>
                </a:lnTo>
                <a:lnTo>
                  <a:pt x="1536" y="270"/>
                </a:lnTo>
                <a:lnTo>
                  <a:pt x="1532" y="271"/>
                </a:lnTo>
                <a:lnTo>
                  <a:pt x="1530" y="272"/>
                </a:lnTo>
                <a:lnTo>
                  <a:pt x="1516" y="225"/>
                </a:lnTo>
                <a:lnTo>
                  <a:pt x="1518" y="225"/>
                </a:lnTo>
                <a:lnTo>
                  <a:pt x="1521" y="223"/>
                </a:lnTo>
                <a:lnTo>
                  <a:pt x="1525" y="222"/>
                </a:lnTo>
                <a:lnTo>
                  <a:pt x="1528" y="221"/>
                </a:lnTo>
                <a:lnTo>
                  <a:pt x="1532" y="220"/>
                </a:lnTo>
                <a:lnTo>
                  <a:pt x="1535" y="219"/>
                </a:lnTo>
                <a:lnTo>
                  <a:pt x="1539" y="218"/>
                </a:lnTo>
                <a:lnTo>
                  <a:pt x="1542" y="217"/>
                </a:lnTo>
                <a:lnTo>
                  <a:pt x="1545" y="216"/>
                </a:lnTo>
                <a:lnTo>
                  <a:pt x="1548" y="215"/>
                </a:lnTo>
                <a:lnTo>
                  <a:pt x="1552" y="214"/>
                </a:lnTo>
                <a:lnTo>
                  <a:pt x="1555" y="213"/>
                </a:lnTo>
                <a:lnTo>
                  <a:pt x="1559" y="211"/>
                </a:lnTo>
                <a:lnTo>
                  <a:pt x="1562" y="210"/>
                </a:lnTo>
                <a:lnTo>
                  <a:pt x="1562" y="210"/>
                </a:lnTo>
                <a:lnTo>
                  <a:pt x="1562" y="210"/>
                </a:lnTo>
                <a:close/>
                <a:moveTo>
                  <a:pt x="1470" y="238"/>
                </a:moveTo>
                <a:lnTo>
                  <a:pt x="1482" y="286"/>
                </a:lnTo>
                <a:lnTo>
                  <a:pt x="1480" y="287"/>
                </a:lnTo>
                <a:lnTo>
                  <a:pt x="1476" y="288"/>
                </a:lnTo>
                <a:lnTo>
                  <a:pt x="1472" y="289"/>
                </a:lnTo>
                <a:lnTo>
                  <a:pt x="1469" y="290"/>
                </a:lnTo>
                <a:lnTo>
                  <a:pt x="1465" y="291"/>
                </a:lnTo>
                <a:lnTo>
                  <a:pt x="1462" y="291"/>
                </a:lnTo>
                <a:lnTo>
                  <a:pt x="1458" y="292"/>
                </a:lnTo>
                <a:lnTo>
                  <a:pt x="1454" y="293"/>
                </a:lnTo>
                <a:lnTo>
                  <a:pt x="1451" y="294"/>
                </a:lnTo>
                <a:lnTo>
                  <a:pt x="1448" y="295"/>
                </a:lnTo>
                <a:lnTo>
                  <a:pt x="1444" y="296"/>
                </a:lnTo>
                <a:lnTo>
                  <a:pt x="1441" y="296"/>
                </a:lnTo>
                <a:lnTo>
                  <a:pt x="1437" y="297"/>
                </a:lnTo>
                <a:lnTo>
                  <a:pt x="1434" y="298"/>
                </a:lnTo>
                <a:lnTo>
                  <a:pt x="1422" y="250"/>
                </a:lnTo>
                <a:lnTo>
                  <a:pt x="1425" y="250"/>
                </a:lnTo>
                <a:lnTo>
                  <a:pt x="1429" y="249"/>
                </a:lnTo>
                <a:lnTo>
                  <a:pt x="1432" y="248"/>
                </a:lnTo>
                <a:lnTo>
                  <a:pt x="1436" y="247"/>
                </a:lnTo>
                <a:lnTo>
                  <a:pt x="1439" y="246"/>
                </a:lnTo>
                <a:lnTo>
                  <a:pt x="1443" y="245"/>
                </a:lnTo>
                <a:lnTo>
                  <a:pt x="1446" y="244"/>
                </a:lnTo>
                <a:lnTo>
                  <a:pt x="1449" y="244"/>
                </a:lnTo>
                <a:lnTo>
                  <a:pt x="1453" y="243"/>
                </a:lnTo>
                <a:lnTo>
                  <a:pt x="1456" y="242"/>
                </a:lnTo>
                <a:lnTo>
                  <a:pt x="1460" y="241"/>
                </a:lnTo>
                <a:lnTo>
                  <a:pt x="1463" y="240"/>
                </a:lnTo>
                <a:lnTo>
                  <a:pt x="1467" y="239"/>
                </a:lnTo>
                <a:lnTo>
                  <a:pt x="1470" y="238"/>
                </a:lnTo>
                <a:lnTo>
                  <a:pt x="1470" y="238"/>
                </a:lnTo>
                <a:close/>
                <a:moveTo>
                  <a:pt x="1375" y="261"/>
                </a:moveTo>
                <a:lnTo>
                  <a:pt x="1385" y="309"/>
                </a:lnTo>
                <a:lnTo>
                  <a:pt x="1383" y="310"/>
                </a:lnTo>
                <a:lnTo>
                  <a:pt x="1380" y="310"/>
                </a:lnTo>
                <a:lnTo>
                  <a:pt x="1376" y="311"/>
                </a:lnTo>
                <a:lnTo>
                  <a:pt x="1373" y="312"/>
                </a:lnTo>
                <a:lnTo>
                  <a:pt x="1369" y="313"/>
                </a:lnTo>
                <a:lnTo>
                  <a:pt x="1365" y="313"/>
                </a:lnTo>
                <a:lnTo>
                  <a:pt x="1362" y="314"/>
                </a:lnTo>
                <a:lnTo>
                  <a:pt x="1358" y="315"/>
                </a:lnTo>
                <a:lnTo>
                  <a:pt x="1354" y="316"/>
                </a:lnTo>
                <a:lnTo>
                  <a:pt x="1351" y="316"/>
                </a:lnTo>
                <a:lnTo>
                  <a:pt x="1348" y="317"/>
                </a:lnTo>
                <a:lnTo>
                  <a:pt x="1344" y="318"/>
                </a:lnTo>
                <a:lnTo>
                  <a:pt x="1340" y="318"/>
                </a:lnTo>
                <a:lnTo>
                  <a:pt x="1337" y="319"/>
                </a:lnTo>
                <a:lnTo>
                  <a:pt x="1336" y="319"/>
                </a:lnTo>
                <a:lnTo>
                  <a:pt x="1327" y="270"/>
                </a:lnTo>
                <a:lnTo>
                  <a:pt x="1328" y="270"/>
                </a:lnTo>
                <a:lnTo>
                  <a:pt x="1331" y="270"/>
                </a:lnTo>
                <a:lnTo>
                  <a:pt x="1335" y="269"/>
                </a:lnTo>
                <a:lnTo>
                  <a:pt x="1338" y="268"/>
                </a:lnTo>
                <a:lnTo>
                  <a:pt x="1342" y="268"/>
                </a:lnTo>
                <a:lnTo>
                  <a:pt x="1345" y="267"/>
                </a:lnTo>
                <a:lnTo>
                  <a:pt x="1349" y="266"/>
                </a:lnTo>
                <a:lnTo>
                  <a:pt x="1352" y="266"/>
                </a:lnTo>
                <a:lnTo>
                  <a:pt x="1355" y="265"/>
                </a:lnTo>
                <a:lnTo>
                  <a:pt x="1359" y="264"/>
                </a:lnTo>
                <a:lnTo>
                  <a:pt x="1363" y="264"/>
                </a:lnTo>
                <a:lnTo>
                  <a:pt x="1366" y="263"/>
                </a:lnTo>
                <a:lnTo>
                  <a:pt x="1370" y="262"/>
                </a:lnTo>
                <a:lnTo>
                  <a:pt x="1373" y="262"/>
                </a:lnTo>
                <a:lnTo>
                  <a:pt x="1375" y="261"/>
                </a:lnTo>
                <a:lnTo>
                  <a:pt x="1375" y="261"/>
                </a:lnTo>
                <a:close/>
                <a:moveTo>
                  <a:pt x="1280" y="279"/>
                </a:moveTo>
                <a:lnTo>
                  <a:pt x="1287" y="327"/>
                </a:lnTo>
                <a:lnTo>
                  <a:pt x="1286" y="327"/>
                </a:lnTo>
                <a:lnTo>
                  <a:pt x="1283" y="328"/>
                </a:lnTo>
                <a:lnTo>
                  <a:pt x="1279" y="329"/>
                </a:lnTo>
                <a:lnTo>
                  <a:pt x="1275" y="329"/>
                </a:lnTo>
                <a:lnTo>
                  <a:pt x="1272" y="330"/>
                </a:lnTo>
                <a:lnTo>
                  <a:pt x="1268" y="330"/>
                </a:lnTo>
                <a:lnTo>
                  <a:pt x="1264" y="331"/>
                </a:lnTo>
                <a:lnTo>
                  <a:pt x="1260" y="331"/>
                </a:lnTo>
                <a:lnTo>
                  <a:pt x="1257" y="332"/>
                </a:lnTo>
                <a:lnTo>
                  <a:pt x="1253" y="332"/>
                </a:lnTo>
                <a:lnTo>
                  <a:pt x="1250" y="333"/>
                </a:lnTo>
                <a:lnTo>
                  <a:pt x="1246" y="333"/>
                </a:lnTo>
                <a:lnTo>
                  <a:pt x="1243" y="334"/>
                </a:lnTo>
                <a:lnTo>
                  <a:pt x="1239" y="334"/>
                </a:lnTo>
                <a:lnTo>
                  <a:pt x="1238" y="334"/>
                </a:lnTo>
                <a:lnTo>
                  <a:pt x="1232" y="286"/>
                </a:lnTo>
                <a:lnTo>
                  <a:pt x="1232" y="286"/>
                </a:lnTo>
                <a:lnTo>
                  <a:pt x="1236" y="285"/>
                </a:lnTo>
                <a:lnTo>
                  <a:pt x="1240" y="285"/>
                </a:lnTo>
                <a:lnTo>
                  <a:pt x="1243" y="284"/>
                </a:lnTo>
                <a:lnTo>
                  <a:pt x="1247" y="284"/>
                </a:lnTo>
                <a:lnTo>
                  <a:pt x="1250" y="283"/>
                </a:lnTo>
                <a:lnTo>
                  <a:pt x="1253" y="283"/>
                </a:lnTo>
                <a:lnTo>
                  <a:pt x="1257" y="282"/>
                </a:lnTo>
                <a:lnTo>
                  <a:pt x="1261" y="282"/>
                </a:lnTo>
                <a:lnTo>
                  <a:pt x="1264" y="281"/>
                </a:lnTo>
                <a:lnTo>
                  <a:pt x="1268" y="281"/>
                </a:lnTo>
                <a:lnTo>
                  <a:pt x="1271" y="280"/>
                </a:lnTo>
                <a:lnTo>
                  <a:pt x="1275" y="280"/>
                </a:lnTo>
                <a:lnTo>
                  <a:pt x="1279" y="279"/>
                </a:lnTo>
                <a:lnTo>
                  <a:pt x="1280" y="279"/>
                </a:lnTo>
                <a:lnTo>
                  <a:pt x="1280" y="279"/>
                </a:lnTo>
                <a:close/>
                <a:moveTo>
                  <a:pt x="1184" y="291"/>
                </a:moveTo>
                <a:lnTo>
                  <a:pt x="1188" y="340"/>
                </a:lnTo>
                <a:lnTo>
                  <a:pt x="1188" y="340"/>
                </a:lnTo>
                <a:lnTo>
                  <a:pt x="1184" y="341"/>
                </a:lnTo>
                <a:lnTo>
                  <a:pt x="1181" y="341"/>
                </a:lnTo>
                <a:lnTo>
                  <a:pt x="1177" y="341"/>
                </a:lnTo>
                <a:lnTo>
                  <a:pt x="1173" y="342"/>
                </a:lnTo>
                <a:lnTo>
                  <a:pt x="1169" y="342"/>
                </a:lnTo>
                <a:lnTo>
                  <a:pt x="1166" y="342"/>
                </a:lnTo>
                <a:lnTo>
                  <a:pt x="1162" y="343"/>
                </a:lnTo>
                <a:lnTo>
                  <a:pt x="1158" y="343"/>
                </a:lnTo>
                <a:lnTo>
                  <a:pt x="1155" y="343"/>
                </a:lnTo>
                <a:lnTo>
                  <a:pt x="1151" y="344"/>
                </a:lnTo>
                <a:lnTo>
                  <a:pt x="1148" y="344"/>
                </a:lnTo>
                <a:lnTo>
                  <a:pt x="1144" y="344"/>
                </a:lnTo>
                <a:lnTo>
                  <a:pt x="1140" y="344"/>
                </a:lnTo>
                <a:lnTo>
                  <a:pt x="1139" y="345"/>
                </a:lnTo>
                <a:lnTo>
                  <a:pt x="1135" y="295"/>
                </a:lnTo>
                <a:lnTo>
                  <a:pt x="1136" y="295"/>
                </a:lnTo>
                <a:lnTo>
                  <a:pt x="1140" y="295"/>
                </a:lnTo>
                <a:lnTo>
                  <a:pt x="1144" y="295"/>
                </a:lnTo>
                <a:lnTo>
                  <a:pt x="1147" y="294"/>
                </a:lnTo>
                <a:lnTo>
                  <a:pt x="1151" y="294"/>
                </a:lnTo>
                <a:lnTo>
                  <a:pt x="1154" y="294"/>
                </a:lnTo>
                <a:lnTo>
                  <a:pt x="1158" y="293"/>
                </a:lnTo>
                <a:lnTo>
                  <a:pt x="1161" y="293"/>
                </a:lnTo>
                <a:lnTo>
                  <a:pt x="1165" y="293"/>
                </a:lnTo>
                <a:lnTo>
                  <a:pt x="1169" y="292"/>
                </a:lnTo>
                <a:lnTo>
                  <a:pt x="1172" y="292"/>
                </a:lnTo>
                <a:lnTo>
                  <a:pt x="1176" y="292"/>
                </a:lnTo>
                <a:lnTo>
                  <a:pt x="1179" y="291"/>
                </a:lnTo>
                <a:lnTo>
                  <a:pt x="1183" y="291"/>
                </a:lnTo>
                <a:lnTo>
                  <a:pt x="1184" y="291"/>
                </a:lnTo>
                <a:lnTo>
                  <a:pt x="1184" y="291"/>
                </a:lnTo>
                <a:close/>
                <a:moveTo>
                  <a:pt x="1086" y="298"/>
                </a:moveTo>
                <a:lnTo>
                  <a:pt x="1089" y="348"/>
                </a:lnTo>
                <a:lnTo>
                  <a:pt x="1088" y="348"/>
                </a:lnTo>
                <a:lnTo>
                  <a:pt x="1085" y="348"/>
                </a:lnTo>
                <a:lnTo>
                  <a:pt x="1081" y="348"/>
                </a:lnTo>
                <a:lnTo>
                  <a:pt x="1078" y="348"/>
                </a:lnTo>
                <a:lnTo>
                  <a:pt x="1074" y="348"/>
                </a:lnTo>
                <a:lnTo>
                  <a:pt x="1070" y="348"/>
                </a:lnTo>
                <a:lnTo>
                  <a:pt x="1067" y="349"/>
                </a:lnTo>
                <a:lnTo>
                  <a:pt x="1063" y="349"/>
                </a:lnTo>
                <a:lnTo>
                  <a:pt x="1059" y="349"/>
                </a:lnTo>
                <a:lnTo>
                  <a:pt x="1055" y="349"/>
                </a:lnTo>
                <a:lnTo>
                  <a:pt x="1052" y="349"/>
                </a:lnTo>
                <a:lnTo>
                  <a:pt x="1048" y="349"/>
                </a:lnTo>
                <a:lnTo>
                  <a:pt x="1045" y="349"/>
                </a:lnTo>
                <a:lnTo>
                  <a:pt x="1041" y="349"/>
                </a:lnTo>
                <a:lnTo>
                  <a:pt x="1039" y="349"/>
                </a:lnTo>
                <a:lnTo>
                  <a:pt x="1038" y="300"/>
                </a:lnTo>
                <a:lnTo>
                  <a:pt x="1040" y="300"/>
                </a:lnTo>
                <a:lnTo>
                  <a:pt x="1043" y="300"/>
                </a:lnTo>
                <a:lnTo>
                  <a:pt x="1047" y="300"/>
                </a:lnTo>
                <a:lnTo>
                  <a:pt x="1051" y="300"/>
                </a:lnTo>
                <a:lnTo>
                  <a:pt x="1054" y="299"/>
                </a:lnTo>
                <a:lnTo>
                  <a:pt x="1058" y="299"/>
                </a:lnTo>
                <a:lnTo>
                  <a:pt x="1061" y="299"/>
                </a:lnTo>
                <a:lnTo>
                  <a:pt x="1065" y="299"/>
                </a:lnTo>
                <a:lnTo>
                  <a:pt x="1068" y="299"/>
                </a:lnTo>
                <a:lnTo>
                  <a:pt x="1072" y="299"/>
                </a:lnTo>
                <a:lnTo>
                  <a:pt x="1076" y="299"/>
                </a:lnTo>
                <a:lnTo>
                  <a:pt x="1079" y="299"/>
                </a:lnTo>
                <a:lnTo>
                  <a:pt x="1083" y="298"/>
                </a:lnTo>
                <a:lnTo>
                  <a:pt x="1086" y="298"/>
                </a:lnTo>
                <a:lnTo>
                  <a:pt x="1086" y="298"/>
                </a:lnTo>
                <a:lnTo>
                  <a:pt x="1086" y="298"/>
                </a:lnTo>
                <a:close/>
                <a:moveTo>
                  <a:pt x="989" y="300"/>
                </a:moveTo>
                <a:lnTo>
                  <a:pt x="989" y="350"/>
                </a:lnTo>
                <a:lnTo>
                  <a:pt x="987" y="350"/>
                </a:lnTo>
                <a:lnTo>
                  <a:pt x="983" y="350"/>
                </a:lnTo>
                <a:lnTo>
                  <a:pt x="979" y="349"/>
                </a:lnTo>
                <a:lnTo>
                  <a:pt x="975" y="349"/>
                </a:lnTo>
                <a:lnTo>
                  <a:pt x="970" y="349"/>
                </a:lnTo>
                <a:lnTo>
                  <a:pt x="966" y="349"/>
                </a:lnTo>
                <a:lnTo>
                  <a:pt x="962" y="349"/>
                </a:lnTo>
                <a:lnTo>
                  <a:pt x="958" y="349"/>
                </a:lnTo>
                <a:lnTo>
                  <a:pt x="954" y="349"/>
                </a:lnTo>
                <a:lnTo>
                  <a:pt x="950" y="349"/>
                </a:lnTo>
                <a:lnTo>
                  <a:pt x="946" y="349"/>
                </a:lnTo>
                <a:lnTo>
                  <a:pt x="941" y="349"/>
                </a:lnTo>
                <a:lnTo>
                  <a:pt x="939" y="348"/>
                </a:lnTo>
                <a:lnTo>
                  <a:pt x="941" y="299"/>
                </a:lnTo>
                <a:lnTo>
                  <a:pt x="943" y="299"/>
                </a:lnTo>
                <a:lnTo>
                  <a:pt x="947" y="299"/>
                </a:lnTo>
                <a:lnTo>
                  <a:pt x="951" y="299"/>
                </a:lnTo>
                <a:lnTo>
                  <a:pt x="955" y="299"/>
                </a:lnTo>
                <a:lnTo>
                  <a:pt x="959" y="300"/>
                </a:lnTo>
                <a:lnTo>
                  <a:pt x="963" y="300"/>
                </a:lnTo>
                <a:lnTo>
                  <a:pt x="967" y="300"/>
                </a:lnTo>
                <a:lnTo>
                  <a:pt x="971" y="300"/>
                </a:lnTo>
                <a:lnTo>
                  <a:pt x="976" y="300"/>
                </a:lnTo>
                <a:lnTo>
                  <a:pt x="980" y="300"/>
                </a:lnTo>
                <a:lnTo>
                  <a:pt x="984" y="300"/>
                </a:lnTo>
                <a:lnTo>
                  <a:pt x="987" y="300"/>
                </a:lnTo>
                <a:lnTo>
                  <a:pt x="989" y="300"/>
                </a:lnTo>
                <a:lnTo>
                  <a:pt x="989" y="300"/>
                </a:lnTo>
                <a:close/>
                <a:moveTo>
                  <a:pt x="892" y="297"/>
                </a:moveTo>
                <a:lnTo>
                  <a:pt x="889" y="346"/>
                </a:lnTo>
                <a:lnTo>
                  <a:pt x="887" y="346"/>
                </a:lnTo>
                <a:lnTo>
                  <a:pt x="883" y="346"/>
                </a:lnTo>
                <a:lnTo>
                  <a:pt x="879" y="345"/>
                </a:lnTo>
                <a:lnTo>
                  <a:pt x="875" y="345"/>
                </a:lnTo>
                <a:lnTo>
                  <a:pt x="871" y="345"/>
                </a:lnTo>
                <a:lnTo>
                  <a:pt x="866" y="344"/>
                </a:lnTo>
                <a:lnTo>
                  <a:pt x="862" y="344"/>
                </a:lnTo>
                <a:lnTo>
                  <a:pt x="858" y="344"/>
                </a:lnTo>
                <a:lnTo>
                  <a:pt x="854" y="343"/>
                </a:lnTo>
                <a:lnTo>
                  <a:pt x="850" y="343"/>
                </a:lnTo>
                <a:lnTo>
                  <a:pt x="846" y="343"/>
                </a:lnTo>
                <a:lnTo>
                  <a:pt x="842" y="342"/>
                </a:lnTo>
                <a:lnTo>
                  <a:pt x="840" y="342"/>
                </a:lnTo>
                <a:lnTo>
                  <a:pt x="844" y="293"/>
                </a:lnTo>
                <a:lnTo>
                  <a:pt x="846" y="293"/>
                </a:lnTo>
                <a:lnTo>
                  <a:pt x="850" y="293"/>
                </a:lnTo>
                <a:lnTo>
                  <a:pt x="854" y="294"/>
                </a:lnTo>
                <a:lnTo>
                  <a:pt x="858" y="294"/>
                </a:lnTo>
                <a:lnTo>
                  <a:pt x="862" y="294"/>
                </a:lnTo>
                <a:lnTo>
                  <a:pt x="866" y="295"/>
                </a:lnTo>
                <a:lnTo>
                  <a:pt x="870" y="295"/>
                </a:lnTo>
                <a:lnTo>
                  <a:pt x="874" y="295"/>
                </a:lnTo>
                <a:lnTo>
                  <a:pt x="878" y="296"/>
                </a:lnTo>
                <a:lnTo>
                  <a:pt x="882" y="296"/>
                </a:lnTo>
                <a:lnTo>
                  <a:pt x="886" y="296"/>
                </a:lnTo>
                <a:lnTo>
                  <a:pt x="890" y="296"/>
                </a:lnTo>
                <a:lnTo>
                  <a:pt x="892" y="297"/>
                </a:lnTo>
                <a:lnTo>
                  <a:pt x="892" y="297"/>
                </a:lnTo>
                <a:close/>
                <a:moveTo>
                  <a:pt x="796" y="288"/>
                </a:moveTo>
                <a:lnTo>
                  <a:pt x="790" y="337"/>
                </a:lnTo>
                <a:lnTo>
                  <a:pt x="788" y="337"/>
                </a:lnTo>
                <a:lnTo>
                  <a:pt x="784" y="336"/>
                </a:lnTo>
                <a:lnTo>
                  <a:pt x="780" y="336"/>
                </a:lnTo>
                <a:lnTo>
                  <a:pt x="775" y="335"/>
                </a:lnTo>
                <a:lnTo>
                  <a:pt x="771" y="335"/>
                </a:lnTo>
                <a:lnTo>
                  <a:pt x="767" y="334"/>
                </a:lnTo>
                <a:lnTo>
                  <a:pt x="763" y="333"/>
                </a:lnTo>
                <a:lnTo>
                  <a:pt x="759" y="333"/>
                </a:lnTo>
                <a:lnTo>
                  <a:pt x="755" y="332"/>
                </a:lnTo>
                <a:lnTo>
                  <a:pt x="751" y="332"/>
                </a:lnTo>
                <a:lnTo>
                  <a:pt x="747" y="331"/>
                </a:lnTo>
                <a:lnTo>
                  <a:pt x="743" y="331"/>
                </a:lnTo>
                <a:lnTo>
                  <a:pt x="740" y="330"/>
                </a:lnTo>
                <a:lnTo>
                  <a:pt x="748" y="282"/>
                </a:lnTo>
                <a:lnTo>
                  <a:pt x="750" y="282"/>
                </a:lnTo>
                <a:lnTo>
                  <a:pt x="754" y="283"/>
                </a:lnTo>
                <a:lnTo>
                  <a:pt x="757" y="283"/>
                </a:lnTo>
                <a:lnTo>
                  <a:pt x="761" y="284"/>
                </a:lnTo>
                <a:lnTo>
                  <a:pt x="765" y="284"/>
                </a:lnTo>
                <a:lnTo>
                  <a:pt x="770" y="285"/>
                </a:lnTo>
                <a:lnTo>
                  <a:pt x="774" y="285"/>
                </a:lnTo>
                <a:lnTo>
                  <a:pt x="778" y="286"/>
                </a:lnTo>
                <a:lnTo>
                  <a:pt x="782" y="286"/>
                </a:lnTo>
                <a:lnTo>
                  <a:pt x="786" y="287"/>
                </a:lnTo>
                <a:lnTo>
                  <a:pt x="789" y="288"/>
                </a:lnTo>
                <a:lnTo>
                  <a:pt x="793" y="288"/>
                </a:lnTo>
                <a:lnTo>
                  <a:pt x="796" y="288"/>
                </a:lnTo>
                <a:lnTo>
                  <a:pt x="796" y="288"/>
                </a:lnTo>
                <a:close/>
                <a:moveTo>
                  <a:pt x="700" y="274"/>
                </a:moveTo>
                <a:lnTo>
                  <a:pt x="691" y="322"/>
                </a:lnTo>
                <a:lnTo>
                  <a:pt x="689" y="322"/>
                </a:lnTo>
                <a:lnTo>
                  <a:pt x="685" y="321"/>
                </a:lnTo>
                <a:lnTo>
                  <a:pt x="681" y="321"/>
                </a:lnTo>
                <a:lnTo>
                  <a:pt x="677" y="320"/>
                </a:lnTo>
                <a:lnTo>
                  <a:pt x="673" y="319"/>
                </a:lnTo>
                <a:lnTo>
                  <a:pt x="669" y="319"/>
                </a:lnTo>
                <a:lnTo>
                  <a:pt x="665" y="318"/>
                </a:lnTo>
                <a:lnTo>
                  <a:pt x="661" y="317"/>
                </a:lnTo>
                <a:lnTo>
                  <a:pt x="656" y="316"/>
                </a:lnTo>
                <a:lnTo>
                  <a:pt x="653" y="316"/>
                </a:lnTo>
                <a:lnTo>
                  <a:pt x="649" y="315"/>
                </a:lnTo>
                <a:lnTo>
                  <a:pt x="645" y="314"/>
                </a:lnTo>
                <a:lnTo>
                  <a:pt x="642" y="313"/>
                </a:lnTo>
                <a:lnTo>
                  <a:pt x="652" y="265"/>
                </a:lnTo>
                <a:lnTo>
                  <a:pt x="654" y="265"/>
                </a:lnTo>
                <a:lnTo>
                  <a:pt x="658" y="266"/>
                </a:lnTo>
                <a:lnTo>
                  <a:pt x="662" y="267"/>
                </a:lnTo>
                <a:lnTo>
                  <a:pt x="666" y="268"/>
                </a:lnTo>
                <a:lnTo>
                  <a:pt x="670" y="269"/>
                </a:lnTo>
                <a:lnTo>
                  <a:pt x="674" y="269"/>
                </a:lnTo>
                <a:lnTo>
                  <a:pt x="678" y="270"/>
                </a:lnTo>
                <a:lnTo>
                  <a:pt x="682" y="271"/>
                </a:lnTo>
                <a:lnTo>
                  <a:pt x="686" y="272"/>
                </a:lnTo>
                <a:lnTo>
                  <a:pt x="690" y="272"/>
                </a:lnTo>
                <a:lnTo>
                  <a:pt x="694" y="273"/>
                </a:lnTo>
                <a:lnTo>
                  <a:pt x="698" y="274"/>
                </a:lnTo>
                <a:lnTo>
                  <a:pt x="700" y="274"/>
                </a:lnTo>
                <a:lnTo>
                  <a:pt x="700" y="274"/>
                </a:lnTo>
                <a:close/>
                <a:moveTo>
                  <a:pt x="604" y="255"/>
                </a:moveTo>
                <a:lnTo>
                  <a:pt x="593" y="303"/>
                </a:lnTo>
                <a:lnTo>
                  <a:pt x="592" y="302"/>
                </a:lnTo>
                <a:lnTo>
                  <a:pt x="588" y="301"/>
                </a:lnTo>
                <a:lnTo>
                  <a:pt x="584" y="300"/>
                </a:lnTo>
                <a:lnTo>
                  <a:pt x="580" y="299"/>
                </a:lnTo>
                <a:lnTo>
                  <a:pt x="576" y="299"/>
                </a:lnTo>
                <a:lnTo>
                  <a:pt x="572" y="298"/>
                </a:lnTo>
                <a:lnTo>
                  <a:pt x="568" y="297"/>
                </a:lnTo>
                <a:lnTo>
                  <a:pt x="564" y="296"/>
                </a:lnTo>
                <a:lnTo>
                  <a:pt x="560" y="294"/>
                </a:lnTo>
                <a:lnTo>
                  <a:pt x="556" y="293"/>
                </a:lnTo>
                <a:lnTo>
                  <a:pt x="552" y="292"/>
                </a:lnTo>
                <a:lnTo>
                  <a:pt x="548" y="291"/>
                </a:lnTo>
                <a:lnTo>
                  <a:pt x="545" y="291"/>
                </a:lnTo>
                <a:lnTo>
                  <a:pt x="557" y="243"/>
                </a:lnTo>
                <a:lnTo>
                  <a:pt x="560" y="244"/>
                </a:lnTo>
                <a:lnTo>
                  <a:pt x="564" y="245"/>
                </a:lnTo>
                <a:lnTo>
                  <a:pt x="568" y="246"/>
                </a:lnTo>
                <a:lnTo>
                  <a:pt x="572" y="247"/>
                </a:lnTo>
                <a:lnTo>
                  <a:pt x="576" y="248"/>
                </a:lnTo>
                <a:lnTo>
                  <a:pt x="580" y="249"/>
                </a:lnTo>
                <a:lnTo>
                  <a:pt x="584" y="250"/>
                </a:lnTo>
                <a:lnTo>
                  <a:pt x="588" y="251"/>
                </a:lnTo>
                <a:lnTo>
                  <a:pt x="591" y="252"/>
                </a:lnTo>
                <a:lnTo>
                  <a:pt x="595" y="253"/>
                </a:lnTo>
                <a:lnTo>
                  <a:pt x="599" y="254"/>
                </a:lnTo>
                <a:lnTo>
                  <a:pt x="603" y="255"/>
                </a:lnTo>
                <a:lnTo>
                  <a:pt x="604" y="255"/>
                </a:lnTo>
                <a:lnTo>
                  <a:pt x="604" y="255"/>
                </a:lnTo>
                <a:close/>
                <a:moveTo>
                  <a:pt x="510" y="231"/>
                </a:moveTo>
                <a:lnTo>
                  <a:pt x="497" y="278"/>
                </a:lnTo>
                <a:lnTo>
                  <a:pt x="496" y="277"/>
                </a:lnTo>
                <a:lnTo>
                  <a:pt x="492" y="276"/>
                </a:lnTo>
                <a:lnTo>
                  <a:pt x="488" y="275"/>
                </a:lnTo>
                <a:lnTo>
                  <a:pt x="484" y="274"/>
                </a:lnTo>
                <a:lnTo>
                  <a:pt x="480" y="273"/>
                </a:lnTo>
                <a:lnTo>
                  <a:pt x="476" y="272"/>
                </a:lnTo>
                <a:lnTo>
                  <a:pt x="472" y="270"/>
                </a:lnTo>
                <a:lnTo>
                  <a:pt x="468" y="269"/>
                </a:lnTo>
                <a:lnTo>
                  <a:pt x="464" y="268"/>
                </a:lnTo>
                <a:lnTo>
                  <a:pt x="460" y="267"/>
                </a:lnTo>
                <a:lnTo>
                  <a:pt x="456" y="265"/>
                </a:lnTo>
                <a:lnTo>
                  <a:pt x="452" y="264"/>
                </a:lnTo>
                <a:lnTo>
                  <a:pt x="449" y="263"/>
                </a:lnTo>
                <a:lnTo>
                  <a:pt x="464" y="216"/>
                </a:lnTo>
                <a:lnTo>
                  <a:pt x="467" y="217"/>
                </a:lnTo>
                <a:lnTo>
                  <a:pt x="471" y="219"/>
                </a:lnTo>
                <a:lnTo>
                  <a:pt x="475" y="220"/>
                </a:lnTo>
                <a:lnTo>
                  <a:pt x="479" y="221"/>
                </a:lnTo>
                <a:lnTo>
                  <a:pt x="483" y="222"/>
                </a:lnTo>
                <a:lnTo>
                  <a:pt x="487" y="223"/>
                </a:lnTo>
                <a:lnTo>
                  <a:pt x="490" y="225"/>
                </a:lnTo>
                <a:lnTo>
                  <a:pt x="494" y="226"/>
                </a:lnTo>
                <a:lnTo>
                  <a:pt x="498" y="227"/>
                </a:lnTo>
                <a:lnTo>
                  <a:pt x="502" y="228"/>
                </a:lnTo>
                <a:lnTo>
                  <a:pt x="506" y="229"/>
                </a:lnTo>
                <a:lnTo>
                  <a:pt x="510" y="230"/>
                </a:lnTo>
                <a:lnTo>
                  <a:pt x="510" y="231"/>
                </a:lnTo>
                <a:lnTo>
                  <a:pt x="510" y="231"/>
                </a:lnTo>
                <a:close/>
                <a:moveTo>
                  <a:pt x="418" y="201"/>
                </a:moveTo>
                <a:lnTo>
                  <a:pt x="402" y="247"/>
                </a:lnTo>
                <a:lnTo>
                  <a:pt x="401" y="247"/>
                </a:lnTo>
                <a:lnTo>
                  <a:pt x="397" y="246"/>
                </a:lnTo>
                <a:lnTo>
                  <a:pt x="393" y="245"/>
                </a:lnTo>
                <a:lnTo>
                  <a:pt x="390" y="243"/>
                </a:lnTo>
                <a:lnTo>
                  <a:pt x="386" y="242"/>
                </a:lnTo>
                <a:lnTo>
                  <a:pt x="382" y="240"/>
                </a:lnTo>
                <a:lnTo>
                  <a:pt x="378" y="239"/>
                </a:lnTo>
                <a:lnTo>
                  <a:pt x="374" y="237"/>
                </a:lnTo>
                <a:lnTo>
                  <a:pt x="370" y="236"/>
                </a:lnTo>
                <a:lnTo>
                  <a:pt x="366" y="234"/>
                </a:lnTo>
                <a:lnTo>
                  <a:pt x="362" y="233"/>
                </a:lnTo>
                <a:lnTo>
                  <a:pt x="358" y="232"/>
                </a:lnTo>
                <a:lnTo>
                  <a:pt x="355" y="231"/>
                </a:lnTo>
                <a:lnTo>
                  <a:pt x="372" y="184"/>
                </a:lnTo>
                <a:lnTo>
                  <a:pt x="376" y="186"/>
                </a:lnTo>
                <a:lnTo>
                  <a:pt x="380" y="187"/>
                </a:lnTo>
                <a:lnTo>
                  <a:pt x="384" y="189"/>
                </a:lnTo>
                <a:lnTo>
                  <a:pt x="387" y="190"/>
                </a:lnTo>
                <a:lnTo>
                  <a:pt x="391" y="191"/>
                </a:lnTo>
                <a:lnTo>
                  <a:pt x="395" y="193"/>
                </a:lnTo>
                <a:lnTo>
                  <a:pt x="398" y="194"/>
                </a:lnTo>
                <a:lnTo>
                  <a:pt x="402" y="196"/>
                </a:lnTo>
                <a:lnTo>
                  <a:pt x="406" y="197"/>
                </a:lnTo>
                <a:lnTo>
                  <a:pt x="410" y="198"/>
                </a:lnTo>
                <a:lnTo>
                  <a:pt x="414" y="200"/>
                </a:lnTo>
                <a:lnTo>
                  <a:pt x="418" y="201"/>
                </a:lnTo>
                <a:lnTo>
                  <a:pt x="418" y="201"/>
                </a:lnTo>
                <a:lnTo>
                  <a:pt x="418" y="201"/>
                </a:lnTo>
                <a:close/>
                <a:moveTo>
                  <a:pt x="327" y="167"/>
                </a:moveTo>
                <a:lnTo>
                  <a:pt x="308" y="212"/>
                </a:lnTo>
                <a:lnTo>
                  <a:pt x="308" y="212"/>
                </a:lnTo>
                <a:lnTo>
                  <a:pt x="304" y="210"/>
                </a:lnTo>
                <a:lnTo>
                  <a:pt x="301" y="209"/>
                </a:lnTo>
                <a:lnTo>
                  <a:pt x="297" y="207"/>
                </a:lnTo>
                <a:lnTo>
                  <a:pt x="293" y="205"/>
                </a:lnTo>
                <a:lnTo>
                  <a:pt x="289" y="204"/>
                </a:lnTo>
                <a:lnTo>
                  <a:pt x="286" y="203"/>
                </a:lnTo>
                <a:lnTo>
                  <a:pt x="282" y="201"/>
                </a:lnTo>
                <a:lnTo>
                  <a:pt x="278" y="199"/>
                </a:lnTo>
                <a:lnTo>
                  <a:pt x="274" y="198"/>
                </a:lnTo>
                <a:lnTo>
                  <a:pt x="270" y="196"/>
                </a:lnTo>
                <a:lnTo>
                  <a:pt x="266" y="194"/>
                </a:lnTo>
                <a:lnTo>
                  <a:pt x="262" y="193"/>
                </a:lnTo>
                <a:lnTo>
                  <a:pt x="262" y="193"/>
                </a:lnTo>
                <a:lnTo>
                  <a:pt x="283" y="147"/>
                </a:lnTo>
                <a:lnTo>
                  <a:pt x="283" y="147"/>
                </a:lnTo>
                <a:lnTo>
                  <a:pt x="286" y="149"/>
                </a:lnTo>
                <a:lnTo>
                  <a:pt x="290" y="151"/>
                </a:lnTo>
                <a:lnTo>
                  <a:pt x="293" y="152"/>
                </a:lnTo>
                <a:lnTo>
                  <a:pt x="297" y="154"/>
                </a:lnTo>
                <a:lnTo>
                  <a:pt x="301" y="156"/>
                </a:lnTo>
                <a:lnTo>
                  <a:pt x="305" y="157"/>
                </a:lnTo>
                <a:lnTo>
                  <a:pt x="309" y="159"/>
                </a:lnTo>
                <a:lnTo>
                  <a:pt x="312" y="160"/>
                </a:lnTo>
                <a:lnTo>
                  <a:pt x="316" y="162"/>
                </a:lnTo>
                <a:lnTo>
                  <a:pt x="320" y="164"/>
                </a:lnTo>
                <a:lnTo>
                  <a:pt x="324" y="165"/>
                </a:lnTo>
                <a:lnTo>
                  <a:pt x="327" y="167"/>
                </a:lnTo>
                <a:lnTo>
                  <a:pt x="327" y="167"/>
                </a:lnTo>
                <a:lnTo>
                  <a:pt x="327" y="167"/>
                </a:lnTo>
                <a:close/>
                <a:moveTo>
                  <a:pt x="238" y="127"/>
                </a:moveTo>
                <a:lnTo>
                  <a:pt x="217" y="172"/>
                </a:lnTo>
                <a:lnTo>
                  <a:pt x="214" y="170"/>
                </a:lnTo>
                <a:lnTo>
                  <a:pt x="210" y="168"/>
                </a:lnTo>
                <a:lnTo>
                  <a:pt x="206" y="166"/>
                </a:lnTo>
                <a:lnTo>
                  <a:pt x="202" y="165"/>
                </a:lnTo>
                <a:lnTo>
                  <a:pt x="199" y="163"/>
                </a:lnTo>
                <a:lnTo>
                  <a:pt x="195" y="161"/>
                </a:lnTo>
                <a:lnTo>
                  <a:pt x="192" y="159"/>
                </a:lnTo>
                <a:lnTo>
                  <a:pt x="188" y="157"/>
                </a:lnTo>
                <a:lnTo>
                  <a:pt x="184" y="155"/>
                </a:lnTo>
                <a:lnTo>
                  <a:pt x="180" y="153"/>
                </a:lnTo>
                <a:lnTo>
                  <a:pt x="176" y="151"/>
                </a:lnTo>
                <a:lnTo>
                  <a:pt x="173" y="150"/>
                </a:lnTo>
                <a:lnTo>
                  <a:pt x="172" y="149"/>
                </a:lnTo>
                <a:lnTo>
                  <a:pt x="195" y="106"/>
                </a:lnTo>
                <a:lnTo>
                  <a:pt x="195" y="106"/>
                </a:lnTo>
                <a:lnTo>
                  <a:pt x="199" y="108"/>
                </a:lnTo>
                <a:lnTo>
                  <a:pt x="202" y="110"/>
                </a:lnTo>
                <a:lnTo>
                  <a:pt x="206" y="112"/>
                </a:lnTo>
                <a:lnTo>
                  <a:pt x="210" y="113"/>
                </a:lnTo>
                <a:lnTo>
                  <a:pt x="213" y="115"/>
                </a:lnTo>
                <a:lnTo>
                  <a:pt x="217" y="117"/>
                </a:lnTo>
                <a:lnTo>
                  <a:pt x="221" y="118"/>
                </a:lnTo>
                <a:lnTo>
                  <a:pt x="224" y="120"/>
                </a:lnTo>
                <a:lnTo>
                  <a:pt x="228" y="122"/>
                </a:lnTo>
                <a:lnTo>
                  <a:pt x="231" y="124"/>
                </a:lnTo>
                <a:lnTo>
                  <a:pt x="235" y="126"/>
                </a:lnTo>
                <a:lnTo>
                  <a:pt x="238" y="127"/>
                </a:lnTo>
                <a:lnTo>
                  <a:pt x="238" y="127"/>
                </a:lnTo>
                <a:close/>
                <a:moveTo>
                  <a:pt x="152" y="83"/>
                </a:moveTo>
                <a:lnTo>
                  <a:pt x="128" y="126"/>
                </a:lnTo>
                <a:lnTo>
                  <a:pt x="125" y="124"/>
                </a:lnTo>
                <a:lnTo>
                  <a:pt x="122" y="122"/>
                </a:lnTo>
                <a:lnTo>
                  <a:pt x="118" y="120"/>
                </a:lnTo>
                <a:lnTo>
                  <a:pt x="114" y="118"/>
                </a:lnTo>
                <a:lnTo>
                  <a:pt x="110" y="116"/>
                </a:lnTo>
                <a:lnTo>
                  <a:pt x="107" y="115"/>
                </a:lnTo>
                <a:lnTo>
                  <a:pt x="103" y="113"/>
                </a:lnTo>
                <a:lnTo>
                  <a:pt x="99" y="110"/>
                </a:lnTo>
                <a:lnTo>
                  <a:pt x="96" y="108"/>
                </a:lnTo>
                <a:lnTo>
                  <a:pt x="93" y="106"/>
                </a:lnTo>
                <a:lnTo>
                  <a:pt x="89" y="104"/>
                </a:lnTo>
                <a:lnTo>
                  <a:pt x="85" y="102"/>
                </a:lnTo>
                <a:lnTo>
                  <a:pt x="85" y="102"/>
                </a:lnTo>
                <a:lnTo>
                  <a:pt x="110" y="59"/>
                </a:lnTo>
                <a:lnTo>
                  <a:pt x="110" y="59"/>
                </a:lnTo>
                <a:lnTo>
                  <a:pt x="113" y="61"/>
                </a:lnTo>
                <a:lnTo>
                  <a:pt x="117" y="63"/>
                </a:lnTo>
                <a:lnTo>
                  <a:pt x="121" y="66"/>
                </a:lnTo>
                <a:lnTo>
                  <a:pt x="124" y="68"/>
                </a:lnTo>
                <a:lnTo>
                  <a:pt x="127" y="70"/>
                </a:lnTo>
                <a:lnTo>
                  <a:pt x="131" y="72"/>
                </a:lnTo>
                <a:lnTo>
                  <a:pt x="134" y="74"/>
                </a:lnTo>
                <a:lnTo>
                  <a:pt x="138" y="76"/>
                </a:lnTo>
                <a:lnTo>
                  <a:pt x="142" y="78"/>
                </a:lnTo>
                <a:lnTo>
                  <a:pt x="145" y="80"/>
                </a:lnTo>
                <a:lnTo>
                  <a:pt x="149" y="82"/>
                </a:lnTo>
                <a:lnTo>
                  <a:pt x="152" y="83"/>
                </a:lnTo>
                <a:lnTo>
                  <a:pt x="152" y="8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3" name="Freeform 146"/>
          <p:cNvSpPr>
            <a:spLocks noEditPoints="1"/>
          </p:cNvSpPr>
          <p:nvPr/>
        </p:nvSpPr>
        <p:spPr bwMode="auto">
          <a:xfrm>
            <a:off x="6868448" y="2353125"/>
            <a:ext cx="1015035" cy="1645920"/>
          </a:xfrm>
          <a:custGeom>
            <a:avLst/>
            <a:gdLst>
              <a:gd name="T0" fmla="*/ 968 w 1012"/>
              <a:gd name="T1" fmla="*/ 12 h 1641"/>
              <a:gd name="T2" fmla="*/ 999 w 1012"/>
              <a:gd name="T3" fmla="*/ 51 h 1641"/>
              <a:gd name="T4" fmla="*/ 970 w 1012"/>
              <a:gd name="T5" fmla="*/ 68 h 1641"/>
              <a:gd name="T6" fmla="*/ 197 w 1012"/>
              <a:gd name="T7" fmla="*/ 1518 h 1641"/>
              <a:gd name="T8" fmla="*/ 75 w 1012"/>
              <a:gd name="T9" fmla="*/ 1511 h 1641"/>
              <a:gd name="T10" fmla="*/ 78 w 1012"/>
              <a:gd name="T11" fmla="*/ 1465 h 1641"/>
              <a:gd name="T12" fmla="*/ 126 w 1012"/>
              <a:gd name="T13" fmla="*/ 1491 h 1641"/>
              <a:gd name="T14" fmla="*/ 131 w 1012"/>
              <a:gd name="T15" fmla="*/ 1418 h 1641"/>
              <a:gd name="T16" fmla="*/ 85 w 1012"/>
              <a:gd name="T17" fmla="*/ 1382 h 1641"/>
              <a:gd name="T18" fmla="*/ 134 w 1012"/>
              <a:gd name="T19" fmla="*/ 1380 h 1641"/>
              <a:gd name="T20" fmla="*/ 131 w 1012"/>
              <a:gd name="T21" fmla="*/ 1418 h 1641"/>
              <a:gd name="T22" fmla="*/ 97 w 1012"/>
              <a:gd name="T23" fmla="*/ 1293 h 1641"/>
              <a:gd name="T24" fmla="*/ 149 w 1012"/>
              <a:gd name="T25" fmla="*/ 1279 h 1641"/>
              <a:gd name="T26" fmla="*/ 142 w 1012"/>
              <a:gd name="T27" fmla="*/ 1322 h 1641"/>
              <a:gd name="T28" fmla="*/ 115 w 1012"/>
              <a:gd name="T29" fmla="*/ 1198 h 1641"/>
              <a:gd name="T30" fmla="*/ 169 w 1012"/>
              <a:gd name="T31" fmla="*/ 1179 h 1641"/>
              <a:gd name="T32" fmla="*/ 162 w 1012"/>
              <a:gd name="T33" fmla="*/ 1215 h 1641"/>
              <a:gd name="T34" fmla="*/ 133 w 1012"/>
              <a:gd name="T35" fmla="*/ 1118 h 1641"/>
              <a:gd name="T36" fmla="*/ 145 w 1012"/>
              <a:gd name="T37" fmla="*/ 1075 h 1641"/>
              <a:gd name="T38" fmla="*/ 187 w 1012"/>
              <a:gd name="T39" fmla="*/ 1110 h 1641"/>
              <a:gd name="T40" fmla="*/ 208 w 1012"/>
              <a:gd name="T41" fmla="*/ 1039 h 1641"/>
              <a:gd name="T42" fmla="*/ 172 w 1012"/>
              <a:gd name="T43" fmla="*/ 990 h 1641"/>
              <a:gd name="T44" fmla="*/ 217 w 1012"/>
              <a:gd name="T45" fmla="*/ 1013 h 1641"/>
              <a:gd name="T46" fmla="*/ 240 w 1012"/>
              <a:gd name="T47" fmla="*/ 947 h 1641"/>
              <a:gd name="T48" fmla="*/ 206 w 1012"/>
              <a:gd name="T49" fmla="*/ 900 h 1641"/>
              <a:gd name="T50" fmla="*/ 254 w 1012"/>
              <a:gd name="T51" fmla="*/ 911 h 1641"/>
              <a:gd name="T52" fmla="*/ 240 w 1012"/>
              <a:gd name="T53" fmla="*/ 947 h 1641"/>
              <a:gd name="T54" fmla="*/ 241 w 1012"/>
              <a:gd name="T55" fmla="*/ 818 h 1641"/>
              <a:gd name="T56" fmla="*/ 295 w 1012"/>
              <a:gd name="T57" fmla="*/ 819 h 1641"/>
              <a:gd name="T58" fmla="*/ 277 w 1012"/>
              <a:gd name="T59" fmla="*/ 858 h 1641"/>
              <a:gd name="T60" fmla="*/ 283 w 1012"/>
              <a:gd name="T61" fmla="*/ 732 h 1641"/>
              <a:gd name="T62" fmla="*/ 342 w 1012"/>
              <a:gd name="T63" fmla="*/ 728 h 1641"/>
              <a:gd name="T64" fmla="*/ 324 w 1012"/>
              <a:gd name="T65" fmla="*/ 761 h 1641"/>
              <a:gd name="T66" fmla="*/ 327 w 1012"/>
              <a:gd name="T67" fmla="*/ 655 h 1641"/>
              <a:gd name="T68" fmla="*/ 349 w 1012"/>
              <a:gd name="T69" fmla="*/ 618 h 1641"/>
              <a:gd name="T70" fmla="*/ 372 w 1012"/>
              <a:gd name="T71" fmla="*/ 673 h 1641"/>
              <a:gd name="T72" fmla="*/ 377 w 1012"/>
              <a:gd name="T73" fmla="*/ 574 h 1641"/>
              <a:gd name="T74" fmla="*/ 402 w 1012"/>
              <a:gd name="T75" fmla="*/ 537 h 1641"/>
              <a:gd name="T76" fmla="*/ 430 w 1012"/>
              <a:gd name="T77" fmla="*/ 582 h 1641"/>
              <a:gd name="T78" fmla="*/ 472 w 1012"/>
              <a:gd name="T79" fmla="*/ 523 h 1641"/>
              <a:gd name="T80" fmla="*/ 455 w 1012"/>
              <a:gd name="T81" fmla="*/ 465 h 1641"/>
              <a:gd name="T82" fmla="*/ 490 w 1012"/>
              <a:gd name="T83" fmla="*/ 501 h 1641"/>
              <a:gd name="T84" fmla="*/ 532 w 1012"/>
              <a:gd name="T85" fmla="*/ 447 h 1641"/>
              <a:gd name="T86" fmla="*/ 516 w 1012"/>
              <a:gd name="T87" fmla="*/ 391 h 1641"/>
              <a:gd name="T88" fmla="*/ 558 w 1012"/>
              <a:gd name="T89" fmla="*/ 417 h 1641"/>
              <a:gd name="T90" fmla="*/ 532 w 1012"/>
              <a:gd name="T91" fmla="*/ 447 h 1641"/>
              <a:gd name="T92" fmla="*/ 575 w 1012"/>
              <a:gd name="T93" fmla="*/ 325 h 1641"/>
              <a:gd name="T94" fmla="*/ 626 w 1012"/>
              <a:gd name="T95" fmla="*/ 343 h 1641"/>
              <a:gd name="T96" fmla="*/ 596 w 1012"/>
              <a:gd name="T97" fmla="*/ 375 h 1641"/>
              <a:gd name="T98" fmla="*/ 644 w 1012"/>
              <a:gd name="T99" fmla="*/ 257 h 1641"/>
              <a:gd name="T100" fmla="*/ 699 w 1012"/>
              <a:gd name="T101" fmla="*/ 272 h 1641"/>
              <a:gd name="T102" fmla="*/ 672 w 1012"/>
              <a:gd name="T103" fmla="*/ 297 h 1641"/>
              <a:gd name="T104" fmla="*/ 705 w 1012"/>
              <a:gd name="T105" fmla="*/ 201 h 1641"/>
              <a:gd name="T106" fmla="*/ 739 w 1012"/>
              <a:gd name="T107" fmla="*/ 172 h 1641"/>
              <a:gd name="T108" fmla="*/ 754 w 1012"/>
              <a:gd name="T109" fmla="*/ 224 h 1641"/>
              <a:gd name="T110" fmla="*/ 811 w 1012"/>
              <a:gd name="T111" fmla="*/ 178 h 1641"/>
              <a:gd name="T112" fmla="*/ 810 w 1012"/>
              <a:gd name="T113" fmla="*/ 117 h 1641"/>
              <a:gd name="T114" fmla="*/ 834 w 1012"/>
              <a:gd name="T115" fmla="*/ 161 h 1641"/>
              <a:gd name="T116" fmla="*/ 889 w 1012"/>
              <a:gd name="T117" fmla="*/ 121 h 1641"/>
              <a:gd name="T118" fmla="*/ 891 w 1012"/>
              <a:gd name="T119" fmla="*/ 60 h 1641"/>
              <a:gd name="T120" fmla="*/ 912 w 1012"/>
              <a:gd name="T121" fmla="*/ 106 h 16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12" h="1641">
                <a:moveTo>
                  <a:pt x="970" y="68"/>
                </a:moveTo>
                <a:lnTo>
                  <a:pt x="945" y="26"/>
                </a:lnTo>
                <a:lnTo>
                  <a:pt x="948" y="23"/>
                </a:lnTo>
                <a:lnTo>
                  <a:pt x="955" y="20"/>
                </a:lnTo>
                <a:lnTo>
                  <a:pt x="961" y="16"/>
                </a:lnTo>
                <a:lnTo>
                  <a:pt x="968" y="12"/>
                </a:lnTo>
                <a:lnTo>
                  <a:pt x="974" y="8"/>
                </a:lnTo>
                <a:lnTo>
                  <a:pt x="981" y="4"/>
                </a:lnTo>
                <a:lnTo>
                  <a:pt x="988" y="0"/>
                </a:lnTo>
                <a:lnTo>
                  <a:pt x="1012" y="43"/>
                </a:lnTo>
                <a:lnTo>
                  <a:pt x="1006" y="47"/>
                </a:lnTo>
                <a:lnTo>
                  <a:pt x="999" y="51"/>
                </a:lnTo>
                <a:lnTo>
                  <a:pt x="993" y="54"/>
                </a:lnTo>
                <a:lnTo>
                  <a:pt x="987" y="58"/>
                </a:lnTo>
                <a:lnTo>
                  <a:pt x="980" y="62"/>
                </a:lnTo>
                <a:lnTo>
                  <a:pt x="974" y="66"/>
                </a:lnTo>
                <a:lnTo>
                  <a:pt x="970" y="68"/>
                </a:lnTo>
                <a:lnTo>
                  <a:pt x="970" y="68"/>
                </a:lnTo>
                <a:close/>
                <a:moveTo>
                  <a:pt x="99" y="1641"/>
                </a:moveTo>
                <a:lnTo>
                  <a:pt x="0" y="1592"/>
                </a:lnTo>
                <a:lnTo>
                  <a:pt x="0" y="1518"/>
                </a:lnTo>
                <a:lnTo>
                  <a:pt x="91" y="1563"/>
                </a:lnTo>
                <a:lnTo>
                  <a:pt x="107" y="1563"/>
                </a:lnTo>
                <a:lnTo>
                  <a:pt x="197" y="1518"/>
                </a:lnTo>
                <a:lnTo>
                  <a:pt x="197" y="1592"/>
                </a:lnTo>
                <a:lnTo>
                  <a:pt x="99" y="1641"/>
                </a:lnTo>
                <a:lnTo>
                  <a:pt x="99" y="1641"/>
                </a:lnTo>
                <a:close/>
                <a:moveTo>
                  <a:pt x="125" y="1515"/>
                </a:moveTo>
                <a:lnTo>
                  <a:pt x="75" y="1513"/>
                </a:lnTo>
                <a:lnTo>
                  <a:pt x="75" y="1511"/>
                </a:lnTo>
                <a:lnTo>
                  <a:pt x="76" y="1503"/>
                </a:lnTo>
                <a:lnTo>
                  <a:pt x="76" y="1495"/>
                </a:lnTo>
                <a:lnTo>
                  <a:pt x="77" y="1488"/>
                </a:lnTo>
                <a:lnTo>
                  <a:pt x="77" y="1480"/>
                </a:lnTo>
                <a:lnTo>
                  <a:pt x="77" y="1473"/>
                </a:lnTo>
                <a:lnTo>
                  <a:pt x="78" y="1465"/>
                </a:lnTo>
                <a:lnTo>
                  <a:pt x="78" y="1463"/>
                </a:lnTo>
                <a:lnTo>
                  <a:pt x="127" y="1466"/>
                </a:lnTo>
                <a:lnTo>
                  <a:pt x="127" y="1468"/>
                </a:lnTo>
                <a:lnTo>
                  <a:pt x="127" y="1476"/>
                </a:lnTo>
                <a:lnTo>
                  <a:pt x="126" y="1483"/>
                </a:lnTo>
                <a:lnTo>
                  <a:pt x="126" y="1491"/>
                </a:lnTo>
                <a:lnTo>
                  <a:pt x="126" y="1498"/>
                </a:lnTo>
                <a:lnTo>
                  <a:pt x="125" y="1505"/>
                </a:lnTo>
                <a:lnTo>
                  <a:pt x="125" y="1513"/>
                </a:lnTo>
                <a:lnTo>
                  <a:pt x="125" y="1515"/>
                </a:lnTo>
                <a:lnTo>
                  <a:pt x="125" y="1515"/>
                </a:lnTo>
                <a:close/>
                <a:moveTo>
                  <a:pt x="131" y="1418"/>
                </a:moveTo>
                <a:lnTo>
                  <a:pt x="82" y="1413"/>
                </a:lnTo>
                <a:lnTo>
                  <a:pt x="82" y="1412"/>
                </a:lnTo>
                <a:lnTo>
                  <a:pt x="83" y="1405"/>
                </a:lnTo>
                <a:lnTo>
                  <a:pt x="83" y="1398"/>
                </a:lnTo>
                <a:lnTo>
                  <a:pt x="84" y="1390"/>
                </a:lnTo>
                <a:lnTo>
                  <a:pt x="85" y="1382"/>
                </a:lnTo>
                <a:lnTo>
                  <a:pt x="86" y="1375"/>
                </a:lnTo>
                <a:lnTo>
                  <a:pt x="87" y="1368"/>
                </a:lnTo>
                <a:lnTo>
                  <a:pt x="87" y="1364"/>
                </a:lnTo>
                <a:lnTo>
                  <a:pt x="136" y="1370"/>
                </a:lnTo>
                <a:lnTo>
                  <a:pt x="135" y="1373"/>
                </a:lnTo>
                <a:lnTo>
                  <a:pt x="134" y="1380"/>
                </a:lnTo>
                <a:lnTo>
                  <a:pt x="134" y="1388"/>
                </a:lnTo>
                <a:lnTo>
                  <a:pt x="133" y="1395"/>
                </a:lnTo>
                <a:lnTo>
                  <a:pt x="132" y="1403"/>
                </a:lnTo>
                <a:lnTo>
                  <a:pt x="131" y="1410"/>
                </a:lnTo>
                <a:lnTo>
                  <a:pt x="131" y="1417"/>
                </a:lnTo>
                <a:lnTo>
                  <a:pt x="131" y="1418"/>
                </a:lnTo>
                <a:lnTo>
                  <a:pt x="131" y="1418"/>
                </a:lnTo>
                <a:close/>
                <a:moveTo>
                  <a:pt x="142" y="1322"/>
                </a:moveTo>
                <a:lnTo>
                  <a:pt x="94" y="1315"/>
                </a:lnTo>
                <a:lnTo>
                  <a:pt x="95" y="1308"/>
                </a:lnTo>
                <a:lnTo>
                  <a:pt x="96" y="1301"/>
                </a:lnTo>
                <a:lnTo>
                  <a:pt x="97" y="1293"/>
                </a:lnTo>
                <a:lnTo>
                  <a:pt x="98" y="1286"/>
                </a:lnTo>
                <a:lnTo>
                  <a:pt x="99" y="1278"/>
                </a:lnTo>
                <a:lnTo>
                  <a:pt x="100" y="1271"/>
                </a:lnTo>
                <a:lnTo>
                  <a:pt x="101" y="1265"/>
                </a:lnTo>
                <a:lnTo>
                  <a:pt x="150" y="1274"/>
                </a:lnTo>
                <a:lnTo>
                  <a:pt x="149" y="1279"/>
                </a:lnTo>
                <a:lnTo>
                  <a:pt x="148" y="1287"/>
                </a:lnTo>
                <a:lnTo>
                  <a:pt x="147" y="1294"/>
                </a:lnTo>
                <a:lnTo>
                  <a:pt x="145" y="1301"/>
                </a:lnTo>
                <a:lnTo>
                  <a:pt x="144" y="1308"/>
                </a:lnTo>
                <a:lnTo>
                  <a:pt x="143" y="1316"/>
                </a:lnTo>
                <a:lnTo>
                  <a:pt x="142" y="1322"/>
                </a:lnTo>
                <a:lnTo>
                  <a:pt x="142" y="1322"/>
                </a:lnTo>
                <a:close/>
                <a:moveTo>
                  <a:pt x="159" y="1227"/>
                </a:moveTo>
                <a:lnTo>
                  <a:pt x="111" y="1216"/>
                </a:lnTo>
                <a:lnTo>
                  <a:pt x="112" y="1212"/>
                </a:lnTo>
                <a:lnTo>
                  <a:pt x="113" y="1205"/>
                </a:lnTo>
                <a:lnTo>
                  <a:pt x="115" y="1198"/>
                </a:lnTo>
                <a:lnTo>
                  <a:pt x="116" y="1190"/>
                </a:lnTo>
                <a:lnTo>
                  <a:pt x="118" y="1183"/>
                </a:lnTo>
                <a:lnTo>
                  <a:pt x="120" y="1176"/>
                </a:lnTo>
                <a:lnTo>
                  <a:pt x="121" y="1169"/>
                </a:lnTo>
                <a:lnTo>
                  <a:pt x="121" y="1168"/>
                </a:lnTo>
                <a:lnTo>
                  <a:pt x="169" y="1179"/>
                </a:lnTo>
                <a:lnTo>
                  <a:pt x="169" y="1179"/>
                </a:lnTo>
                <a:lnTo>
                  <a:pt x="167" y="1187"/>
                </a:lnTo>
                <a:lnTo>
                  <a:pt x="166" y="1194"/>
                </a:lnTo>
                <a:lnTo>
                  <a:pt x="164" y="1201"/>
                </a:lnTo>
                <a:lnTo>
                  <a:pt x="163" y="1208"/>
                </a:lnTo>
                <a:lnTo>
                  <a:pt x="162" y="1215"/>
                </a:lnTo>
                <a:lnTo>
                  <a:pt x="160" y="1222"/>
                </a:lnTo>
                <a:lnTo>
                  <a:pt x="159" y="1227"/>
                </a:lnTo>
                <a:lnTo>
                  <a:pt x="159" y="1227"/>
                </a:lnTo>
                <a:close/>
                <a:moveTo>
                  <a:pt x="181" y="1132"/>
                </a:moveTo>
                <a:lnTo>
                  <a:pt x="133" y="1119"/>
                </a:lnTo>
                <a:lnTo>
                  <a:pt x="133" y="1118"/>
                </a:lnTo>
                <a:lnTo>
                  <a:pt x="135" y="1110"/>
                </a:lnTo>
                <a:lnTo>
                  <a:pt x="137" y="1104"/>
                </a:lnTo>
                <a:lnTo>
                  <a:pt x="139" y="1096"/>
                </a:lnTo>
                <a:lnTo>
                  <a:pt x="141" y="1089"/>
                </a:lnTo>
                <a:lnTo>
                  <a:pt x="143" y="1082"/>
                </a:lnTo>
                <a:lnTo>
                  <a:pt x="145" y="1075"/>
                </a:lnTo>
                <a:lnTo>
                  <a:pt x="147" y="1071"/>
                </a:lnTo>
                <a:lnTo>
                  <a:pt x="194" y="1085"/>
                </a:lnTo>
                <a:lnTo>
                  <a:pt x="193" y="1088"/>
                </a:lnTo>
                <a:lnTo>
                  <a:pt x="191" y="1095"/>
                </a:lnTo>
                <a:lnTo>
                  <a:pt x="189" y="1102"/>
                </a:lnTo>
                <a:lnTo>
                  <a:pt x="187" y="1110"/>
                </a:lnTo>
                <a:lnTo>
                  <a:pt x="185" y="1116"/>
                </a:lnTo>
                <a:lnTo>
                  <a:pt x="183" y="1123"/>
                </a:lnTo>
                <a:lnTo>
                  <a:pt x="181" y="1130"/>
                </a:lnTo>
                <a:lnTo>
                  <a:pt x="181" y="1132"/>
                </a:lnTo>
                <a:lnTo>
                  <a:pt x="181" y="1132"/>
                </a:lnTo>
                <a:close/>
                <a:moveTo>
                  <a:pt x="208" y="1039"/>
                </a:moveTo>
                <a:lnTo>
                  <a:pt x="161" y="1023"/>
                </a:lnTo>
                <a:lnTo>
                  <a:pt x="163" y="1018"/>
                </a:lnTo>
                <a:lnTo>
                  <a:pt x="165" y="1011"/>
                </a:lnTo>
                <a:lnTo>
                  <a:pt x="167" y="1004"/>
                </a:lnTo>
                <a:lnTo>
                  <a:pt x="170" y="997"/>
                </a:lnTo>
                <a:lnTo>
                  <a:pt x="172" y="990"/>
                </a:lnTo>
                <a:lnTo>
                  <a:pt x="175" y="983"/>
                </a:lnTo>
                <a:lnTo>
                  <a:pt x="177" y="977"/>
                </a:lnTo>
                <a:lnTo>
                  <a:pt x="224" y="993"/>
                </a:lnTo>
                <a:lnTo>
                  <a:pt x="221" y="999"/>
                </a:lnTo>
                <a:lnTo>
                  <a:pt x="219" y="1006"/>
                </a:lnTo>
                <a:lnTo>
                  <a:pt x="217" y="1013"/>
                </a:lnTo>
                <a:lnTo>
                  <a:pt x="214" y="1020"/>
                </a:lnTo>
                <a:lnTo>
                  <a:pt x="212" y="1026"/>
                </a:lnTo>
                <a:lnTo>
                  <a:pt x="210" y="1033"/>
                </a:lnTo>
                <a:lnTo>
                  <a:pt x="208" y="1039"/>
                </a:lnTo>
                <a:lnTo>
                  <a:pt x="208" y="1039"/>
                </a:lnTo>
                <a:close/>
                <a:moveTo>
                  <a:pt x="240" y="947"/>
                </a:moveTo>
                <a:lnTo>
                  <a:pt x="194" y="930"/>
                </a:lnTo>
                <a:lnTo>
                  <a:pt x="195" y="927"/>
                </a:lnTo>
                <a:lnTo>
                  <a:pt x="197" y="920"/>
                </a:lnTo>
                <a:lnTo>
                  <a:pt x="200" y="913"/>
                </a:lnTo>
                <a:lnTo>
                  <a:pt x="203" y="906"/>
                </a:lnTo>
                <a:lnTo>
                  <a:pt x="206" y="900"/>
                </a:lnTo>
                <a:lnTo>
                  <a:pt x="209" y="893"/>
                </a:lnTo>
                <a:lnTo>
                  <a:pt x="211" y="886"/>
                </a:lnTo>
                <a:lnTo>
                  <a:pt x="213" y="883"/>
                </a:lnTo>
                <a:lnTo>
                  <a:pt x="258" y="903"/>
                </a:lnTo>
                <a:lnTo>
                  <a:pt x="257" y="905"/>
                </a:lnTo>
                <a:lnTo>
                  <a:pt x="254" y="911"/>
                </a:lnTo>
                <a:lnTo>
                  <a:pt x="252" y="918"/>
                </a:lnTo>
                <a:lnTo>
                  <a:pt x="249" y="925"/>
                </a:lnTo>
                <a:lnTo>
                  <a:pt x="246" y="932"/>
                </a:lnTo>
                <a:lnTo>
                  <a:pt x="244" y="938"/>
                </a:lnTo>
                <a:lnTo>
                  <a:pt x="241" y="945"/>
                </a:lnTo>
                <a:lnTo>
                  <a:pt x="240" y="947"/>
                </a:lnTo>
                <a:lnTo>
                  <a:pt x="240" y="947"/>
                </a:lnTo>
                <a:close/>
                <a:moveTo>
                  <a:pt x="277" y="858"/>
                </a:moveTo>
                <a:lnTo>
                  <a:pt x="232" y="838"/>
                </a:lnTo>
                <a:lnTo>
                  <a:pt x="235" y="832"/>
                </a:lnTo>
                <a:lnTo>
                  <a:pt x="238" y="825"/>
                </a:lnTo>
                <a:lnTo>
                  <a:pt x="241" y="818"/>
                </a:lnTo>
                <a:lnTo>
                  <a:pt x="244" y="812"/>
                </a:lnTo>
                <a:lnTo>
                  <a:pt x="247" y="805"/>
                </a:lnTo>
                <a:lnTo>
                  <a:pt x="250" y="798"/>
                </a:lnTo>
                <a:lnTo>
                  <a:pt x="253" y="792"/>
                </a:lnTo>
                <a:lnTo>
                  <a:pt x="297" y="814"/>
                </a:lnTo>
                <a:lnTo>
                  <a:pt x="295" y="819"/>
                </a:lnTo>
                <a:lnTo>
                  <a:pt x="292" y="826"/>
                </a:lnTo>
                <a:lnTo>
                  <a:pt x="289" y="832"/>
                </a:lnTo>
                <a:lnTo>
                  <a:pt x="286" y="839"/>
                </a:lnTo>
                <a:lnTo>
                  <a:pt x="283" y="846"/>
                </a:lnTo>
                <a:lnTo>
                  <a:pt x="280" y="852"/>
                </a:lnTo>
                <a:lnTo>
                  <a:pt x="277" y="858"/>
                </a:lnTo>
                <a:lnTo>
                  <a:pt x="277" y="858"/>
                </a:lnTo>
                <a:close/>
                <a:moveTo>
                  <a:pt x="319" y="770"/>
                </a:moveTo>
                <a:lnTo>
                  <a:pt x="275" y="748"/>
                </a:lnTo>
                <a:lnTo>
                  <a:pt x="277" y="745"/>
                </a:lnTo>
                <a:lnTo>
                  <a:pt x="280" y="739"/>
                </a:lnTo>
                <a:lnTo>
                  <a:pt x="283" y="732"/>
                </a:lnTo>
                <a:lnTo>
                  <a:pt x="287" y="726"/>
                </a:lnTo>
                <a:lnTo>
                  <a:pt x="290" y="719"/>
                </a:lnTo>
                <a:lnTo>
                  <a:pt x="294" y="713"/>
                </a:lnTo>
                <a:lnTo>
                  <a:pt x="297" y="706"/>
                </a:lnTo>
                <a:lnTo>
                  <a:pt x="298" y="704"/>
                </a:lnTo>
                <a:lnTo>
                  <a:pt x="342" y="728"/>
                </a:lnTo>
                <a:lnTo>
                  <a:pt x="340" y="730"/>
                </a:lnTo>
                <a:lnTo>
                  <a:pt x="337" y="736"/>
                </a:lnTo>
                <a:lnTo>
                  <a:pt x="334" y="742"/>
                </a:lnTo>
                <a:lnTo>
                  <a:pt x="330" y="749"/>
                </a:lnTo>
                <a:lnTo>
                  <a:pt x="327" y="755"/>
                </a:lnTo>
                <a:lnTo>
                  <a:pt x="324" y="761"/>
                </a:lnTo>
                <a:lnTo>
                  <a:pt x="320" y="768"/>
                </a:lnTo>
                <a:lnTo>
                  <a:pt x="319" y="770"/>
                </a:lnTo>
                <a:lnTo>
                  <a:pt x="319" y="770"/>
                </a:lnTo>
                <a:close/>
                <a:moveTo>
                  <a:pt x="365" y="685"/>
                </a:moveTo>
                <a:lnTo>
                  <a:pt x="323" y="661"/>
                </a:lnTo>
                <a:lnTo>
                  <a:pt x="327" y="655"/>
                </a:lnTo>
                <a:lnTo>
                  <a:pt x="330" y="648"/>
                </a:lnTo>
                <a:lnTo>
                  <a:pt x="334" y="642"/>
                </a:lnTo>
                <a:lnTo>
                  <a:pt x="338" y="636"/>
                </a:lnTo>
                <a:lnTo>
                  <a:pt x="342" y="630"/>
                </a:lnTo>
                <a:lnTo>
                  <a:pt x="346" y="623"/>
                </a:lnTo>
                <a:lnTo>
                  <a:pt x="349" y="618"/>
                </a:lnTo>
                <a:lnTo>
                  <a:pt x="391" y="644"/>
                </a:lnTo>
                <a:lnTo>
                  <a:pt x="388" y="649"/>
                </a:lnTo>
                <a:lnTo>
                  <a:pt x="384" y="655"/>
                </a:lnTo>
                <a:lnTo>
                  <a:pt x="380" y="661"/>
                </a:lnTo>
                <a:lnTo>
                  <a:pt x="376" y="668"/>
                </a:lnTo>
                <a:lnTo>
                  <a:pt x="372" y="673"/>
                </a:lnTo>
                <a:lnTo>
                  <a:pt x="369" y="680"/>
                </a:lnTo>
                <a:lnTo>
                  <a:pt x="365" y="685"/>
                </a:lnTo>
                <a:lnTo>
                  <a:pt x="365" y="685"/>
                </a:lnTo>
                <a:close/>
                <a:moveTo>
                  <a:pt x="417" y="603"/>
                </a:moveTo>
                <a:lnTo>
                  <a:pt x="376" y="576"/>
                </a:lnTo>
                <a:lnTo>
                  <a:pt x="377" y="574"/>
                </a:lnTo>
                <a:lnTo>
                  <a:pt x="381" y="567"/>
                </a:lnTo>
                <a:lnTo>
                  <a:pt x="386" y="561"/>
                </a:lnTo>
                <a:lnTo>
                  <a:pt x="390" y="555"/>
                </a:lnTo>
                <a:lnTo>
                  <a:pt x="394" y="549"/>
                </a:lnTo>
                <a:lnTo>
                  <a:pt x="398" y="543"/>
                </a:lnTo>
                <a:lnTo>
                  <a:pt x="402" y="537"/>
                </a:lnTo>
                <a:lnTo>
                  <a:pt x="404" y="535"/>
                </a:lnTo>
                <a:lnTo>
                  <a:pt x="444" y="563"/>
                </a:lnTo>
                <a:lnTo>
                  <a:pt x="443" y="565"/>
                </a:lnTo>
                <a:lnTo>
                  <a:pt x="438" y="571"/>
                </a:lnTo>
                <a:lnTo>
                  <a:pt x="434" y="577"/>
                </a:lnTo>
                <a:lnTo>
                  <a:pt x="430" y="582"/>
                </a:lnTo>
                <a:lnTo>
                  <a:pt x="427" y="589"/>
                </a:lnTo>
                <a:lnTo>
                  <a:pt x="423" y="595"/>
                </a:lnTo>
                <a:lnTo>
                  <a:pt x="418" y="601"/>
                </a:lnTo>
                <a:lnTo>
                  <a:pt x="417" y="603"/>
                </a:lnTo>
                <a:lnTo>
                  <a:pt x="417" y="603"/>
                </a:lnTo>
                <a:close/>
                <a:moveTo>
                  <a:pt x="472" y="523"/>
                </a:moveTo>
                <a:lnTo>
                  <a:pt x="433" y="494"/>
                </a:lnTo>
                <a:lnTo>
                  <a:pt x="437" y="489"/>
                </a:lnTo>
                <a:lnTo>
                  <a:pt x="441" y="483"/>
                </a:lnTo>
                <a:lnTo>
                  <a:pt x="446" y="477"/>
                </a:lnTo>
                <a:lnTo>
                  <a:pt x="450" y="471"/>
                </a:lnTo>
                <a:lnTo>
                  <a:pt x="455" y="465"/>
                </a:lnTo>
                <a:lnTo>
                  <a:pt x="460" y="460"/>
                </a:lnTo>
                <a:lnTo>
                  <a:pt x="463" y="455"/>
                </a:lnTo>
                <a:lnTo>
                  <a:pt x="502" y="485"/>
                </a:lnTo>
                <a:lnTo>
                  <a:pt x="498" y="490"/>
                </a:lnTo>
                <a:lnTo>
                  <a:pt x="494" y="495"/>
                </a:lnTo>
                <a:lnTo>
                  <a:pt x="490" y="501"/>
                </a:lnTo>
                <a:lnTo>
                  <a:pt x="485" y="507"/>
                </a:lnTo>
                <a:lnTo>
                  <a:pt x="481" y="513"/>
                </a:lnTo>
                <a:lnTo>
                  <a:pt x="476" y="518"/>
                </a:lnTo>
                <a:lnTo>
                  <a:pt x="472" y="523"/>
                </a:lnTo>
                <a:lnTo>
                  <a:pt x="472" y="523"/>
                </a:lnTo>
                <a:close/>
                <a:moveTo>
                  <a:pt x="532" y="447"/>
                </a:moveTo>
                <a:lnTo>
                  <a:pt x="494" y="416"/>
                </a:lnTo>
                <a:lnTo>
                  <a:pt x="496" y="413"/>
                </a:lnTo>
                <a:lnTo>
                  <a:pt x="501" y="408"/>
                </a:lnTo>
                <a:lnTo>
                  <a:pt x="506" y="402"/>
                </a:lnTo>
                <a:lnTo>
                  <a:pt x="511" y="397"/>
                </a:lnTo>
                <a:lnTo>
                  <a:pt x="516" y="391"/>
                </a:lnTo>
                <a:lnTo>
                  <a:pt x="521" y="385"/>
                </a:lnTo>
                <a:lnTo>
                  <a:pt x="526" y="379"/>
                </a:lnTo>
                <a:lnTo>
                  <a:pt x="527" y="378"/>
                </a:lnTo>
                <a:lnTo>
                  <a:pt x="564" y="410"/>
                </a:lnTo>
                <a:lnTo>
                  <a:pt x="562" y="412"/>
                </a:lnTo>
                <a:lnTo>
                  <a:pt x="558" y="417"/>
                </a:lnTo>
                <a:lnTo>
                  <a:pt x="553" y="423"/>
                </a:lnTo>
                <a:lnTo>
                  <a:pt x="548" y="428"/>
                </a:lnTo>
                <a:lnTo>
                  <a:pt x="544" y="434"/>
                </a:lnTo>
                <a:lnTo>
                  <a:pt x="539" y="439"/>
                </a:lnTo>
                <a:lnTo>
                  <a:pt x="534" y="445"/>
                </a:lnTo>
                <a:lnTo>
                  <a:pt x="532" y="447"/>
                </a:lnTo>
                <a:lnTo>
                  <a:pt x="532" y="447"/>
                </a:lnTo>
                <a:close/>
                <a:moveTo>
                  <a:pt x="596" y="375"/>
                </a:moveTo>
                <a:lnTo>
                  <a:pt x="560" y="341"/>
                </a:lnTo>
                <a:lnTo>
                  <a:pt x="565" y="336"/>
                </a:lnTo>
                <a:lnTo>
                  <a:pt x="570" y="330"/>
                </a:lnTo>
                <a:lnTo>
                  <a:pt x="575" y="325"/>
                </a:lnTo>
                <a:lnTo>
                  <a:pt x="581" y="319"/>
                </a:lnTo>
                <a:lnTo>
                  <a:pt x="586" y="314"/>
                </a:lnTo>
                <a:lnTo>
                  <a:pt x="591" y="309"/>
                </a:lnTo>
                <a:lnTo>
                  <a:pt x="594" y="305"/>
                </a:lnTo>
                <a:lnTo>
                  <a:pt x="630" y="339"/>
                </a:lnTo>
                <a:lnTo>
                  <a:pt x="626" y="343"/>
                </a:lnTo>
                <a:lnTo>
                  <a:pt x="621" y="348"/>
                </a:lnTo>
                <a:lnTo>
                  <a:pt x="616" y="353"/>
                </a:lnTo>
                <a:lnTo>
                  <a:pt x="611" y="359"/>
                </a:lnTo>
                <a:lnTo>
                  <a:pt x="606" y="364"/>
                </a:lnTo>
                <a:lnTo>
                  <a:pt x="601" y="369"/>
                </a:lnTo>
                <a:lnTo>
                  <a:pt x="596" y="375"/>
                </a:lnTo>
                <a:lnTo>
                  <a:pt x="596" y="375"/>
                </a:lnTo>
                <a:close/>
                <a:moveTo>
                  <a:pt x="664" y="305"/>
                </a:moveTo>
                <a:lnTo>
                  <a:pt x="630" y="270"/>
                </a:lnTo>
                <a:lnTo>
                  <a:pt x="633" y="267"/>
                </a:lnTo>
                <a:lnTo>
                  <a:pt x="638" y="261"/>
                </a:lnTo>
                <a:lnTo>
                  <a:pt x="644" y="257"/>
                </a:lnTo>
                <a:lnTo>
                  <a:pt x="649" y="251"/>
                </a:lnTo>
                <a:lnTo>
                  <a:pt x="655" y="246"/>
                </a:lnTo>
                <a:lnTo>
                  <a:pt x="660" y="241"/>
                </a:lnTo>
                <a:lnTo>
                  <a:pt x="665" y="236"/>
                </a:lnTo>
                <a:lnTo>
                  <a:pt x="666" y="235"/>
                </a:lnTo>
                <a:lnTo>
                  <a:pt x="699" y="272"/>
                </a:lnTo>
                <a:lnTo>
                  <a:pt x="699" y="272"/>
                </a:lnTo>
                <a:lnTo>
                  <a:pt x="693" y="277"/>
                </a:lnTo>
                <a:lnTo>
                  <a:pt x="688" y="282"/>
                </a:lnTo>
                <a:lnTo>
                  <a:pt x="683" y="287"/>
                </a:lnTo>
                <a:lnTo>
                  <a:pt x="678" y="292"/>
                </a:lnTo>
                <a:lnTo>
                  <a:pt x="672" y="297"/>
                </a:lnTo>
                <a:lnTo>
                  <a:pt x="667" y="302"/>
                </a:lnTo>
                <a:lnTo>
                  <a:pt x="664" y="305"/>
                </a:lnTo>
                <a:lnTo>
                  <a:pt x="664" y="305"/>
                </a:lnTo>
                <a:close/>
                <a:moveTo>
                  <a:pt x="736" y="239"/>
                </a:moveTo>
                <a:lnTo>
                  <a:pt x="703" y="202"/>
                </a:lnTo>
                <a:lnTo>
                  <a:pt x="705" y="201"/>
                </a:lnTo>
                <a:lnTo>
                  <a:pt x="710" y="197"/>
                </a:lnTo>
                <a:lnTo>
                  <a:pt x="716" y="192"/>
                </a:lnTo>
                <a:lnTo>
                  <a:pt x="722" y="187"/>
                </a:lnTo>
                <a:lnTo>
                  <a:pt x="727" y="182"/>
                </a:lnTo>
                <a:lnTo>
                  <a:pt x="733" y="177"/>
                </a:lnTo>
                <a:lnTo>
                  <a:pt x="739" y="172"/>
                </a:lnTo>
                <a:lnTo>
                  <a:pt x="742" y="170"/>
                </a:lnTo>
                <a:lnTo>
                  <a:pt x="773" y="208"/>
                </a:lnTo>
                <a:lnTo>
                  <a:pt x="770" y="210"/>
                </a:lnTo>
                <a:lnTo>
                  <a:pt x="765" y="215"/>
                </a:lnTo>
                <a:lnTo>
                  <a:pt x="759" y="220"/>
                </a:lnTo>
                <a:lnTo>
                  <a:pt x="754" y="224"/>
                </a:lnTo>
                <a:lnTo>
                  <a:pt x="748" y="229"/>
                </a:lnTo>
                <a:lnTo>
                  <a:pt x="742" y="234"/>
                </a:lnTo>
                <a:lnTo>
                  <a:pt x="737" y="238"/>
                </a:lnTo>
                <a:lnTo>
                  <a:pt x="736" y="239"/>
                </a:lnTo>
                <a:lnTo>
                  <a:pt x="736" y="239"/>
                </a:lnTo>
                <a:close/>
                <a:moveTo>
                  <a:pt x="811" y="178"/>
                </a:moveTo>
                <a:lnTo>
                  <a:pt x="781" y="139"/>
                </a:lnTo>
                <a:lnTo>
                  <a:pt x="786" y="135"/>
                </a:lnTo>
                <a:lnTo>
                  <a:pt x="792" y="130"/>
                </a:lnTo>
                <a:lnTo>
                  <a:pt x="798" y="126"/>
                </a:lnTo>
                <a:lnTo>
                  <a:pt x="804" y="121"/>
                </a:lnTo>
                <a:lnTo>
                  <a:pt x="810" y="117"/>
                </a:lnTo>
                <a:lnTo>
                  <a:pt x="816" y="112"/>
                </a:lnTo>
                <a:lnTo>
                  <a:pt x="821" y="109"/>
                </a:lnTo>
                <a:lnTo>
                  <a:pt x="850" y="149"/>
                </a:lnTo>
                <a:lnTo>
                  <a:pt x="845" y="152"/>
                </a:lnTo>
                <a:lnTo>
                  <a:pt x="839" y="156"/>
                </a:lnTo>
                <a:lnTo>
                  <a:pt x="834" y="161"/>
                </a:lnTo>
                <a:lnTo>
                  <a:pt x="828" y="165"/>
                </a:lnTo>
                <a:lnTo>
                  <a:pt x="822" y="170"/>
                </a:lnTo>
                <a:lnTo>
                  <a:pt x="816" y="174"/>
                </a:lnTo>
                <a:lnTo>
                  <a:pt x="811" y="178"/>
                </a:lnTo>
                <a:lnTo>
                  <a:pt x="811" y="178"/>
                </a:lnTo>
                <a:close/>
                <a:moveTo>
                  <a:pt x="889" y="121"/>
                </a:moveTo>
                <a:lnTo>
                  <a:pt x="861" y="80"/>
                </a:lnTo>
                <a:lnTo>
                  <a:pt x="865" y="77"/>
                </a:lnTo>
                <a:lnTo>
                  <a:pt x="872" y="73"/>
                </a:lnTo>
                <a:lnTo>
                  <a:pt x="878" y="69"/>
                </a:lnTo>
                <a:lnTo>
                  <a:pt x="884" y="64"/>
                </a:lnTo>
                <a:lnTo>
                  <a:pt x="891" y="60"/>
                </a:lnTo>
                <a:lnTo>
                  <a:pt x="897" y="56"/>
                </a:lnTo>
                <a:lnTo>
                  <a:pt x="902" y="52"/>
                </a:lnTo>
                <a:lnTo>
                  <a:pt x="929" y="94"/>
                </a:lnTo>
                <a:lnTo>
                  <a:pt x="924" y="97"/>
                </a:lnTo>
                <a:lnTo>
                  <a:pt x="918" y="101"/>
                </a:lnTo>
                <a:lnTo>
                  <a:pt x="912" y="106"/>
                </a:lnTo>
                <a:lnTo>
                  <a:pt x="905" y="110"/>
                </a:lnTo>
                <a:lnTo>
                  <a:pt x="899" y="113"/>
                </a:lnTo>
                <a:lnTo>
                  <a:pt x="893" y="118"/>
                </a:lnTo>
                <a:lnTo>
                  <a:pt x="889" y="121"/>
                </a:lnTo>
                <a:lnTo>
                  <a:pt x="889" y="12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4" name="Freeform 147"/>
          <p:cNvSpPr>
            <a:spLocks noEditPoints="1"/>
          </p:cNvSpPr>
          <p:nvPr/>
        </p:nvSpPr>
        <p:spPr bwMode="auto">
          <a:xfrm>
            <a:off x="9614658" y="2280909"/>
            <a:ext cx="991966" cy="1728166"/>
          </a:xfrm>
          <a:custGeom>
            <a:avLst/>
            <a:gdLst>
              <a:gd name="T0" fmla="*/ 6 w 989"/>
              <a:gd name="T1" fmla="*/ 61 h 1723"/>
              <a:gd name="T2" fmla="*/ 131 w 989"/>
              <a:gd name="T3" fmla="*/ 105 h 1723"/>
              <a:gd name="T4" fmla="*/ 117 w 989"/>
              <a:gd name="T5" fmla="*/ 154 h 1723"/>
              <a:gd name="T6" fmla="*/ 84 w 989"/>
              <a:gd name="T7" fmla="*/ 134 h 1723"/>
              <a:gd name="T8" fmla="*/ 219 w 989"/>
              <a:gd name="T9" fmla="*/ 164 h 1723"/>
              <a:gd name="T10" fmla="*/ 191 w 989"/>
              <a:gd name="T11" fmla="*/ 204 h 1723"/>
              <a:gd name="T12" fmla="*/ 244 w 989"/>
              <a:gd name="T13" fmla="*/ 243 h 1723"/>
              <a:gd name="T14" fmla="*/ 310 w 989"/>
              <a:gd name="T15" fmla="*/ 232 h 1723"/>
              <a:gd name="T16" fmla="*/ 256 w 989"/>
              <a:gd name="T17" fmla="*/ 252 h 1723"/>
              <a:gd name="T18" fmla="*/ 362 w 989"/>
              <a:gd name="T19" fmla="*/ 275 h 1723"/>
              <a:gd name="T20" fmla="*/ 351 w 989"/>
              <a:gd name="T21" fmla="*/ 332 h 1723"/>
              <a:gd name="T22" fmla="*/ 320 w 989"/>
              <a:gd name="T23" fmla="*/ 304 h 1723"/>
              <a:gd name="T24" fmla="*/ 449 w 989"/>
              <a:gd name="T25" fmla="*/ 357 h 1723"/>
              <a:gd name="T26" fmla="*/ 415 w 989"/>
              <a:gd name="T27" fmla="*/ 392 h 1723"/>
              <a:gd name="T28" fmla="*/ 460 w 989"/>
              <a:gd name="T29" fmla="*/ 438 h 1723"/>
              <a:gd name="T30" fmla="*/ 521 w 989"/>
              <a:gd name="T31" fmla="*/ 432 h 1723"/>
              <a:gd name="T32" fmla="*/ 475 w 989"/>
              <a:gd name="T33" fmla="*/ 454 h 1723"/>
              <a:gd name="T34" fmla="*/ 562 w 989"/>
              <a:gd name="T35" fmla="*/ 479 h 1723"/>
              <a:gd name="T36" fmla="*/ 593 w 989"/>
              <a:gd name="T37" fmla="*/ 517 h 1723"/>
              <a:gd name="T38" fmla="*/ 536 w 989"/>
              <a:gd name="T39" fmla="*/ 526 h 1723"/>
              <a:gd name="T40" fmla="*/ 625 w 989"/>
              <a:gd name="T41" fmla="*/ 559 h 1723"/>
              <a:gd name="T42" fmla="*/ 654 w 989"/>
              <a:gd name="T43" fmla="*/ 597 h 1723"/>
              <a:gd name="T44" fmla="*/ 590 w 989"/>
              <a:gd name="T45" fmla="*/ 594 h 1723"/>
              <a:gd name="T46" fmla="*/ 689 w 989"/>
              <a:gd name="T47" fmla="*/ 650 h 1723"/>
              <a:gd name="T48" fmla="*/ 664 w 989"/>
              <a:gd name="T49" fmla="*/ 701 h 1723"/>
              <a:gd name="T50" fmla="*/ 641 w 989"/>
              <a:gd name="T51" fmla="*/ 666 h 1723"/>
              <a:gd name="T52" fmla="*/ 751 w 989"/>
              <a:gd name="T53" fmla="*/ 750 h 1723"/>
              <a:gd name="T54" fmla="*/ 708 w 989"/>
              <a:gd name="T55" fmla="*/ 774 h 1723"/>
              <a:gd name="T56" fmla="*/ 740 w 989"/>
              <a:gd name="T57" fmla="*/ 832 h 1723"/>
              <a:gd name="T58" fmla="*/ 803 w 989"/>
              <a:gd name="T59" fmla="*/ 848 h 1723"/>
              <a:gd name="T60" fmla="*/ 746 w 989"/>
              <a:gd name="T61" fmla="*/ 844 h 1723"/>
              <a:gd name="T62" fmla="*/ 831 w 989"/>
              <a:gd name="T63" fmla="*/ 909 h 1723"/>
              <a:gd name="T64" fmla="*/ 801 w 989"/>
              <a:gd name="T65" fmla="*/ 964 h 1723"/>
              <a:gd name="T66" fmla="*/ 783 w 989"/>
              <a:gd name="T67" fmla="*/ 922 h 1723"/>
              <a:gd name="T68" fmla="*/ 873 w 989"/>
              <a:gd name="T69" fmla="*/ 1011 h 1723"/>
              <a:gd name="T70" fmla="*/ 832 w 989"/>
              <a:gd name="T71" fmla="*/ 1042 h 1723"/>
              <a:gd name="T72" fmla="*/ 853 w 989"/>
              <a:gd name="T73" fmla="*/ 1100 h 1723"/>
              <a:gd name="T74" fmla="*/ 911 w 989"/>
              <a:gd name="T75" fmla="*/ 1124 h 1723"/>
              <a:gd name="T76" fmla="*/ 860 w 989"/>
              <a:gd name="T77" fmla="*/ 1124 h 1723"/>
              <a:gd name="T78" fmla="*/ 928 w 989"/>
              <a:gd name="T79" fmla="*/ 1181 h 1723"/>
              <a:gd name="T80" fmla="*/ 939 w 989"/>
              <a:gd name="T81" fmla="*/ 1225 h 1723"/>
              <a:gd name="T82" fmla="*/ 884 w 989"/>
              <a:gd name="T83" fmla="*/ 1208 h 1723"/>
              <a:gd name="T84" fmla="*/ 952 w 989"/>
              <a:gd name="T85" fmla="*/ 1283 h 1723"/>
              <a:gd name="T86" fmla="*/ 912 w 989"/>
              <a:gd name="T87" fmla="*/ 1335 h 1723"/>
              <a:gd name="T88" fmla="*/ 902 w 989"/>
              <a:gd name="T89" fmla="*/ 1288 h 1723"/>
              <a:gd name="T90" fmla="*/ 972 w 989"/>
              <a:gd name="T91" fmla="*/ 1402 h 1723"/>
              <a:gd name="T92" fmla="*/ 926 w 989"/>
              <a:gd name="T93" fmla="*/ 1423 h 1723"/>
              <a:gd name="T94" fmla="*/ 920 w 989"/>
              <a:gd name="T95" fmla="*/ 1383 h 1723"/>
              <a:gd name="T96" fmla="*/ 984 w 989"/>
              <a:gd name="T97" fmla="*/ 1506 h 1723"/>
              <a:gd name="T98" fmla="*/ 934 w 989"/>
              <a:gd name="T99" fmla="*/ 1510 h 1723"/>
              <a:gd name="T100" fmla="*/ 939 w 989"/>
              <a:gd name="T101" fmla="*/ 1576 h 1723"/>
              <a:gd name="T102" fmla="*/ 989 w 989"/>
              <a:gd name="T103" fmla="*/ 1613 h 1723"/>
              <a:gd name="T104" fmla="*/ 939 w 989"/>
              <a:gd name="T105" fmla="*/ 1599 h 1723"/>
              <a:gd name="T106" fmla="*/ 989 w 989"/>
              <a:gd name="T107" fmla="*/ 1674 h 1723"/>
              <a:gd name="T108" fmla="*/ 989 w 989"/>
              <a:gd name="T109" fmla="*/ 1687 h 1723"/>
              <a:gd name="T110" fmla="*/ 989 w 989"/>
              <a:gd name="T111" fmla="*/ 1703 h 1723"/>
              <a:gd name="T112" fmla="*/ 988 w 989"/>
              <a:gd name="T113" fmla="*/ 1718 h 1723"/>
              <a:gd name="T114" fmla="*/ 939 w 989"/>
              <a:gd name="T115" fmla="*/ 1716 h 1723"/>
              <a:gd name="T116" fmla="*/ 939 w 989"/>
              <a:gd name="T117" fmla="*/ 1701 h 1723"/>
              <a:gd name="T118" fmla="*/ 940 w 989"/>
              <a:gd name="T119" fmla="*/ 1686 h 1723"/>
              <a:gd name="T120" fmla="*/ 940 w 989"/>
              <a:gd name="T121" fmla="*/ 1673 h 17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89" h="1723">
                <a:moveTo>
                  <a:pt x="6" y="61"/>
                </a:moveTo>
                <a:lnTo>
                  <a:pt x="98" y="0"/>
                </a:lnTo>
                <a:lnTo>
                  <a:pt x="162" y="36"/>
                </a:lnTo>
                <a:lnTo>
                  <a:pt x="71" y="97"/>
                </a:lnTo>
                <a:lnTo>
                  <a:pt x="64" y="207"/>
                </a:lnTo>
                <a:lnTo>
                  <a:pt x="0" y="170"/>
                </a:lnTo>
                <a:lnTo>
                  <a:pt x="6" y="61"/>
                </a:lnTo>
                <a:lnTo>
                  <a:pt x="6" y="61"/>
                </a:lnTo>
                <a:close/>
                <a:moveTo>
                  <a:pt x="84" y="134"/>
                </a:moveTo>
                <a:lnTo>
                  <a:pt x="109" y="92"/>
                </a:lnTo>
                <a:lnTo>
                  <a:pt x="111" y="93"/>
                </a:lnTo>
                <a:lnTo>
                  <a:pt x="118" y="97"/>
                </a:lnTo>
                <a:lnTo>
                  <a:pt x="125" y="101"/>
                </a:lnTo>
                <a:lnTo>
                  <a:pt x="131" y="105"/>
                </a:lnTo>
                <a:lnTo>
                  <a:pt x="137" y="109"/>
                </a:lnTo>
                <a:lnTo>
                  <a:pt x="144" y="113"/>
                </a:lnTo>
                <a:lnTo>
                  <a:pt x="150" y="117"/>
                </a:lnTo>
                <a:lnTo>
                  <a:pt x="152" y="119"/>
                </a:lnTo>
                <a:lnTo>
                  <a:pt x="125" y="159"/>
                </a:lnTo>
                <a:lnTo>
                  <a:pt x="124" y="159"/>
                </a:lnTo>
                <a:lnTo>
                  <a:pt x="117" y="154"/>
                </a:lnTo>
                <a:lnTo>
                  <a:pt x="111" y="151"/>
                </a:lnTo>
                <a:lnTo>
                  <a:pt x="105" y="147"/>
                </a:lnTo>
                <a:lnTo>
                  <a:pt x="99" y="143"/>
                </a:lnTo>
                <a:lnTo>
                  <a:pt x="92" y="139"/>
                </a:lnTo>
                <a:lnTo>
                  <a:pt x="86" y="135"/>
                </a:lnTo>
                <a:lnTo>
                  <a:pt x="84" y="134"/>
                </a:lnTo>
                <a:lnTo>
                  <a:pt x="84" y="134"/>
                </a:lnTo>
                <a:close/>
                <a:moveTo>
                  <a:pt x="166" y="186"/>
                </a:moveTo>
                <a:lnTo>
                  <a:pt x="194" y="146"/>
                </a:lnTo>
                <a:lnTo>
                  <a:pt x="195" y="147"/>
                </a:lnTo>
                <a:lnTo>
                  <a:pt x="201" y="151"/>
                </a:lnTo>
                <a:lnTo>
                  <a:pt x="207" y="155"/>
                </a:lnTo>
                <a:lnTo>
                  <a:pt x="213" y="159"/>
                </a:lnTo>
                <a:lnTo>
                  <a:pt x="219" y="164"/>
                </a:lnTo>
                <a:lnTo>
                  <a:pt x="226" y="168"/>
                </a:lnTo>
                <a:lnTo>
                  <a:pt x="232" y="173"/>
                </a:lnTo>
                <a:lnTo>
                  <a:pt x="235" y="175"/>
                </a:lnTo>
                <a:lnTo>
                  <a:pt x="205" y="214"/>
                </a:lnTo>
                <a:lnTo>
                  <a:pt x="203" y="212"/>
                </a:lnTo>
                <a:lnTo>
                  <a:pt x="197" y="209"/>
                </a:lnTo>
                <a:lnTo>
                  <a:pt x="191" y="204"/>
                </a:lnTo>
                <a:lnTo>
                  <a:pt x="185" y="200"/>
                </a:lnTo>
                <a:lnTo>
                  <a:pt x="179" y="196"/>
                </a:lnTo>
                <a:lnTo>
                  <a:pt x="173" y="191"/>
                </a:lnTo>
                <a:lnTo>
                  <a:pt x="167" y="187"/>
                </a:lnTo>
                <a:lnTo>
                  <a:pt x="166" y="186"/>
                </a:lnTo>
                <a:lnTo>
                  <a:pt x="166" y="186"/>
                </a:lnTo>
                <a:close/>
                <a:moveTo>
                  <a:pt x="244" y="243"/>
                </a:moveTo>
                <a:lnTo>
                  <a:pt x="274" y="204"/>
                </a:lnTo>
                <a:lnTo>
                  <a:pt x="280" y="209"/>
                </a:lnTo>
                <a:lnTo>
                  <a:pt x="286" y="213"/>
                </a:lnTo>
                <a:lnTo>
                  <a:pt x="292" y="218"/>
                </a:lnTo>
                <a:lnTo>
                  <a:pt x="298" y="223"/>
                </a:lnTo>
                <a:lnTo>
                  <a:pt x="304" y="227"/>
                </a:lnTo>
                <a:lnTo>
                  <a:pt x="310" y="232"/>
                </a:lnTo>
                <a:lnTo>
                  <a:pt x="313" y="235"/>
                </a:lnTo>
                <a:lnTo>
                  <a:pt x="282" y="273"/>
                </a:lnTo>
                <a:lnTo>
                  <a:pt x="279" y="271"/>
                </a:lnTo>
                <a:lnTo>
                  <a:pt x="273" y="266"/>
                </a:lnTo>
                <a:lnTo>
                  <a:pt x="268" y="261"/>
                </a:lnTo>
                <a:lnTo>
                  <a:pt x="262" y="257"/>
                </a:lnTo>
                <a:lnTo>
                  <a:pt x="256" y="252"/>
                </a:lnTo>
                <a:lnTo>
                  <a:pt x="250" y="248"/>
                </a:lnTo>
                <a:lnTo>
                  <a:pt x="244" y="243"/>
                </a:lnTo>
                <a:lnTo>
                  <a:pt x="244" y="243"/>
                </a:lnTo>
                <a:close/>
                <a:moveTo>
                  <a:pt x="320" y="304"/>
                </a:moveTo>
                <a:lnTo>
                  <a:pt x="352" y="267"/>
                </a:lnTo>
                <a:lnTo>
                  <a:pt x="356" y="271"/>
                </a:lnTo>
                <a:lnTo>
                  <a:pt x="362" y="275"/>
                </a:lnTo>
                <a:lnTo>
                  <a:pt x="368" y="280"/>
                </a:lnTo>
                <a:lnTo>
                  <a:pt x="373" y="285"/>
                </a:lnTo>
                <a:lnTo>
                  <a:pt x="378" y="290"/>
                </a:lnTo>
                <a:lnTo>
                  <a:pt x="384" y="296"/>
                </a:lnTo>
                <a:lnTo>
                  <a:pt x="389" y="300"/>
                </a:lnTo>
                <a:lnTo>
                  <a:pt x="356" y="336"/>
                </a:lnTo>
                <a:lnTo>
                  <a:pt x="351" y="332"/>
                </a:lnTo>
                <a:lnTo>
                  <a:pt x="346" y="327"/>
                </a:lnTo>
                <a:lnTo>
                  <a:pt x="340" y="322"/>
                </a:lnTo>
                <a:lnTo>
                  <a:pt x="335" y="317"/>
                </a:lnTo>
                <a:lnTo>
                  <a:pt x="330" y="313"/>
                </a:lnTo>
                <a:lnTo>
                  <a:pt x="324" y="308"/>
                </a:lnTo>
                <a:lnTo>
                  <a:pt x="320" y="304"/>
                </a:lnTo>
                <a:lnTo>
                  <a:pt x="320" y="304"/>
                </a:lnTo>
                <a:close/>
                <a:moveTo>
                  <a:pt x="392" y="369"/>
                </a:moveTo>
                <a:lnTo>
                  <a:pt x="426" y="334"/>
                </a:lnTo>
                <a:lnTo>
                  <a:pt x="428" y="336"/>
                </a:lnTo>
                <a:lnTo>
                  <a:pt x="434" y="341"/>
                </a:lnTo>
                <a:lnTo>
                  <a:pt x="439" y="346"/>
                </a:lnTo>
                <a:lnTo>
                  <a:pt x="444" y="352"/>
                </a:lnTo>
                <a:lnTo>
                  <a:pt x="449" y="357"/>
                </a:lnTo>
                <a:lnTo>
                  <a:pt x="455" y="362"/>
                </a:lnTo>
                <a:lnTo>
                  <a:pt x="460" y="367"/>
                </a:lnTo>
                <a:lnTo>
                  <a:pt x="462" y="369"/>
                </a:lnTo>
                <a:lnTo>
                  <a:pt x="426" y="403"/>
                </a:lnTo>
                <a:lnTo>
                  <a:pt x="425" y="402"/>
                </a:lnTo>
                <a:lnTo>
                  <a:pt x="420" y="397"/>
                </a:lnTo>
                <a:lnTo>
                  <a:pt x="415" y="392"/>
                </a:lnTo>
                <a:lnTo>
                  <a:pt x="409" y="387"/>
                </a:lnTo>
                <a:lnTo>
                  <a:pt x="404" y="382"/>
                </a:lnTo>
                <a:lnTo>
                  <a:pt x="399" y="377"/>
                </a:lnTo>
                <a:lnTo>
                  <a:pt x="394" y="371"/>
                </a:lnTo>
                <a:lnTo>
                  <a:pt x="392" y="369"/>
                </a:lnTo>
                <a:lnTo>
                  <a:pt x="392" y="369"/>
                </a:lnTo>
                <a:close/>
                <a:moveTo>
                  <a:pt x="460" y="438"/>
                </a:moveTo>
                <a:lnTo>
                  <a:pt x="496" y="405"/>
                </a:lnTo>
                <a:lnTo>
                  <a:pt x="496" y="405"/>
                </a:lnTo>
                <a:lnTo>
                  <a:pt x="501" y="411"/>
                </a:lnTo>
                <a:lnTo>
                  <a:pt x="506" y="416"/>
                </a:lnTo>
                <a:lnTo>
                  <a:pt x="511" y="421"/>
                </a:lnTo>
                <a:lnTo>
                  <a:pt x="516" y="427"/>
                </a:lnTo>
                <a:lnTo>
                  <a:pt x="521" y="432"/>
                </a:lnTo>
                <a:lnTo>
                  <a:pt x="526" y="438"/>
                </a:lnTo>
                <a:lnTo>
                  <a:pt x="530" y="442"/>
                </a:lnTo>
                <a:lnTo>
                  <a:pt x="493" y="474"/>
                </a:lnTo>
                <a:lnTo>
                  <a:pt x="490" y="471"/>
                </a:lnTo>
                <a:lnTo>
                  <a:pt x="485" y="465"/>
                </a:lnTo>
                <a:lnTo>
                  <a:pt x="480" y="460"/>
                </a:lnTo>
                <a:lnTo>
                  <a:pt x="475" y="454"/>
                </a:lnTo>
                <a:lnTo>
                  <a:pt x="470" y="449"/>
                </a:lnTo>
                <a:lnTo>
                  <a:pt x="465" y="444"/>
                </a:lnTo>
                <a:lnTo>
                  <a:pt x="460" y="439"/>
                </a:lnTo>
                <a:lnTo>
                  <a:pt x="460" y="438"/>
                </a:lnTo>
                <a:lnTo>
                  <a:pt x="460" y="438"/>
                </a:lnTo>
                <a:close/>
                <a:moveTo>
                  <a:pt x="524" y="511"/>
                </a:moveTo>
                <a:lnTo>
                  <a:pt x="562" y="479"/>
                </a:lnTo>
                <a:lnTo>
                  <a:pt x="565" y="483"/>
                </a:lnTo>
                <a:lnTo>
                  <a:pt x="570" y="489"/>
                </a:lnTo>
                <a:lnTo>
                  <a:pt x="575" y="494"/>
                </a:lnTo>
                <a:lnTo>
                  <a:pt x="579" y="500"/>
                </a:lnTo>
                <a:lnTo>
                  <a:pt x="584" y="506"/>
                </a:lnTo>
                <a:lnTo>
                  <a:pt x="589" y="511"/>
                </a:lnTo>
                <a:lnTo>
                  <a:pt x="593" y="517"/>
                </a:lnTo>
                <a:lnTo>
                  <a:pt x="594" y="518"/>
                </a:lnTo>
                <a:lnTo>
                  <a:pt x="555" y="548"/>
                </a:lnTo>
                <a:lnTo>
                  <a:pt x="555" y="548"/>
                </a:lnTo>
                <a:lnTo>
                  <a:pt x="550" y="542"/>
                </a:lnTo>
                <a:lnTo>
                  <a:pt x="546" y="536"/>
                </a:lnTo>
                <a:lnTo>
                  <a:pt x="541" y="531"/>
                </a:lnTo>
                <a:lnTo>
                  <a:pt x="536" y="526"/>
                </a:lnTo>
                <a:lnTo>
                  <a:pt x="532" y="520"/>
                </a:lnTo>
                <a:lnTo>
                  <a:pt x="528" y="514"/>
                </a:lnTo>
                <a:lnTo>
                  <a:pt x="524" y="511"/>
                </a:lnTo>
                <a:lnTo>
                  <a:pt x="524" y="511"/>
                </a:lnTo>
                <a:close/>
                <a:moveTo>
                  <a:pt x="585" y="587"/>
                </a:moveTo>
                <a:lnTo>
                  <a:pt x="624" y="557"/>
                </a:lnTo>
                <a:lnTo>
                  <a:pt x="625" y="559"/>
                </a:lnTo>
                <a:lnTo>
                  <a:pt x="630" y="565"/>
                </a:lnTo>
                <a:lnTo>
                  <a:pt x="634" y="570"/>
                </a:lnTo>
                <a:lnTo>
                  <a:pt x="638" y="576"/>
                </a:lnTo>
                <a:lnTo>
                  <a:pt x="643" y="582"/>
                </a:lnTo>
                <a:lnTo>
                  <a:pt x="647" y="589"/>
                </a:lnTo>
                <a:lnTo>
                  <a:pt x="651" y="595"/>
                </a:lnTo>
                <a:lnTo>
                  <a:pt x="654" y="597"/>
                </a:lnTo>
                <a:lnTo>
                  <a:pt x="613" y="626"/>
                </a:lnTo>
                <a:lnTo>
                  <a:pt x="611" y="623"/>
                </a:lnTo>
                <a:lnTo>
                  <a:pt x="607" y="617"/>
                </a:lnTo>
                <a:lnTo>
                  <a:pt x="603" y="611"/>
                </a:lnTo>
                <a:lnTo>
                  <a:pt x="599" y="605"/>
                </a:lnTo>
                <a:lnTo>
                  <a:pt x="594" y="599"/>
                </a:lnTo>
                <a:lnTo>
                  <a:pt x="590" y="594"/>
                </a:lnTo>
                <a:lnTo>
                  <a:pt x="586" y="588"/>
                </a:lnTo>
                <a:lnTo>
                  <a:pt x="585" y="587"/>
                </a:lnTo>
                <a:lnTo>
                  <a:pt x="585" y="587"/>
                </a:lnTo>
                <a:close/>
                <a:moveTo>
                  <a:pt x="641" y="666"/>
                </a:moveTo>
                <a:lnTo>
                  <a:pt x="682" y="639"/>
                </a:lnTo>
                <a:lnTo>
                  <a:pt x="685" y="643"/>
                </a:lnTo>
                <a:lnTo>
                  <a:pt x="689" y="650"/>
                </a:lnTo>
                <a:lnTo>
                  <a:pt x="693" y="655"/>
                </a:lnTo>
                <a:lnTo>
                  <a:pt x="697" y="662"/>
                </a:lnTo>
                <a:lnTo>
                  <a:pt x="701" y="668"/>
                </a:lnTo>
                <a:lnTo>
                  <a:pt x="705" y="674"/>
                </a:lnTo>
                <a:lnTo>
                  <a:pt x="709" y="681"/>
                </a:lnTo>
                <a:lnTo>
                  <a:pt x="667" y="707"/>
                </a:lnTo>
                <a:lnTo>
                  <a:pt x="664" y="701"/>
                </a:lnTo>
                <a:lnTo>
                  <a:pt x="660" y="694"/>
                </a:lnTo>
                <a:lnTo>
                  <a:pt x="656" y="688"/>
                </a:lnTo>
                <a:lnTo>
                  <a:pt x="652" y="683"/>
                </a:lnTo>
                <a:lnTo>
                  <a:pt x="648" y="677"/>
                </a:lnTo>
                <a:lnTo>
                  <a:pt x="644" y="670"/>
                </a:lnTo>
                <a:lnTo>
                  <a:pt x="641" y="666"/>
                </a:lnTo>
                <a:lnTo>
                  <a:pt x="641" y="666"/>
                </a:lnTo>
                <a:close/>
                <a:moveTo>
                  <a:pt x="693" y="748"/>
                </a:moveTo>
                <a:lnTo>
                  <a:pt x="735" y="723"/>
                </a:lnTo>
                <a:lnTo>
                  <a:pt x="736" y="725"/>
                </a:lnTo>
                <a:lnTo>
                  <a:pt x="740" y="731"/>
                </a:lnTo>
                <a:lnTo>
                  <a:pt x="743" y="738"/>
                </a:lnTo>
                <a:lnTo>
                  <a:pt x="747" y="744"/>
                </a:lnTo>
                <a:lnTo>
                  <a:pt x="751" y="750"/>
                </a:lnTo>
                <a:lnTo>
                  <a:pt x="755" y="757"/>
                </a:lnTo>
                <a:lnTo>
                  <a:pt x="758" y="763"/>
                </a:lnTo>
                <a:lnTo>
                  <a:pt x="760" y="766"/>
                </a:lnTo>
                <a:lnTo>
                  <a:pt x="717" y="790"/>
                </a:lnTo>
                <a:lnTo>
                  <a:pt x="715" y="787"/>
                </a:lnTo>
                <a:lnTo>
                  <a:pt x="712" y="781"/>
                </a:lnTo>
                <a:lnTo>
                  <a:pt x="708" y="774"/>
                </a:lnTo>
                <a:lnTo>
                  <a:pt x="704" y="769"/>
                </a:lnTo>
                <a:lnTo>
                  <a:pt x="701" y="762"/>
                </a:lnTo>
                <a:lnTo>
                  <a:pt x="698" y="756"/>
                </a:lnTo>
                <a:lnTo>
                  <a:pt x="694" y="750"/>
                </a:lnTo>
                <a:lnTo>
                  <a:pt x="693" y="748"/>
                </a:lnTo>
                <a:lnTo>
                  <a:pt x="693" y="748"/>
                </a:lnTo>
                <a:close/>
                <a:moveTo>
                  <a:pt x="740" y="832"/>
                </a:moveTo>
                <a:lnTo>
                  <a:pt x="783" y="810"/>
                </a:lnTo>
                <a:lnTo>
                  <a:pt x="786" y="815"/>
                </a:lnTo>
                <a:lnTo>
                  <a:pt x="790" y="822"/>
                </a:lnTo>
                <a:lnTo>
                  <a:pt x="793" y="829"/>
                </a:lnTo>
                <a:lnTo>
                  <a:pt x="796" y="835"/>
                </a:lnTo>
                <a:lnTo>
                  <a:pt x="799" y="842"/>
                </a:lnTo>
                <a:lnTo>
                  <a:pt x="803" y="848"/>
                </a:lnTo>
                <a:lnTo>
                  <a:pt x="806" y="855"/>
                </a:lnTo>
                <a:lnTo>
                  <a:pt x="762" y="876"/>
                </a:lnTo>
                <a:lnTo>
                  <a:pt x="759" y="870"/>
                </a:lnTo>
                <a:lnTo>
                  <a:pt x="756" y="863"/>
                </a:lnTo>
                <a:lnTo>
                  <a:pt x="752" y="857"/>
                </a:lnTo>
                <a:lnTo>
                  <a:pt x="749" y="851"/>
                </a:lnTo>
                <a:lnTo>
                  <a:pt x="746" y="844"/>
                </a:lnTo>
                <a:lnTo>
                  <a:pt x="742" y="838"/>
                </a:lnTo>
                <a:lnTo>
                  <a:pt x="740" y="832"/>
                </a:lnTo>
                <a:lnTo>
                  <a:pt x="740" y="832"/>
                </a:lnTo>
                <a:close/>
                <a:moveTo>
                  <a:pt x="782" y="920"/>
                </a:moveTo>
                <a:lnTo>
                  <a:pt x="827" y="900"/>
                </a:lnTo>
                <a:lnTo>
                  <a:pt x="828" y="902"/>
                </a:lnTo>
                <a:lnTo>
                  <a:pt x="831" y="909"/>
                </a:lnTo>
                <a:lnTo>
                  <a:pt x="834" y="916"/>
                </a:lnTo>
                <a:lnTo>
                  <a:pt x="837" y="922"/>
                </a:lnTo>
                <a:lnTo>
                  <a:pt x="840" y="929"/>
                </a:lnTo>
                <a:lnTo>
                  <a:pt x="843" y="936"/>
                </a:lnTo>
                <a:lnTo>
                  <a:pt x="846" y="943"/>
                </a:lnTo>
                <a:lnTo>
                  <a:pt x="847" y="946"/>
                </a:lnTo>
                <a:lnTo>
                  <a:pt x="801" y="964"/>
                </a:lnTo>
                <a:lnTo>
                  <a:pt x="800" y="962"/>
                </a:lnTo>
                <a:lnTo>
                  <a:pt x="798" y="955"/>
                </a:lnTo>
                <a:lnTo>
                  <a:pt x="795" y="948"/>
                </a:lnTo>
                <a:lnTo>
                  <a:pt x="792" y="942"/>
                </a:lnTo>
                <a:lnTo>
                  <a:pt x="789" y="935"/>
                </a:lnTo>
                <a:lnTo>
                  <a:pt x="786" y="929"/>
                </a:lnTo>
                <a:lnTo>
                  <a:pt x="783" y="922"/>
                </a:lnTo>
                <a:lnTo>
                  <a:pt x="782" y="920"/>
                </a:lnTo>
                <a:lnTo>
                  <a:pt x="782" y="920"/>
                </a:lnTo>
                <a:close/>
                <a:moveTo>
                  <a:pt x="820" y="1009"/>
                </a:moveTo>
                <a:lnTo>
                  <a:pt x="865" y="992"/>
                </a:lnTo>
                <a:lnTo>
                  <a:pt x="868" y="998"/>
                </a:lnTo>
                <a:lnTo>
                  <a:pt x="871" y="1005"/>
                </a:lnTo>
                <a:lnTo>
                  <a:pt x="873" y="1011"/>
                </a:lnTo>
                <a:lnTo>
                  <a:pt x="876" y="1018"/>
                </a:lnTo>
                <a:lnTo>
                  <a:pt x="878" y="1026"/>
                </a:lnTo>
                <a:lnTo>
                  <a:pt x="881" y="1033"/>
                </a:lnTo>
                <a:lnTo>
                  <a:pt x="883" y="1038"/>
                </a:lnTo>
                <a:lnTo>
                  <a:pt x="837" y="1055"/>
                </a:lnTo>
                <a:lnTo>
                  <a:pt x="835" y="1049"/>
                </a:lnTo>
                <a:lnTo>
                  <a:pt x="832" y="1042"/>
                </a:lnTo>
                <a:lnTo>
                  <a:pt x="830" y="1035"/>
                </a:lnTo>
                <a:lnTo>
                  <a:pt x="827" y="1029"/>
                </a:lnTo>
                <a:lnTo>
                  <a:pt x="825" y="1022"/>
                </a:lnTo>
                <a:lnTo>
                  <a:pt x="822" y="1015"/>
                </a:lnTo>
                <a:lnTo>
                  <a:pt x="820" y="1009"/>
                </a:lnTo>
                <a:lnTo>
                  <a:pt x="820" y="1009"/>
                </a:lnTo>
                <a:close/>
                <a:moveTo>
                  <a:pt x="853" y="1100"/>
                </a:moveTo>
                <a:lnTo>
                  <a:pt x="899" y="1085"/>
                </a:lnTo>
                <a:lnTo>
                  <a:pt x="900" y="1089"/>
                </a:lnTo>
                <a:lnTo>
                  <a:pt x="902" y="1096"/>
                </a:lnTo>
                <a:lnTo>
                  <a:pt x="905" y="1103"/>
                </a:lnTo>
                <a:lnTo>
                  <a:pt x="907" y="1110"/>
                </a:lnTo>
                <a:lnTo>
                  <a:pt x="909" y="1117"/>
                </a:lnTo>
                <a:lnTo>
                  <a:pt x="911" y="1124"/>
                </a:lnTo>
                <a:lnTo>
                  <a:pt x="914" y="1131"/>
                </a:lnTo>
                <a:lnTo>
                  <a:pt x="914" y="1133"/>
                </a:lnTo>
                <a:lnTo>
                  <a:pt x="867" y="1147"/>
                </a:lnTo>
                <a:lnTo>
                  <a:pt x="866" y="1145"/>
                </a:lnTo>
                <a:lnTo>
                  <a:pt x="865" y="1138"/>
                </a:lnTo>
                <a:lnTo>
                  <a:pt x="863" y="1131"/>
                </a:lnTo>
                <a:lnTo>
                  <a:pt x="860" y="1124"/>
                </a:lnTo>
                <a:lnTo>
                  <a:pt x="858" y="1118"/>
                </a:lnTo>
                <a:lnTo>
                  <a:pt x="856" y="1111"/>
                </a:lnTo>
                <a:lnTo>
                  <a:pt x="854" y="1104"/>
                </a:lnTo>
                <a:lnTo>
                  <a:pt x="853" y="1100"/>
                </a:lnTo>
                <a:lnTo>
                  <a:pt x="853" y="1100"/>
                </a:lnTo>
                <a:close/>
                <a:moveTo>
                  <a:pt x="880" y="1193"/>
                </a:moveTo>
                <a:lnTo>
                  <a:pt x="928" y="1181"/>
                </a:lnTo>
                <a:lnTo>
                  <a:pt x="928" y="1182"/>
                </a:lnTo>
                <a:lnTo>
                  <a:pt x="930" y="1189"/>
                </a:lnTo>
                <a:lnTo>
                  <a:pt x="931" y="1196"/>
                </a:lnTo>
                <a:lnTo>
                  <a:pt x="933" y="1203"/>
                </a:lnTo>
                <a:lnTo>
                  <a:pt x="935" y="1211"/>
                </a:lnTo>
                <a:lnTo>
                  <a:pt x="937" y="1217"/>
                </a:lnTo>
                <a:lnTo>
                  <a:pt x="939" y="1225"/>
                </a:lnTo>
                <a:lnTo>
                  <a:pt x="940" y="1229"/>
                </a:lnTo>
                <a:lnTo>
                  <a:pt x="892" y="1241"/>
                </a:lnTo>
                <a:lnTo>
                  <a:pt x="891" y="1237"/>
                </a:lnTo>
                <a:lnTo>
                  <a:pt x="889" y="1229"/>
                </a:lnTo>
                <a:lnTo>
                  <a:pt x="888" y="1222"/>
                </a:lnTo>
                <a:lnTo>
                  <a:pt x="886" y="1215"/>
                </a:lnTo>
                <a:lnTo>
                  <a:pt x="884" y="1208"/>
                </a:lnTo>
                <a:lnTo>
                  <a:pt x="882" y="1201"/>
                </a:lnTo>
                <a:lnTo>
                  <a:pt x="880" y="1194"/>
                </a:lnTo>
                <a:lnTo>
                  <a:pt x="880" y="1193"/>
                </a:lnTo>
                <a:lnTo>
                  <a:pt x="880" y="1193"/>
                </a:lnTo>
                <a:close/>
                <a:moveTo>
                  <a:pt x="902" y="1288"/>
                </a:moveTo>
                <a:lnTo>
                  <a:pt x="951" y="1278"/>
                </a:lnTo>
                <a:lnTo>
                  <a:pt x="952" y="1283"/>
                </a:lnTo>
                <a:lnTo>
                  <a:pt x="954" y="1291"/>
                </a:lnTo>
                <a:lnTo>
                  <a:pt x="955" y="1298"/>
                </a:lnTo>
                <a:lnTo>
                  <a:pt x="956" y="1305"/>
                </a:lnTo>
                <a:lnTo>
                  <a:pt x="958" y="1313"/>
                </a:lnTo>
                <a:lnTo>
                  <a:pt x="959" y="1320"/>
                </a:lnTo>
                <a:lnTo>
                  <a:pt x="961" y="1327"/>
                </a:lnTo>
                <a:lnTo>
                  <a:pt x="912" y="1335"/>
                </a:lnTo>
                <a:lnTo>
                  <a:pt x="911" y="1329"/>
                </a:lnTo>
                <a:lnTo>
                  <a:pt x="909" y="1322"/>
                </a:lnTo>
                <a:lnTo>
                  <a:pt x="908" y="1315"/>
                </a:lnTo>
                <a:lnTo>
                  <a:pt x="906" y="1307"/>
                </a:lnTo>
                <a:lnTo>
                  <a:pt x="905" y="1300"/>
                </a:lnTo>
                <a:lnTo>
                  <a:pt x="904" y="1293"/>
                </a:lnTo>
                <a:lnTo>
                  <a:pt x="902" y="1288"/>
                </a:lnTo>
                <a:lnTo>
                  <a:pt x="902" y="1288"/>
                </a:lnTo>
                <a:close/>
                <a:moveTo>
                  <a:pt x="920" y="1383"/>
                </a:moveTo>
                <a:lnTo>
                  <a:pt x="968" y="1376"/>
                </a:lnTo>
                <a:lnTo>
                  <a:pt x="969" y="1379"/>
                </a:lnTo>
                <a:lnTo>
                  <a:pt x="970" y="1387"/>
                </a:lnTo>
                <a:lnTo>
                  <a:pt x="971" y="1394"/>
                </a:lnTo>
                <a:lnTo>
                  <a:pt x="972" y="1402"/>
                </a:lnTo>
                <a:lnTo>
                  <a:pt x="973" y="1409"/>
                </a:lnTo>
                <a:lnTo>
                  <a:pt x="974" y="1417"/>
                </a:lnTo>
                <a:lnTo>
                  <a:pt x="975" y="1424"/>
                </a:lnTo>
                <a:lnTo>
                  <a:pt x="975" y="1425"/>
                </a:lnTo>
                <a:lnTo>
                  <a:pt x="927" y="1431"/>
                </a:lnTo>
                <a:lnTo>
                  <a:pt x="927" y="1430"/>
                </a:lnTo>
                <a:lnTo>
                  <a:pt x="926" y="1423"/>
                </a:lnTo>
                <a:lnTo>
                  <a:pt x="925" y="1416"/>
                </a:lnTo>
                <a:lnTo>
                  <a:pt x="924" y="1408"/>
                </a:lnTo>
                <a:lnTo>
                  <a:pt x="923" y="1401"/>
                </a:lnTo>
                <a:lnTo>
                  <a:pt x="922" y="1394"/>
                </a:lnTo>
                <a:lnTo>
                  <a:pt x="920" y="1387"/>
                </a:lnTo>
                <a:lnTo>
                  <a:pt x="920" y="1383"/>
                </a:lnTo>
                <a:lnTo>
                  <a:pt x="920" y="1383"/>
                </a:lnTo>
                <a:close/>
                <a:moveTo>
                  <a:pt x="932" y="1479"/>
                </a:moveTo>
                <a:lnTo>
                  <a:pt x="981" y="1475"/>
                </a:lnTo>
                <a:lnTo>
                  <a:pt x="981" y="1476"/>
                </a:lnTo>
                <a:lnTo>
                  <a:pt x="982" y="1484"/>
                </a:lnTo>
                <a:lnTo>
                  <a:pt x="982" y="1492"/>
                </a:lnTo>
                <a:lnTo>
                  <a:pt x="983" y="1499"/>
                </a:lnTo>
                <a:lnTo>
                  <a:pt x="984" y="1506"/>
                </a:lnTo>
                <a:lnTo>
                  <a:pt x="984" y="1514"/>
                </a:lnTo>
                <a:lnTo>
                  <a:pt x="985" y="1522"/>
                </a:lnTo>
                <a:lnTo>
                  <a:pt x="985" y="1524"/>
                </a:lnTo>
                <a:lnTo>
                  <a:pt x="936" y="1528"/>
                </a:lnTo>
                <a:lnTo>
                  <a:pt x="936" y="1525"/>
                </a:lnTo>
                <a:lnTo>
                  <a:pt x="935" y="1518"/>
                </a:lnTo>
                <a:lnTo>
                  <a:pt x="934" y="1510"/>
                </a:lnTo>
                <a:lnTo>
                  <a:pt x="934" y="1503"/>
                </a:lnTo>
                <a:lnTo>
                  <a:pt x="933" y="1496"/>
                </a:lnTo>
                <a:lnTo>
                  <a:pt x="933" y="1489"/>
                </a:lnTo>
                <a:lnTo>
                  <a:pt x="932" y="1481"/>
                </a:lnTo>
                <a:lnTo>
                  <a:pt x="932" y="1479"/>
                </a:lnTo>
                <a:lnTo>
                  <a:pt x="932" y="1479"/>
                </a:lnTo>
                <a:close/>
                <a:moveTo>
                  <a:pt x="939" y="1576"/>
                </a:moveTo>
                <a:lnTo>
                  <a:pt x="988" y="1574"/>
                </a:lnTo>
                <a:lnTo>
                  <a:pt x="988" y="1575"/>
                </a:lnTo>
                <a:lnTo>
                  <a:pt x="988" y="1583"/>
                </a:lnTo>
                <a:lnTo>
                  <a:pt x="989" y="1590"/>
                </a:lnTo>
                <a:lnTo>
                  <a:pt x="989" y="1598"/>
                </a:lnTo>
                <a:lnTo>
                  <a:pt x="989" y="1605"/>
                </a:lnTo>
                <a:lnTo>
                  <a:pt x="989" y="1613"/>
                </a:lnTo>
                <a:lnTo>
                  <a:pt x="989" y="1621"/>
                </a:lnTo>
                <a:lnTo>
                  <a:pt x="989" y="1623"/>
                </a:lnTo>
                <a:lnTo>
                  <a:pt x="940" y="1624"/>
                </a:lnTo>
                <a:lnTo>
                  <a:pt x="940" y="1622"/>
                </a:lnTo>
                <a:lnTo>
                  <a:pt x="940" y="1614"/>
                </a:lnTo>
                <a:lnTo>
                  <a:pt x="940" y="1607"/>
                </a:lnTo>
                <a:lnTo>
                  <a:pt x="939" y="1599"/>
                </a:lnTo>
                <a:lnTo>
                  <a:pt x="939" y="1592"/>
                </a:lnTo>
                <a:lnTo>
                  <a:pt x="939" y="1584"/>
                </a:lnTo>
                <a:lnTo>
                  <a:pt x="939" y="1577"/>
                </a:lnTo>
                <a:lnTo>
                  <a:pt x="939" y="1576"/>
                </a:lnTo>
                <a:lnTo>
                  <a:pt x="939" y="1576"/>
                </a:lnTo>
                <a:close/>
                <a:moveTo>
                  <a:pt x="940" y="1673"/>
                </a:moveTo>
                <a:lnTo>
                  <a:pt x="989" y="1674"/>
                </a:lnTo>
                <a:lnTo>
                  <a:pt x="989" y="1674"/>
                </a:lnTo>
                <a:lnTo>
                  <a:pt x="989" y="1676"/>
                </a:lnTo>
                <a:lnTo>
                  <a:pt x="989" y="1678"/>
                </a:lnTo>
                <a:lnTo>
                  <a:pt x="989" y="1680"/>
                </a:lnTo>
                <a:lnTo>
                  <a:pt x="989" y="1682"/>
                </a:lnTo>
                <a:lnTo>
                  <a:pt x="989" y="1684"/>
                </a:lnTo>
                <a:lnTo>
                  <a:pt x="989" y="1687"/>
                </a:lnTo>
                <a:lnTo>
                  <a:pt x="989" y="1689"/>
                </a:lnTo>
                <a:lnTo>
                  <a:pt x="989" y="1691"/>
                </a:lnTo>
                <a:lnTo>
                  <a:pt x="989" y="1694"/>
                </a:lnTo>
                <a:lnTo>
                  <a:pt x="989" y="1696"/>
                </a:lnTo>
                <a:lnTo>
                  <a:pt x="989" y="1698"/>
                </a:lnTo>
                <a:lnTo>
                  <a:pt x="989" y="1700"/>
                </a:lnTo>
                <a:lnTo>
                  <a:pt x="989" y="1703"/>
                </a:lnTo>
                <a:lnTo>
                  <a:pt x="989" y="1705"/>
                </a:lnTo>
                <a:lnTo>
                  <a:pt x="989" y="1707"/>
                </a:lnTo>
                <a:lnTo>
                  <a:pt x="989" y="1709"/>
                </a:lnTo>
                <a:lnTo>
                  <a:pt x="989" y="1711"/>
                </a:lnTo>
                <a:lnTo>
                  <a:pt x="989" y="1713"/>
                </a:lnTo>
                <a:lnTo>
                  <a:pt x="988" y="1716"/>
                </a:lnTo>
                <a:lnTo>
                  <a:pt x="988" y="1718"/>
                </a:lnTo>
                <a:lnTo>
                  <a:pt x="988" y="1720"/>
                </a:lnTo>
                <a:lnTo>
                  <a:pt x="988" y="1722"/>
                </a:lnTo>
                <a:lnTo>
                  <a:pt x="988" y="1723"/>
                </a:lnTo>
                <a:lnTo>
                  <a:pt x="939" y="1721"/>
                </a:lnTo>
                <a:lnTo>
                  <a:pt x="939" y="1721"/>
                </a:lnTo>
                <a:lnTo>
                  <a:pt x="939" y="1718"/>
                </a:lnTo>
                <a:lnTo>
                  <a:pt x="939" y="1716"/>
                </a:lnTo>
                <a:lnTo>
                  <a:pt x="939" y="1714"/>
                </a:lnTo>
                <a:lnTo>
                  <a:pt x="939" y="1712"/>
                </a:lnTo>
                <a:lnTo>
                  <a:pt x="939" y="1710"/>
                </a:lnTo>
                <a:lnTo>
                  <a:pt x="939" y="1708"/>
                </a:lnTo>
                <a:lnTo>
                  <a:pt x="939" y="1706"/>
                </a:lnTo>
                <a:lnTo>
                  <a:pt x="939" y="1703"/>
                </a:lnTo>
                <a:lnTo>
                  <a:pt x="939" y="1701"/>
                </a:lnTo>
                <a:lnTo>
                  <a:pt x="939" y="1699"/>
                </a:lnTo>
                <a:lnTo>
                  <a:pt x="940" y="1697"/>
                </a:lnTo>
                <a:lnTo>
                  <a:pt x="940" y="1695"/>
                </a:lnTo>
                <a:lnTo>
                  <a:pt x="940" y="1692"/>
                </a:lnTo>
                <a:lnTo>
                  <a:pt x="940" y="1690"/>
                </a:lnTo>
                <a:lnTo>
                  <a:pt x="940" y="1688"/>
                </a:lnTo>
                <a:lnTo>
                  <a:pt x="940" y="1686"/>
                </a:lnTo>
                <a:lnTo>
                  <a:pt x="940" y="1684"/>
                </a:lnTo>
                <a:lnTo>
                  <a:pt x="940" y="1682"/>
                </a:lnTo>
                <a:lnTo>
                  <a:pt x="940" y="1680"/>
                </a:lnTo>
                <a:lnTo>
                  <a:pt x="940" y="1677"/>
                </a:lnTo>
                <a:lnTo>
                  <a:pt x="940" y="1675"/>
                </a:lnTo>
                <a:lnTo>
                  <a:pt x="940" y="1673"/>
                </a:lnTo>
                <a:lnTo>
                  <a:pt x="940" y="1673"/>
                </a:lnTo>
                <a:lnTo>
                  <a:pt x="940" y="167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8265123" y="1977864"/>
            <a:ext cx="1015035" cy="423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01</a:t>
            </a:r>
            <a:endParaRPr kumimoji="1" lang="en-US" altLang="zh-CN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6753103" y="4597697"/>
            <a:ext cx="1015035" cy="423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02</a:t>
            </a:r>
            <a:endParaRPr kumimoji="1" lang="en-US" altLang="zh-CN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9781658" y="4597697"/>
            <a:ext cx="1015035" cy="423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03</a:t>
            </a:r>
            <a:endParaRPr kumimoji="1" lang="en-US" altLang="zh-CN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8" name="椭圆 137"/>
          <p:cNvSpPr>
            <a:spLocks noChangeAspect="1"/>
          </p:cNvSpPr>
          <p:nvPr/>
        </p:nvSpPr>
        <p:spPr>
          <a:xfrm>
            <a:off x="703557" y="4737100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1432668" y="4782418"/>
            <a:ext cx="4338628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0" name="椭圆 139"/>
          <p:cNvSpPr>
            <a:spLocks noChangeAspect="1"/>
          </p:cNvSpPr>
          <p:nvPr/>
        </p:nvSpPr>
        <p:spPr>
          <a:xfrm>
            <a:off x="703557" y="3292203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1432668" y="3200361"/>
            <a:ext cx="4270737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2" name="椭圆 141"/>
          <p:cNvSpPr>
            <a:spLocks noChangeAspect="1"/>
          </p:cNvSpPr>
          <p:nvPr/>
        </p:nvSpPr>
        <p:spPr>
          <a:xfrm>
            <a:off x="703557" y="1847306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1432668" y="1755464"/>
            <a:ext cx="4338628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4" name="任意形状 41"/>
          <p:cNvSpPr/>
          <p:nvPr/>
        </p:nvSpPr>
        <p:spPr>
          <a:xfrm>
            <a:off x="8496384" y="3652597"/>
            <a:ext cx="572573" cy="572537"/>
          </a:xfrm>
          <a:custGeom>
            <a:avLst/>
            <a:gdLst>
              <a:gd name="connsiteX0" fmla="*/ 483105 w 572573"/>
              <a:gd name="connsiteY0" fmla="*/ 518862 h 572537"/>
              <a:gd name="connsiteX1" fmla="*/ 536754 w 572573"/>
              <a:gd name="connsiteY1" fmla="*/ 518862 h 572537"/>
              <a:gd name="connsiteX2" fmla="*/ 536754 w 572573"/>
              <a:gd name="connsiteY2" fmla="*/ 536755 h 572537"/>
              <a:gd name="connsiteX3" fmla="*/ 483105 w 572573"/>
              <a:gd name="connsiteY3" fmla="*/ 536755 h 572537"/>
              <a:gd name="connsiteX4" fmla="*/ 411494 w 572573"/>
              <a:gd name="connsiteY4" fmla="*/ 518862 h 572537"/>
              <a:gd name="connsiteX5" fmla="*/ 465143 w 572573"/>
              <a:gd name="connsiteY5" fmla="*/ 518862 h 572537"/>
              <a:gd name="connsiteX6" fmla="*/ 465143 w 572573"/>
              <a:gd name="connsiteY6" fmla="*/ 536755 h 572537"/>
              <a:gd name="connsiteX7" fmla="*/ 411494 w 572573"/>
              <a:gd name="connsiteY7" fmla="*/ 536755 h 572537"/>
              <a:gd name="connsiteX8" fmla="*/ 304196 w 572573"/>
              <a:gd name="connsiteY8" fmla="*/ 411511 h 572537"/>
              <a:gd name="connsiteX9" fmla="*/ 304196 w 572573"/>
              <a:gd name="connsiteY9" fmla="*/ 483079 h 572537"/>
              <a:gd name="connsiteX10" fmla="*/ 375763 w 572573"/>
              <a:gd name="connsiteY10" fmla="*/ 483079 h 572537"/>
              <a:gd name="connsiteX11" fmla="*/ 375763 w 572573"/>
              <a:gd name="connsiteY11" fmla="*/ 411511 h 572537"/>
              <a:gd name="connsiteX12" fmla="*/ 250521 w 572573"/>
              <a:gd name="connsiteY12" fmla="*/ 411511 h 572537"/>
              <a:gd name="connsiteX13" fmla="*/ 250521 w 572573"/>
              <a:gd name="connsiteY13" fmla="*/ 483079 h 572537"/>
              <a:gd name="connsiteX14" fmla="*/ 286304 w 572573"/>
              <a:gd name="connsiteY14" fmla="*/ 483079 h 572537"/>
              <a:gd name="connsiteX15" fmla="*/ 286304 w 572573"/>
              <a:gd name="connsiteY15" fmla="*/ 411511 h 572537"/>
              <a:gd name="connsiteX16" fmla="*/ 232629 w 572573"/>
              <a:gd name="connsiteY16" fmla="*/ 393619 h 572537"/>
              <a:gd name="connsiteX17" fmla="*/ 393655 w 572573"/>
              <a:gd name="connsiteY17" fmla="*/ 393619 h 572537"/>
              <a:gd name="connsiteX18" fmla="*/ 393655 w 572573"/>
              <a:gd name="connsiteY18" fmla="*/ 500971 h 572537"/>
              <a:gd name="connsiteX19" fmla="*/ 232629 w 572573"/>
              <a:gd name="connsiteY19" fmla="*/ 500971 h 572537"/>
              <a:gd name="connsiteX20" fmla="*/ 465213 w 572573"/>
              <a:gd name="connsiteY20" fmla="*/ 89468 h 572537"/>
              <a:gd name="connsiteX21" fmla="*/ 465213 w 572573"/>
              <a:gd name="connsiteY21" fmla="*/ 107351 h 572537"/>
              <a:gd name="connsiteX22" fmla="*/ 500970 w 572573"/>
              <a:gd name="connsiteY22" fmla="*/ 107351 h 572537"/>
              <a:gd name="connsiteX23" fmla="*/ 500970 w 572573"/>
              <a:gd name="connsiteY23" fmla="*/ 125242 h 572537"/>
              <a:gd name="connsiteX24" fmla="*/ 465213 w 572573"/>
              <a:gd name="connsiteY24" fmla="*/ 125242 h 572537"/>
              <a:gd name="connsiteX25" fmla="*/ 465213 w 572573"/>
              <a:gd name="connsiteY25" fmla="*/ 483079 h 572537"/>
              <a:gd name="connsiteX26" fmla="*/ 518897 w 572573"/>
              <a:gd name="connsiteY26" fmla="*/ 483079 h 572537"/>
              <a:gd name="connsiteX27" fmla="*/ 518897 w 572573"/>
              <a:gd name="connsiteY27" fmla="*/ 89468 h 572537"/>
              <a:gd name="connsiteX28" fmla="*/ 322088 w 572573"/>
              <a:gd name="connsiteY28" fmla="*/ 89468 h 572537"/>
              <a:gd name="connsiteX29" fmla="*/ 322088 w 572573"/>
              <a:gd name="connsiteY29" fmla="*/ 107351 h 572537"/>
              <a:gd name="connsiteX30" fmla="*/ 447321 w 572573"/>
              <a:gd name="connsiteY30" fmla="*/ 107351 h 572537"/>
              <a:gd name="connsiteX31" fmla="*/ 447321 w 572573"/>
              <a:gd name="connsiteY31" fmla="*/ 89468 h 572537"/>
              <a:gd name="connsiteX32" fmla="*/ 250521 w 572573"/>
              <a:gd name="connsiteY32" fmla="*/ 89459 h 572537"/>
              <a:gd name="connsiteX33" fmla="*/ 250521 w 572573"/>
              <a:gd name="connsiteY33" fmla="*/ 107351 h 572537"/>
              <a:gd name="connsiteX34" fmla="*/ 268404 w 572573"/>
              <a:gd name="connsiteY34" fmla="*/ 107351 h 572537"/>
              <a:gd name="connsiteX35" fmla="*/ 268404 w 572573"/>
              <a:gd name="connsiteY35" fmla="*/ 125242 h 572537"/>
              <a:gd name="connsiteX36" fmla="*/ 250521 w 572573"/>
              <a:gd name="connsiteY36" fmla="*/ 125242 h 572537"/>
              <a:gd name="connsiteX37" fmla="*/ 250521 w 572573"/>
              <a:gd name="connsiteY37" fmla="*/ 161026 h 572537"/>
              <a:gd name="connsiteX38" fmla="*/ 268412 w 572573"/>
              <a:gd name="connsiteY38" fmla="*/ 161026 h 572537"/>
              <a:gd name="connsiteX39" fmla="*/ 268412 w 572573"/>
              <a:gd name="connsiteY39" fmla="*/ 196809 h 572537"/>
              <a:gd name="connsiteX40" fmla="*/ 286304 w 572573"/>
              <a:gd name="connsiteY40" fmla="*/ 196809 h 572537"/>
              <a:gd name="connsiteX41" fmla="*/ 286304 w 572573"/>
              <a:gd name="connsiteY41" fmla="*/ 161026 h 572537"/>
              <a:gd name="connsiteX42" fmla="*/ 304196 w 572573"/>
              <a:gd name="connsiteY42" fmla="*/ 161026 h 572537"/>
              <a:gd name="connsiteX43" fmla="*/ 304196 w 572573"/>
              <a:gd name="connsiteY43" fmla="*/ 89459 h 572537"/>
              <a:gd name="connsiteX44" fmla="*/ 161062 w 572573"/>
              <a:gd name="connsiteY44" fmla="*/ 89459 h 572537"/>
              <a:gd name="connsiteX45" fmla="*/ 161062 w 572573"/>
              <a:gd name="connsiteY45" fmla="*/ 107351 h 572537"/>
              <a:gd name="connsiteX46" fmla="*/ 232629 w 572573"/>
              <a:gd name="connsiteY46" fmla="*/ 107351 h 572537"/>
              <a:gd name="connsiteX47" fmla="*/ 232629 w 572573"/>
              <a:gd name="connsiteY47" fmla="*/ 89459 h 572537"/>
              <a:gd name="connsiteX48" fmla="*/ 143170 w 572573"/>
              <a:gd name="connsiteY48" fmla="*/ 71567 h 572537"/>
              <a:gd name="connsiteX49" fmla="*/ 322088 w 572573"/>
              <a:gd name="connsiteY49" fmla="*/ 71567 h 572537"/>
              <a:gd name="connsiteX50" fmla="*/ 322088 w 572573"/>
              <a:gd name="connsiteY50" fmla="*/ 71576 h 572537"/>
              <a:gd name="connsiteX51" fmla="*/ 536789 w 572573"/>
              <a:gd name="connsiteY51" fmla="*/ 71576 h 572537"/>
              <a:gd name="connsiteX52" fmla="*/ 536789 w 572573"/>
              <a:gd name="connsiteY52" fmla="*/ 500971 h 572537"/>
              <a:gd name="connsiteX53" fmla="*/ 420493 w 572573"/>
              <a:gd name="connsiteY53" fmla="*/ 500971 h 572537"/>
              <a:gd name="connsiteX54" fmla="*/ 420493 w 572573"/>
              <a:gd name="connsiteY54" fmla="*/ 483079 h 572537"/>
              <a:gd name="connsiteX55" fmla="*/ 447321 w 572573"/>
              <a:gd name="connsiteY55" fmla="*/ 483079 h 572537"/>
              <a:gd name="connsiteX56" fmla="*/ 447321 w 572573"/>
              <a:gd name="connsiteY56" fmla="*/ 125242 h 572537"/>
              <a:gd name="connsiteX57" fmla="*/ 322088 w 572573"/>
              <a:gd name="connsiteY57" fmla="*/ 125242 h 572537"/>
              <a:gd name="connsiteX58" fmla="*/ 322088 w 572573"/>
              <a:gd name="connsiteY58" fmla="*/ 178918 h 572537"/>
              <a:gd name="connsiteX59" fmla="*/ 304196 w 572573"/>
              <a:gd name="connsiteY59" fmla="*/ 178918 h 572537"/>
              <a:gd name="connsiteX60" fmla="*/ 304196 w 572573"/>
              <a:gd name="connsiteY60" fmla="*/ 214701 h 572537"/>
              <a:gd name="connsiteX61" fmla="*/ 286304 w 572573"/>
              <a:gd name="connsiteY61" fmla="*/ 214701 h 572537"/>
              <a:gd name="connsiteX62" fmla="*/ 286304 w 572573"/>
              <a:gd name="connsiteY62" fmla="*/ 250485 h 572537"/>
              <a:gd name="connsiteX63" fmla="*/ 304196 w 572573"/>
              <a:gd name="connsiteY63" fmla="*/ 268377 h 572537"/>
              <a:gd name="connsiteX64" fmla="*/ 375763 w 572573"/>
              <a:gd name="connsiteY64" fmla="*/ 268377 h 572537"/>
              <a:gd name="connsiteX65" fmla="*/ 411547 w 572573"/>
              <a:gd name="connsiteY65" fmla="*/ 304160 h 572537"/>
              <a:gd name="connsiteX66" fmla="*/ 375763 w 572573"/>
              <a:gd name="connsiteY66" fmla="*/ 339944 h 572537"/>
              <a:gd name="connsiteX67" fmla="*/ 277358 w 572573"/>
              <a:gd name="connsiteY67" fmla="*/ 339944 h 572537"/>
              <a:gd name="connsiteX68" fmla="*/ 250521 w 572573"/>
              <a:gd name="connsiteY68" fmla="*/ 366782 h 572537"/>
              <a:gd name="connsiteX69" fmla="*/ 250521 w 572573"/>
              <a:gd name="connsiteY69" fmla="*/ 376279 h 572537"/>
              <a:gd name="connsiteX70" fmla="*/ 232629 w 572573"/>
              <a:gd name="connsiteY70" fmla="*/ 376279 h 572537"/>
              <a:gd name="connsiteX71" fmla="*/ 232629 w 572573"/>
              <a:gd name="connsiteY71" fmla="*/ 366782 h 572537"/>
              <a:gd name="connsiteX72" fmla="*/ 277358 w 572573"/>
              <a:gd name="connsiteY72" fmla="*/ 322052 h 572537"/>
              <a:gd name="connsiteX73" fmla="*/ 375763 w 572573"/>
              <a:gd name="connsiteY73" fmla="*/ 322052 h 572537"/>
              <a:gd name="connsiteX74" fmla="*/ 393655 w 572573"/>
              <a:gd name="connsiteY74" fmla="*/ 304160 h 572537"/>
              <a:gd name="connsiteX75" fmla="*/ 375763 w 572573"/>
              <a:gd name="connsiteY75" fmla="*/ 286268 h 572537"/>
              <a:gd name="connsiteX76" fmla="*/ 304196 w 572573"/>
              <a:gd name="connsiteY76" fmla="*/ 286268 h 572537"/>
              <a:gd name="connsiteX77" fmla="*/ 268412 w 572573"/>
              <a:gd name="connsiteY77" fmla="*/ 250485 h 572537"/>
              <a:gd name="connsiteX78" fmla="*/ 268412 w 572573"/>
              <a:gd name="connsiteY78" fmla="*/ 214701 h 572537"/>
              <a:gd name="connsiteX79" fmla="*/ 250521 w 572573"/>
              <a:gd name="connsiteY79" fmla="*/ 214701 h 572537"/>
              <a:gd name="connsiteX80" fmla="*/ 250521 w 572573"/>
              <a:gd name="connsiteY80" fmla="*/ 178918 h 572537"/>
              <a:gd name="connsiteX81" fmla="*/ 232629 w 572573"/>
              <a:gd name="connsiteY81" fmla="*/ 178918 h 572537"/>
              <a:gd name="connsiteX82" fmla="*/ 232629 w 572573"/>
              <a:gd name="connsiteY82" fmla="*/ 125242 h 572537"/>
              <a:gd name="connsiteX83" fmla="*/ 161062 w 572573"/>
              <a:gd name="connsiteY83" fmla="*/ 125242 h 572537"/>
              <a:gd name="connsiteX84" fmla="*/ 161062 w 572573"/>
              <a:gd name="connsiteY84" fmla="*/ 483079 h 572537"/>
              <a:gd name="connsiteX85" fmla="*/ 214737 w 572573"/>
              <a:gd name="connsiteY85" fmla="*/ 483079 h 572537"/>
              <a:gd name="connsiteX86" fmla="*/ 214737 w 572573"/>
              <a:gd name="connsiteY86" fmla="*/ 500971 h 572537"/>
              <a:gd name="connsiteX87" fmla="*/ 143170 w 572573"/>
              <a:gd name="connsiteY87" fmla="*/ 500971 h 572537"/>
              <a:gd name="connsiteX88" fmla="*/ 107351 w 572573"/>
              <a:gd name="connsiteY88" fmla="*/ 35792 h 572537"/>
              <a:gd name="connsiteX89" fmla="*/ 125244 w 572573"/>
              <a:gd name="connsiteY89" fmla="*/ 35792 h 572537"/>
              <a:gd name="connsiteX90" fmla="*/ 125244 w 572573"/>
              <a:gd name="connsiteY90" fmla="*/ 545700 h 572537"/>
              <a:gd name="connsiteX91" fmla="*/ 107351 w 572573"/>
              <a:gd name="connsiteY91" fmla="*/ 545700 h 572537"/>
              <a:gd name="connsiteX92" fmla="*/ 509916 w 572573"/>
              <a:gd name="connsiteY92" fmla="*/ 35784 h 572537"/>
              <a:gd name="connsiteX93" fmla="*/ 527809 w 572573"/>
              <a:gd name="connsiteY93" fmla="*/ 35784 h 572537"/>
              <a:gd name="connsiteX94" fmla="*/ 527809 w 572573"/>
              <a:gd name="connsiteY94" fmla="*/ 53677 h 572537"/>
              <a:gd name="connsiteX95" fmla="*/ 509916 w 572573"/>
              <a:gd name="connsiteY95" fmla="*/ 53677 h 572537"/>
              <a:gd name="connsiteX96" fmla="*/ 474133 w 572573"/>
              <a:gd name="connsiteY96" fmla="*/ 35784 h 572537"/>
              <a:gd name="connsiteX97" fmla="*/ 492026 w 572573"/>
              <a:gd name="connsiteY97" fmla="*/ 35784 h 572537"/>
              <a:gd name="connsiteX98" fmla="*/ 492026 w 572573"/>
              <a:gd name="connsiteY98" fmla="*/ 53677 h 572537"/>
              <a:gd name="connsiteX99" fmla="*/ 474133 w 572573"/>
              <a:gd name="connsiteY99" fmla="*/ 53677 h 572537"/>
              <a:gd name="connsiteX100" fmla="*/ 438349 w 572573"/>
              <a:gd name="connsiteY100" fmla="*/ 35784 h 572537"/>
              <a:gd name="connsiteX101" fmla="*/ 456242 w 572573"/>
              <a:gd name="connsiteY101" fmla="*/ 35784 h 572537"/>
              <a:gd name="connsiteX102" fmla="*/ 456242 w 572573"/>
              <a:gd name="connsiteY102" fmla="*/ 53677 h 572537"/>
              <a:gd name="connsiteX103" fmla="*/ 438349 w 572573"/>
              <a:gd name="connsiteY103" fmla="*/ 53677 h 572537"/>
              <a:gd name="connsiteX104" fmla="*/ 402566 w 572573"/>
              <a:gd name="connsiteY104" fmla="*/ 35784 h 572537"/>
              <a:gd name="connsiteX105" fmla="*/ 420459 w 572573"/>
              <a:gd name="connsiteY105" fmla="*/ 35784 h 572537"/>
              <a:gd name="connsiteX106" fmla="*/ 420459 w 572573"/>
              <a:gd name="connsiteY106" fmla="*/ 53677 h 572537"/>
              <a:gd name="connsiteX107" fmla="*/ 402566 w 572573"/>
              <a:gd name="connsiteY107" fmla="*/ 53677 h 572537"/>
              <a:gd name="connsiteX108" fmla="*/ 366782 w 572573"/>
              <a:gd name="connsiteY108" fmla="*/ 35784 h 572537"/>
              <a:gd name="connsiteX109" fmla="*/ 384675 w 572573"/>
              <a:gd name="connsiteY109" fmla="*/ 35784 h 572537"/>
              <a:gd name="connsiteX110" fmla="*/ 384675 w 572573"/>
              <a:gd name="connsiteY110" fmla="*/ 53677 h 572537"/>
              <a:gd name="connsiteX111" fmla="*/ 366782 w 572573"/>
              <a:gd name="connsiteY111" fmla="*/ 53677 h 572537"/>
              <a:gd name="connsiteX112" fmla="*/ 330999 w 572573"/>
              <a:gd name="connsiteY112" fmla="*/ 35784 h 572537"/>
              <a:gd name="connsiteX113" fmla="*/ 348892 w 572573"/>
              <a:gd name="connsiteY113" fmla="*/ 35784 h 572537"/>
              <a:gd name="connsiteX114" fmla="*/ 348892 w 572573"/>
              <a:gd name="connsiteY114" fmla="*/ 53677 h 572537"/>
              <a:gd name="connsiteX115" fmla="*/ 330999 w 572573"/>
              <a:gd name="connsiteY115" fmla="*/ 53677 h 572537"/>
              <a:gd name="connsiteX116" fmla="*/ 295215 w 572573"/>
              <a:gd name="connsiteY116" fmla="*/ 35784 h 572537"/>
              <a:gd name="connsiteX117" fmla="*/ 313108 w 572573"/>
              <a:gd name="connsiteY117" fmla="*/ 35784 h 572537"/>
              <a:gd name="connsiteX118" fmla="*/ 313108 w 572573"/>
              <a:gd name="connsiteY118" fmla="*/ 53677 h 572537"/>
              <a:gd name="connsiteX119" fmla="*/ 295215 w 572573"/>
              <a:gd name="connsiteY119" fmla="*/ 53677 h 572537"/>
              <a:gd name="connsiteX120" fmla="*/ 259431 w 572573"/>
              <a:gd name="connsiteY120" fmla="*/ 35784 h 572537"/>
              <a:gd name="connsiteX121" fmla="*/ 277324 w 572573"/>
              <a:gd name="connsiteY121" fmla="*/ 35784 h 572537"/>
              <a:gd name="connsiteX122" fmla="*/ 277324 w 572573"/>
              <a:gd name="connsiteY122" fmla="*/ 53677 h 572537"/>
              <a:gd name="connsiteX123" fmla="*/ 259431 w 572573"/>
              <a:gd name="connsiteY123" fmla="*/ 53677 h 572537"/>
              <a:gd name="connsiteX124" fmla="*/ 223648 w 572573"/>
              <a:gd name="connsiteY124" fmla="*/ 35784 h 572537"/>
              <a:gd name="connsiteX125" fmla="*/ 241541 w 572573"/>
              <a:gd name="connsiteY125" fmla="*/ 35784 h 572537"/>
              <a:gd name="connsiteX126" fmla="*/ 241541 w 572573"/>
              <a:gd name="connsiteY126" fmla="*/ 53677 h 572537"/>
              <a:gd name="connsiteX127" fmla="*/ 223648 w 572573"/>
              <a:gd name="connsiteY127" fmla="*/ 53677 h 572537"/>
              <a:gd name="connsiteX128" fmla="*/ 187864 w 572573"/>
              <a:gd name="connsiteY128" fmla="*/ 35784 h 572537"/>
              <a:gd name="connsiteX129" fmla="*/ 205757 w 572573"/>
              <a:gd name="connsiteY129" fmla="*/ 35784 h 572537"/>
              <a:gd name="connsiteX130" fmla="*/ 205757 w 572573"/>
              <a:gd name="connsiteY130" fmla="*/ 53677 h 572537"/>
              <a:gd name="connsiteX131" fmla="*/ 187864 w 572573"/>
              <a:gd name="connsiteY131" fmla="*/ 53677 h 572537"/>
              <a:gd name="connsiteX132" fmla="*/ 152081 w 572573"/>
              <a:gd name="connsiteY132" fmla="*/ 35784 h 572537"/>
              <a:gd name="connsiteX133" fmla="*/ 169974 w 572573"/>
              <a:gd name="connsiteY133" fmla="*/ 35784 h 572537"/>
              <a:gd name="connsiteX134" fmla="*/ 169974 w 572573"/>
              <a:gd name="connsiteY134" fmla="*/ 53677 h 572537"/>
              <a:gd name="connsiteX135" fmla="*/ 152081 w 572573"/>
              <a:gd name="connsiteY135" fmla="*/ 53677 h 572537"/>
              <a:gd name="connsiteX136" fmla="*/ 17892 w 572573"/>
              <a:gd name="connsiteY136" fmla="*/ 17892 h 572537"/>
              <a:gd name="connsiteX137" fmla="*/ 17892 w 572573"/>
              <a:gd name="connsiteY137" fmla="*/ 554645 h 572537"/>
              <a:gd name="connsiteX138" fmla="*/ 554681 w 572573"/>
              <a:gd name="connsiteY138" fmla="*/ 554645 h 572537"/>
              <a:gd name="connsiteX139" fmla="*/ 554681 w 572573"/>
              <a:gd name="connsiteY139" fmla="*/ 17892 h 572537"/>
              <a:gd name="connsiteX140" fmla="*/ 0 w 572573"/>
              <a:gd name="connsiteY140" fmla="*/ 0 h 572537"/>
              <a:gd name="connsiteX141" fmla="*/ 572573 w 572573"/>
              <a:gd name="connsiteY141" fmla="*/ 0 h 572537"/>
              <a:gd name="connsiteX142" fmla="*/ 572573 w 572573"/>
              <a:gd name="connsiteY142" fmla="*/ 572537 h 572537"/>
              <a:gd name="connsiteX143" fmla="*/ 0 w 572573"/>
              <a:gd name="connsiteY143" fmla="*/ 572537 h 57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572573" h="572537">
                <a:moveTo>
                  <a:pt x="483105" y="518862"/>
                </a:moveTo>
                <a:lnTo>
                  <a:pt x="536754" y="518862"/>
                </a:lnTo>
                <a:lnTo>
                  <a:pt x="536754" y="536755"/>
                </a:lnTo>
                <a:lnTo>
                  <a:pt x="483105" y="536755"/>
                </a:lnTo>
                <a:close/>
                <a:moveTo>
                  <a:pt x="411494" y="518862"/>
                </a:moveTo>
                <a:lnTo>
                  <a:pt x="465143" y="518862"/>
                </a:lnTo>
                <a:lnTo>
                  <a:pt x="465143" y="536755"/>
                </a:lnTo>
                <a:lnTo>
                  <a:pt x="411494" y="536755"/>
                </a:lnTo>
                <a:close/>
                <a:moveTo>
                  <a:pt x="304196" y="411511"/>
                </a:moveTo>
                <a:lnTo>
                  <a:pt x="304196" y="483079"/>
                </a:lnTo>
                <a:lnTo>
                  <a:pt x="375763" y="483079"/>
                </a:lnTo>
                <a:lnTo>
                  <a:pt x="375763" y="411511"/>
                </a:lnTo>
                <a:close/>
                <a:moveTo>
                  <a:pt x="250521" y="411511"/>
                </a:moveTo>
                <a:lnTo>
                  <a:pt x="250521" y="483079"/>
                </a:lnTo>
                <a:lnTo>
                  <a:pt x="286304" y="483079"/>
                </a:lnTo>
                <a:lnTo>
                  <a:pt x="286304" y="411511"/>
                </a:lnTo>
                <a:close/>
                <a:moveTo>
                  <a:pt x="232629" y="393619"/>
                </a:moveTo>
                <a:lnTo>
                  <a:pt x="393655" y="393619"/>
                </a:lnTo>
                <a:lnTo>
                  <a:pt x="393655" y="500971"/>
                </a:lnTo>
                <a:lnTo>
                  <a:pt x="232629" y="500971"/>
                </a:lnTo>
                <a:close/>
                <a:moveTo>
                  <a:pt x="465213" y="89468"/>
                </a:moveTo>
                <a:lnTo>
                  <a:pt x="465213" y="107351"/>
                </a:lnTo>
                <a:lnTo>
                  <a:pt x="500970" y="107351"/>
                </a:lnTo>
                <a:lnTo>
                  <a:pt x="500970" y="125242"/>
                </a:lnTo>
                <a:lnTo>
                  <a:pt x="465213" y="125242"/>
                </a:lnTo>
                <a:lnTo>
                  <a:pt x="465213" y="483079"/>
                </a:lnTo>
                <a:lnTo>
                  <a:pt x="518897" y="483079"/>
                </a:lnTo>
                <a:lnTo>
                  <a:pt x="518897" y="89468"/>
                </a:lnTo>
                <a:close/>
                <a:moveTo>
                  <a:pt x="322088" y="89468"/>
                </a:moveTo>
                <a:lnTo>
                  <a:pt x="322088" y="107351"/>
                </a:lnTo>
                <a:lnTo>
                  <a:pt x="447321" y="107351"/>
                </a:lnTo>
                <a:lnTo>
                  <a:pt x="447321" y="89468"/>
                </a:lnTo>
                <a:close/>
                <a:moveTo>
                  <a:pt x="250521" y="89459"/>
                </a:moveTo>
                <a:lnTo>
                  <a:pt x="250521" y="107351"/>
                </a:lnTo>
                <a:lnTo>
                  <a:pt x="268404" y="107351"/>
                </a:lnTo>
                <a:lnTo>
                  <a:pt x="268404" y="125242"/>
                </a:lnTo>
                <a:lnTo>
                  <a:pt x="250521" y="125242"/>
                </a:lnTo>
                <a:lnTo>
                  <a:pt x="250521" y="161026"/>
                </a:lnTo>
                <a:lnTo>
                  <a:pt x="268412" y="161026"/>
                </a:lnTo>
                <a:lnTo>
                  <a:pt x="268412" y="196809"/>
                </a:lnTo>
                <a:lnTo>
                  <a:pt x="286304" y="196809"/>
                </a:lnTo>
                <a:lnTo>
                  <a:pt x="286304" y="161026"/>
                </a:lnTo>
                <a:lnTo>
                  <a:pt x="304196" y="161026"/>
                </a:lnTo>
                <a:lnTo>
                  <a:pt x="304196" y="89459"/>
                </a:lnTo>
                <a:close/>
                <a:moveTo>
                  <a:pt x="161062" y="89459"/>
                </a:moveTo>
                <a:lnTo>
                  <a:pt x="161062" y="107351"/>
                </a:lnTo>
                <a:lnTo>
                  <a:pt x="232629" y="107351"/>
                </a:lnTo>
                <a:lnTo>
                  <a:pt x="232629" y="89459"/>
                </a:lnTo>
                <a:close/>
                <a:moveTo>
                  <a:pt x="143170" y="71567"/>
                </a:moveTo>
                <a:lnTo>
                  <a:pt x="322088" y="71567"/>
                </a:lnTo>
                <a:lnTo>
                  <a:pt x="322088" y="71576"/>
                </a:lnTo>
                <a:lnTo>
                  <a:pt x="536789" y="71576"/>
                </a:lnTo>
                <a:lnTo>
                  <a:pt x="536789" y="500971"/>
                </a:lnTo>
                <a:lnTo>
                  <a:pt x="420493" y="500971"/>
                </a:lnTo>
                <a:lnTo>
                  <a:pt x="420493" y="483079"/>
                </a:lnTo>
                <a:lnTo>
                  <a:pt x="447321" y="483079"/>
                </a:lnTo>
                <a:lnTo>
                  <a:pt x="447321" y="125242"/>
                </a:lnTo>
                <a:lnTo>
                  <a:pt x="322088" y="125242"/>
                </a:lnTo>
                <a:lnTo>
                  <a:pt x="322088" y="178918"/>
                </a:lnTo>
                <a:lnTo>
                  <a:pt x="304196" y="178918"/>
                </a:lnTo>
                <a:lnTo>
                  <a:pt x="304196" y="214701"/>
                </a:lnTo>
                <a:lnTo>
                  <a:pt x="286304" y="214701"/>
                </a:lnTo>
                <a:lnTo>
                  <a:pt x="286304" y="250485"/>
                </a:lnTo>
                <a:cubicBezTo>
                  <a:pt x="286317" y="260361"/>
                  <a:pt x="294320" y="268364"/>
                  <a:pt x="304196" y="268377"/>
                </a:cubicBezTo>
                <a:lnTo>
                  <a:pt x="375763" y="268377"/>
                </a:lnTo>
                <a:cubicBezTo>
                  <a:pt x="395526" y="268377"/>
                  <a:pt x="411547" y="284397"/>
                  <a:pt x="411547" y="304160"/>
                </a:cubicBezTo>
                <a:cubicBezTo>
                  <a:pt x="411547" y="323923"/>
                  <a:pt x="395526" y="339944"/>
                  <a:pt x="375763" y="339944"/>
                </a:cubicBezTo>
                <a:lnTo>
                  <a:pt x="277358" y="339944"/>
                </a:lnTo>
                <a:cubicBezTo>
                  <a:pt x="262543" y="339960"/>
                  <a:pt x="250537" y="351967"/>
                  <a:pt x="250521" y="366782"/>
                </a:cubicBezTo>
                <a:lnTo>
                  <a:pt x="250521" y="376279"/>
                </a:lnTo>
                <a:lnTo>
                  <a:pt x="232629" y="376279"/>
                </a:lnTo>
                <a:lnTo>
                  <a:pt x="232629" y="366782"/>
                </a:lnTo>
                <a:cubicBezTo>
                  <a:pt x="232658" y="342090"/>
                  <a:pt x="252667" y="322081"/>
                  <a:pt x="277358" y="322052"/>
                </a:cubicBezTo>
                <a:lnTo>
                  <a:pt x="375763" y="322052"/>
                </a:lnTo>
                <a:cubicBezTo>
                  <a:pt x="385645" y="322052"/>
                  <a:pt x="393655" y="314042"/>
                  <a:pt x="393655" y="304160"/>
                </a:cubicBezTo>
                <a:cubicBezTo>
                  <a:pt x="393655" y="294279"/>
                  <a:pt x="385645" y="286268"/>
                  <a:pt x="375763" y="286268"/>
                </a:cubicBezTo>
                <a:lnTo>
                  <a:pt x="304196" y="286268"/>
                </a:lnTo>
                <a:cubicBezTo>
                  <a:pt x="284441" y="286249"/>
                  <a:pt x="268432" y="270239"/>
                  <a:pt x="268412" y="250485"/>
                </a:cubicBezTo>
                <a:lnTo>
                  <a:pt x="268412" y="214701"/>
                </a:lnTo>
                <a:lnTo>
                  <a:pt x="250521" y="214701"/>
                </a:lnTo>
                <a:lnTo>
                  <a:pt x="250521" y="178918"/>
                </a:lnTo>
                <a:lnTo>
                  <a:pt x="232629" y="178918"/>
                </a:lnTo>
                <a:lnTo>
                  <a:pt x="232629" y="125242"/>
                </a:lnTo>
                <a:lnTo>
                  <a:pt x="161062" y="125242"/>
                </a:lnTo>
                <a:lnTo>
                  <a:pt x="161062" y="483079"/>
                </a:lnTo>
                <a:lnTo>
                  <a:pt x="214737" y="483079"/>
                </a:lnTo>
                <a:lnTo>
                  <a:pt x="214737" y="500971"/>
                </a:lnTo>
                <a:lnTo>
                  <a:pt x="143170" y="500971"/>
                </a:lnTo>
                <a:close/>
                <a:moveTo>
                  <a:pt x="107351" y="35792"/>
                </a:moveTo>
                <a:lnTo>
                  <a:pt x="125244" y="35792"/>
                </a:lnTo>
                <a:lnTo>
                  <a:pt x="125244" y="545700"/>
                </a:lnTo>
                <a:lnTo>
                  <a:pt x="107351" y="545700"/>
                </a:lnTo>
                <a:close/>
                <a:moveTo>
                  <a:pt x="509916" y="35784"/>
                </a:moveTo>
                <a:lnTo>
                  <a:pt x="527809" y="35784"/>
                </a:lnTo>
                <a:lnTo>
                  <a:pt x="527809" y="53677"/>
                </a:lnTo>
                <a:lnTo>
                  <a:pt x="509916" y="53677"/>
                </a:lnTo>
                <a:close/>
                <a:moveTo>
                  <a:pt x="474133" y="35784"/>
                </a:moveTo>
                <a:lnTo>
                  <a:pt x="492026" y="35784"/>
                </a:lnTo>
                <a:lnTo>
                  <a:pt x="492026" y="53677"/>
                </a:lnTo>
                <a:lnTo>
                  <a:pt x="474133" y="53677"/>
                </a:lnTo>
                <a:close/>
                <a:moveTo>
                  <a:pt x="438349" y="35784"/>
                </a:moveTo>
                <a:lnTo>
                  <a:pt x="456242" y="35784"/>
                </a:lnTo>
                <a:lnTo>
                  <a:pt x="456242" y="53677"/>
                </a:lnTo>
                <a:lnTo>
                  <a:pt x="438349" y="53677"/>
                </a:lnTo>
                <a:close/>
                <a:moveTo>
                  <a:pt x="402566" y="35784"/>
                </a:moveTo>
                <a:lnTo>
                  <a:pt x="420459" y="35784"/>
                </a:lnTo>
                <a:lnTo>
                  <a:pt x="420459" y="53677"/>
                </a:lnTo>
                <a:lnTo>
                  <a:pt x="402566" y="53677"/>
                </a:lnTo>
                <a:close/>
                <a:moveTo>
                  <a:pt x="366782" y="35784"/>
                </a:moveTo>
                <a:lnTo>
                  <a:pt x="384675" y="35784"/>
                </a:lnTo>
                <a:lnTo>
                  <a:pt x="384675" y="53677"/>
                </a:lnTo>
                <a:lnTo>
                  <a:pt x="366782" y="53677"/>
                </a:lnTo>
                <a:close/>
                <a:moveTo>
                  <a:pt x="330999" y="35784"/>
                </a:moveTo>
                <a:lnTo>
                  <a:pt x="348892" y="35784"/>
                </a:lnTo>
                <a:lnTo>
                  <a:pt x="348892" y="53677"/>
                </a:lnTo>
                <a:lnTo>
                  <a:pt x="330999" y="53677"/>
                </a:lnTo>
                <a:close/>
                <a:moveTo>
                  <a:pt x="295215" y="35784"/>
                </a:moveTo>
                <a:lnTo>
                  <a:pt x="313108" y="35784"/>
                </a:lnTo>
                <a:lnTo>
                  <a:pt x="313108" y="53677"/>
                </a:lnTo>
                <a:lnTo>
                  <a:pt x="295215" y="53677"/>
                </a:lnTo>
                <a:close/>
                <a:moveTo>
                  <a:pt x="259431" y="35784"/>
                </a:moveTo>
                <a:lnTo>
                  <a:pt x="277324" y="35784"/>
                </a:lnTo>
                <a:lnTo>
                  <a:pt x="277324" y="53677"/>
                </a:lnTo>
                <a:lnTo>
                  <a:pt x="259431" y="53677"/>
                </a:lnTo>
                <a:close/>
                <a:moveTo>
                  <a:pt x="223648" y="35784"/>
                </a:moveTo>
                <a:lnTo>
                  <a:pt x="241541" y="35784"/>
                </a:lnTo>
                <a:lnTo>
                  <a:pt x="241541" y="53677"/>
                </a:lnTo>
                <a:lnTo>
                  <a:pt x="223648" y="53677"/>
                </a:lnTo>
                <a:close/>
                <a:moveTo>
                  <a:pt x="187864" y="35784"/>
                </a:moveTo>
                <a:lnTo>
                  <a:pt x="205757" y="35784"/>
                </a:lnTo>
                <a:lnTo>
                  <a:pt x="205757" y="53677"/>
                </a:lnTo>
                <a:lnTo>
                  <a:pt x="187864" y="53677"/>
                </a:lnTo>
                <a:close/>
                <a:moveTo>
                  <a:pt x="152081" y="35784"/>
                </a:moveTo>
                <a:lnTo>
                  <a:pt x="169974" y="35784"/>
                </a:lnTo>
                <a:lnTo>
                  <a:pt x="169974" y="53677"/>
                </a:lnTo>
                <a:lnTo>
                  <a:pt x="152081" y="53677"/>
                </a:lnTo>
                <a:close/>
                <a:moveTo>
                  <a:pt x="17892" y="17892"/>
                </a:moveTo>
                <a:lnTo>
                  <a:pt x="17892" y="554645"/>
                </a:lnTo>
                <a:lnTo>
                  <a:pt x="554681" y="554645"/>
                </a:lnTo>
                <a:lnTo>
                  <a:pt x="554681" y="17892"/>
                </a:lnTo>
                <a:close/>
                <a:moveTo>
                  <a:pt x="0" y="0"/>
                </a:moveTo>
                <a:lnTo>
                  <a:pt x="572573" y="0"/>
                </a:lnTo>
                <a:lnTo>
                  <a:pt x="572573" y="572537"/>
                </a:lnTo>
                <a:lnTo>
                  <a:pt x="0" y="572537"/>
                </a:lnTo>
                <a:close/>
              </a:path>
            </a:pathLst>
          </a:custGeom>
          <a:solidFill>
            <a:srgbClr val="000000"/>
          </a:solidFill>
          <a:ln w="89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5" name="任意多边形: 形状 144"/>
          <p:cNvSpPr/>
          <p:nvPr/>
        </p:nvSpPr>
        <p:spPr>
          <a:xfrm>
            <a:off x="886894" y="2030642"/>
            <a:ext cx="348750" cy="348750"/>
          </a:xfrm>
          <a:custGeom>
            <a:avLst/>
            <a:gdLst>
              <a:gd name="connsiteX0" fmla="*/ 315000 w 348750"/>
              <a:gd name="connsiteY0" fmla="*/ 315000 h 348750"/>
              <a:gd name="connsiteX1" fmla="*/ 315000 w 348750"/>
              <a:gd name="connsiteY1" fmla="*/ 337500 h 348750"/>
              <a:gd name="connsiteX2" fmla="*/ 337500 w 348750"/>
              <a:gd name="connsiteY2" fmla="*/ 337500 h 348750"/>
              <a:gd name="connsiteX3" fmla="*/ 337500 w 348750"/>
              <a:gd name="connsiteY3" fmla="*/ 315000 h 348750"/>
              <a:gd name="connsiteX4" fmla="*/ 112500 w 348750"/>
              <a:gd name="connsiteY4" fmla="*/ 315000 h 348750"/>
              <a:gd name="connsiteX5" fmla="*/ 112500 w 348750"/>
              <a:gd name="connsiteY5" fmla="*/ 337500 h 348750"/>
              <a:gd name="connsiteX6" fmla="*/ 135000 w 348750"/>
              <a:gd name="connsiteY6" fmla="*/ 337500 h 348750"/>
              <a:gd name="connsiteX7" fmla="*/ 135000 w 348750"/>
              <a:gd name="connsiteY7" fmla="*/ 315000 h 348750"/>
              <a:gd name="connsiteX8" fmla="*/ 61875 w 348750"/>
              <a:gd name="connsiteY8" fmla="*/ 286875 h 348750"/>
              <a:gd name="connsiteX9" fmla="*/ 73125 w 348750"/>
              <a:gd name="connsiteY9" fmla="*/ 286875 h 348750"/>
              <a:gd name="connsiteX10" fmla="*/ 73125 w 348750"/>
              <a:gd name="connsiteY10" fmla="*/ 303750 h 348750"/>
              <a:gd name="connsiteX11" fmla="*/ 61875 w 348750"/>
              <a:gd name="connsiteY11" fmla="*/ 303750 h 348750"/>
              <a:gd name="connsiteX12" fmla="*/ 73125 w 348750"/>
              <a:gd name="connsiteY12" fmla="*/ 275625 h 348750"/>
              <a:gd name="connsiteX13" fmla="*/ 90000 w 348750"/>
              <a:gd name="connsiteY13" fmla="*/ 275625 h 348750"/>
              <a:gd name="connsiteX14" fmla="*/ 90000 w 348750"/>
              <a:gd name="connsiteY14" fmla="*/ 286875 h 348750"/>
              <a:gd name="connsiteX15" fmla="*/ 73125 w 348750"/>
              <a:gd name="connsiteY15" fmla="*/ 286875 h 348750"/>
              <a:gd name="connsiteX16" fmla="*/ 45000 w 348750"/>
              <a:gd name="connsiteY16" fmla="*/ 275625 h 348750"/>
              <a:gd name="connsiteX17" fmla="*/ 61875 w 348750"/>
              <a:gd name="connsiteY17" fmla="*/ 275625 h 348750"/>
              <a:gd name="connsiteX18" fmla="*/ 61875 w 348750"/>
              <a:gd name="connsiteY18" fmla="*/ 286875 h 348750"/>
              <a:gd name="connsiteX19" fmla="*/ 45000 w 348750"/>
              <a:gd name="connsiteY19" fmla="*/ 286875 h 348750"/>
              <a:gd name="connsiteX20" fmla="*/ 61875 w 348750"/>
              <a:gd name="connsiteY20" fmla="*/ 258750 h 348750"/>
              <a:gd name="connsiteX21" fmla="*/ 73125 w 348750"/>
              <a:gd name="connsiteY21" fmla="*/ 258750 h 348750"/>
              <a:gd name="connsiteX22" fmla="*/ 73125 w 348750"/>
              <a:gd name="connsiteY22" fmla="*/ 275625 h 348750"/>
              <a:gd name="connsiteX23" fmla="*/ 61875 w 348750"/>
              <a:gd name="connsiteY23" fmla="*/ 275625 h 348750"/>
              <a:gd name="connsiteX24" fmla="*/ 213750 w 348750"/>
              <a:gd name="connsiteY24" fmla="*/ 213750 h 348750"/>
              <a:gd name="connsiteX25" fmla="*/ 213750 w 348750"/>
              <a:gd name="connsiteY25" fmla="*/ 236250 h 348750"/>
              <a:gd name="connsiteX26" fmla="*/ 236250 w 348750"/>
              <a:gd name="connsiteY26" fmla="*/ 236250 h 348750"/>
              <a:gd name="connsiteX27" fmla="*/ 236250 w 348750"/>
              <a:gd name="connsiteY27" fmla="*/ 213750 h 348750"/>
              <a:gd name="connsiteX28" fmla="*/ 11250 w 348750"/>
              <a:gd name="connsiteY28" fmla="*/ 213750 h 348750"/>
              <a:gd name="connsiteX29" fmla="*/ 11250 w 348750"/>
              <a:gd name="connsiteY29" fmla="*/ 236250 h 348750"/>
              <a:gd name="connsiteX30" fmla="*/ 33750 w 348750"/>
              <a:gd name="connsiteY30" fmla="*/ 236250 h 348750"/>
              <a:gd name="connsiteX31" fmla="*/ 33750 w 348750"/>
              <a:gd name="connsiteY31" fmla="*/ 213750 h 348750"/>
              <a:gd name="connsiteX32" fmla="*/ 230625 w 348750"/>
              <a:gd name="connsiteY32" fmla="*/ 129375 h 348750"/>
              <a:gd name="connsiteX33" fmla="*/ 230625 w 348750"/>
              <a:gd name="connsiteY33" fmla="*/ 202500 h 348750"/>
              <a:gd name="connsiteX34" fmla="*/ 247500 w 348750"/>
              <a:gd name="connsiteY34" fmla="*/ 202500 h 348750"/>
              <a:gd name="connsiteX35" fmla="*/ 247500 w 348750"/>
              <a:gd name="connsiteY35" fmla="*/ 247500 h 348750"/>
              <a:gd name="connsiteX36" fmla="*/ 202500 w 348750"/>
              <a:gd name="connsiteY36" fmla="*/ 247500 h 348750"/>
              <a:gd name="connsiteX37" fmla="*/ 202500 w 348750"/>
              <a:gd name="connsiteY37" fmla="*/ 230625 h 348750"/>
              <a:gd name="connsiteX38" fmla="*/ 129375 w 348750"/>
              <a:gd name="connsiteY38" fmla="*/ 230625 h 348750"/>
              <a:gd name="connsiteX39" fmla="*/ 129375 w 348750"/>
              <a:gd name="connsiteY39" fmla="*/ 303750 h 348750"/>
              <a:gd name="connsiteX40" fmla="*/ 146250 w 348750"/>
              <a:gd name="connsiteY40" fmla="*/ 303750 h 348750"/>
              <a:gd name="connsiteX41" fmla="*/ 146250 w 348750"/>
              <a:gd name="connsiteY41" fmla="*/ 320625 h 348750"/>
              <a:gd name="connsiteX42" fmla="*/ 303750 w 348750"/>
              <a:gd name="connsiteY42" fmla="*/ 320625 h 348750"/>
              <a:gd name="connsiteX43" fmla="*/ 303750 w 348750"/>
              <a:gd name="connsiteY43" fmla="*/ 303750 h 348750"/>
              <a:gd name="connsiteX44" fmla="*/ 320625 w 348750"/>
              <a:gd name="connsiteY44" fmla="*/ 303750 h 348750"/>
              <a:gd name="connsiteX45" fmla="*/ 320625 w 348750"/>
              <a:gd name="connsiteY45" fmla="*/ 146250 h 348750"/>
              <a:gd name="connsiteX46" fmla="*/ 303750 w 348750"/>
              <a:gd name="connsiteY46" fmla="*/ 146250 h 348750"/>
              <a:gd name="connsiteX47" fmla="*/ 303750 w 348750"/>
              <a:gd name="connsiteY47" fmla="*/ 129375 h 348750"/>
              <a:gd name="connsiteX48" fmla="*/ 146250 w 348750"/>
              <a:gd name="connsiteY48" fmla="*/ 129375 h 348750"/>
              <a:gd name="connsiteX49" fmla="*/ 146250 w 348750"/>
              <a:gd name="connsiteY49" fmla="*/ 146250 h 348750"/>
              <a:gd name="connsiteX50" fmla="*/ 129375 w 348750"/>
              <a:gd name="connsiteY50" fmla="*/ 146250 h 348750"/>
              <a:gd name="connsiteX51" fmla="*/ 129375 w 348750"/>
              <a:gd name="connsiteY51" fmla="*/ 219375 h 348750"/>
              <a:gd name="connsiteX52" fmla="*/ 202500 w 348750"/>
              <a:gd name="connsiteY52" fmla="*/ 219375 h 348750"/>
              <a:gd name="connsiteX53" fmla="*/ 202500 w 348750"/>
              <a:gd name="connsiteY53" fmla="*/ 202500 h 348750"/>
              <a:gd name="connsiteX54" fmla="*/ 219375 w 348750"/>
              <a:gd name="connsiteY54" fmla="*/ 202500 h 348750"/>
              <a:gd name="connsiteX55" fmla="*/ 219375 w 348750"/>
              <a:gd name="connsiteY55" fmla="*/ 129375 h 348750"/>
              <a:gd name="connsiteX56" fmla="*/ 315000 w 348750"/>
              <a:gd name="connsiteY56" fmla="*/ 112500 h 348750"/>
              <a:gd name="connsiteX57" fmla="*/ 315000 w 348750"/>
              <a:gd name="connsiteY57" fmla="*/ 135000 h 348750"/>
              <a:gd name="connsiteX58" fmla="*/ 337500 w 348750"/>
              <a:gd name="connsiteY58" fmla="*/ 135000 h 348750"/>
              <a:gd name="connsiteX59" fmla="*/ 337500 w 348750"/>
              <a:gd name="connsiteY59" fmla="*/ 112500 h 348750"/>
              <a:gd name="connsiteX60" fmla="*/ 112500 w 348750"/>
              <a:gd name="connsiteY60" fmla="*/ 112500 h 348750"/>
              <a:gd name="connsiteX61" fmla="*/ 112500 w 348750"/>
              <a:gd name="connsiteY61" fmla="*/ 135000 h 348750"/>
              <a:gd name="connsiteX62" fmla="*/ 135000 w 348750"/>
              <a:gd name="connsiteY62" fmla="*/ 135000 h 348750"/>
              <a:gd name="connsiteX63" fmla="*/ 135000 w 348750"/>
              <a:gd name="connsiteY63" fmla="*/ 112500 h 348750"/>
              <a:gd name="connsiteX64" fmla="*/ 275625 w 348750"/>
              <a:gd name="connsiteY64" fmla="*/ 73125 h 348750"/>
              <a:gd name="connsiteX65" fmla="*/ 286875 w 348750"/>
              <a:gd name="connsiteY65" fmla="*/ 73125 h 348750"/>
              <a:gd name="connsiteX66" fmla="*/ 286875 w 348750"/>
              <a:gd name="connsiteY66" fmla="*/ 90000 h 348750"/>
              <a:gd name="connsiteX67" fmla="*/ 275625 w 348750"/>
              <a:gd name="connsiteY67" fmla="*/ 90000 h 348750"/>
              <a:gd name="connsiteX68" fmla="*/ 286875 w 348750"/>
              <a:gd name="connsiteY68" fmla="*/ 61875 h 348750"/>
              <a:gd name="connsiteX69" fmla="*/ 303750 w 348750"/>
              <a:gd name="connsiteY69" fmla="*/ 61875 h 348750"/>
              <a:gd name="connsiteX70" fmla="*/ 303750 w 348750"/>
              <a:gd name="connsiteY70" fmla="*/ 73125 h 348750"/>
              <a:gd name="connsiteX71" fmla="*/ 286875 w 348750"/>
              <a:gd name="connsiteY71" fmla="*/ 73125 h 348750"/>
              <a:gd name="connsiteX72" fmla="*/ 258750 w 348750"/>
              <a:gd name="connsiteY72" fmla="*/ 61875 h 348750"/>
              <a:gd name="connsiteX73" fmla="*/ 275625 w 348750"/>
              <a:gd name="connsiteY73" fmla="*/ 61875 h 348750"/>
              <a:gd name="connsiteX74" fmla="*/ 275625 w 348750"/>
              <a:gd name="connsiteY74" fmla="*/ 73125 h 348750"/>
              <a:gd name="connsiteX75" fmla="*/ 258750 w 348750"/>
              <a:gd name="connsiteY75" fmla="*/ 73125 h 348750"/>
              <a:gd name="connsiteX76" fmla="*/ 275625 w 348750"/>
              <a:gd name="connsiteY76" fmla="*/ 45000 h 348750"/>
              <a:gd name="connsiteX77" fmla="*/ 286875 w 348750"/>
              <a:gd name="connsiteY77" fmla="*/ 45000 h 348750"/>
              <a:gd name="connsiteX78" fmla="*/ 286875 w 348750"/>
              <a:gd name="connsiteY78" fmla="*/ 61875 h 348750"/>
              <a:gd name="connsiteX79" fmla="*/ 275625 w 348750"/>
              <a:gd name="connsiteY79" fmla="*/ 61875 h 348750"/>
              <a:gd name="connsiteX80" fmla="*/ 45000 w 348750"/>
              <a:gd name="connsiteY80" fmla="*/ 28125 h 348750"/>
              <a:gd name="connsiteX81" fmla="*/ 45000 w 348750"/>
              <a:gd name="connsiteY81" fmla="*/ 45000 h 348750"/>
              <a:gd name="connsiteX82" fmla="*/ 28125 w 348750"/>
              <a:gd name="connsiteY82" fmla="*/ 45000 h 348750"/>
              <a:gd name="connsiteX83" fmla="*/ 28125 w 348750"/>
              <a:gd name="connsiteY83" fmla="*/ 202500 h 348750"/>
              <a:gd name="connsiteX84" fmla="*/ 45000 w 348750"/>
              <a:gd name="connsiteY84" fmla="*/ 202500 h 348750"/>
              <a:gd name="connsiteX85" fmla="*/ 45000 w 348750"/>
              <a:gd name="connsiteY85" fmla="*/ 219375 h 348750"/>
              <a:gd name="connsiteX86" fmla="*/ 118125 w 348750"/>
              <a:gd name="connsiteY86" fmla="*/ 219375 h 348750"/>
              <a:gd name="connsiteX87" fmla="*/ 118125 w 348750"/>
              <a:gd name="connsiteY87" fmla="*/ 146250 h 348750"/>
              <a:gd name="connsiteX88" fmla="*/ 101250 w 348750"/>
              <a:gd name="connsiteY88" fmla="*/ 146250 h 348750"/>
              <a:gd name="connsiteX89" fmla="*/ 101250 w 348750"/>
              <a:gd name="connsiteY89" fmla="*/ 101250 h 348750"/>
              <a:gd name="connsiteX90" fmla="*/ 146250 w 348750"/>
              <a:gd name="connsiteY90" fmla="*/ 101250 h 348750"/>
              <a:gd name="connsiteX91" fmla="*/ 146250 w 348750"/>
              <a:gd name="connsiteY91" fmla="*/ 118125 h 348750"/>
              <a:gd name="connsiteX92" fmla="*/ 219375 w 348750"/>
              <a:gd name="connsiteY92" fmla="*/ 118125 h 348750"/>
              <a:gd name="connsiteX93" fmla="*/ 219375 w 348750"/>
              <a:gd name="connsiteY93" fmla="*/ 45000 h 348750"/>
              <a:gd name="connsiteX94" fmla="*/ 202500 w 348750"/>
              <a:gd name="connsiteY94" fmla="*/ 45000 h 348750"/>
              <a:gd name="connsiteX95" fmla="*/ 202500 w 348750"/>
              <a:gd name="connsiteY95" fmla="*/ 28125 h 348750"/>
              <a:gd name="connsiteX96" fmla="*/ 213750 w 348750"/>
              <a:gd name="connsiteY96" fmla="*/ 11250 h 348750"/>
              <a:gd name="connsiteX97" fmla="*/ 213750 w 348750"/>
              <a:gd name="connsiteY97" fmla="*/ 33750 h 348750"/>
              <a:gd name="connsiteX98" fmla="*/ 236250 w 348750"/>
              <a:gd name="connsiteY98" fmla="*/ 33750 h 348750"/>
              <a:gd name="connsiteX99" fmla="*/ 236250 w 348750"/>
              <a:gd name="connsiteY99" fmla="*/ 11250 h 348750"/>
              <a:gd name="connsiteX100" fmla="*/ 11250 w 348750"/>
              <a:gd name="connsiteY100" fmla="*/ 11250 h 348750"/>
              <a:gd name="connsiteX101" fmla="*/ 11250 w 348750"/>
              <a:gd name="connsiteY101" fmla="*/ 33750 h 348750"/>
              <a:gd name="connsiteX102" fmla="*/ 33750 w 348750"/>
              <a:gd name="connsiteY102" fmla="*/ 33750 h 348750"/>
              <a:gd name="connsiteX103" fmla="*/ 33750 w 348750"/>
              <a:gd name="connsiteY103" fmla="*/ 11250 h 348750"/>
              <a:gd name="connsiteX104" fmla="*/ 0 w 348750"/>
              <a:gd name="connsiteY104" fmla="*/ 0 h 348750"/>
              <a:gd name="connsiteX105" fmla="*/ 45000 w 348750"/>
              <a:gd name="connsiteY105" fmla="*/ 0 h 348750"/>
              <a:gd name="connsiteX106" fmla="*/ 45000 w 348750"/>
              <a:gd name="connsiteY106" fmla="*/ 16875 h 348750"/>
              <a:gd name="connsiteX107" fmla="*/ 202500 w 348750"/>
              <a:gd name="connsiteY107" fmla="*/ 16875 h 348750"/>
              <a:gd name="connsiteX108" fmla="*/ 202500 w 348750"/>
              <a:gd name="connsiteY108" fmla="*/ 0 h 348750"/>
              <a:gd name="connsiteX109" fmla="*/ 247500 w 348750"/>
              <a:gd name="connsiteY109" fmla="*/ 0 h 348750"/>
              <a:gd name="connsiteX110" fmla="*/ 247500 w 348750"/>
              <a:gd name="connsiteY110" fmla="*/ 45000 h 348750"/>
              <a:gd name="connsiteX111" fmla="*/ 230625 w 348750"/>
              <a:gd name="connsiteY111" fmla="*/ 45000 h 348750"/>
              <a:gd name="connsiteX112" fmla="*/ 230625 w 348750"/>
              <a:gd name="connsiteY112" fmla="*/ 118125 h 348750"/>
              <a:gd name="connsiteX113" fmla="*/ 303750 w 348750"/>
              <a:gd name="connsiteY113" fmla="*/ 118125 h 348750"/>
              <a:gd name="connsiteX114" fmla="*/ 303750 w 348750"/>
              <a:gd name="connsiteY114" fmla="*/ 101250 h 348750"/>
              <a:gd name="connsiteX115" fmla="*/ 348750 w 348750"/>
              <a:gd name="connsiteY115" fmla="*/ 101250 h 348750"/>
              <a:gd name="connsiteX116" fmla="*/ 348750 w 348750"/>
              <a:gd name="connsiteY116" fmla="*/ 146250 h 348750"/>
              <a:gd name="connsiteX117" fmla="*/ 331875 w 348750"/>
              <a:gd name="connsiteY117" fmla="*/ 146250 h 348750"/>
              <a:gd name="connsiteX118" fmla="*/ 331875 w 348750"/>
              <a:gd name="connsiteY118" fmla="*/ 303750 h 348750"/>
              <a:gd name="connsiteX119" fmla="*/ 348750 w 348750"/>
              <a:gd name="connsiteY119" fmla="*/ 303750 h 348750"/>
              <a:gd name="connsiteX120" fmla="*/ 348750 w 348750"/>
              <a:gd name="connsiteY120" fmla="*/ 348750 h 348750"/>
              <a:gd name="connsiteX121" fmla="*/ 303750 w 348750"/>
              <a:gd name="connsiteY121" fmla="*/ 348750 h 348750"/>
              <a:gd name="connsiteX122" fmla="*/ 303750 w 348750"/>
              <a:gd name="connsiteY122" fmla="*/ 331875 h 348750"/>
              <a:gd name="connsiteX123" fmla="*/ 146250 w 348750"/>
              <a:gd name="connsiteY123" fmla="*/ 331875 h 348750"/>
              <a:gd name="connsiteX124" fmla="*/ 146250 w 348750"/>
              <a:gd name="connsiteY124" fmla="*/ 348750 h 348750"/>
              <a:gd name="connsiteX125" fmla="*/ 101250 w 348750"/>
              <a:gd name="connsiteY125" fmla="*/ 348750 h 348750"/>
              <a:gd name="connsiteX126" fmla="*/ 101250 w 348750"/>
              <a:gd name="connsiteY126" fmla="*/ 303750 h 348750"/>
              <a:gd name="connsiteX127" fmla="*/ 118125 w 348750"/>
              <a:gd name="connsiteY127" fmla="*/ 303750 h 348750"/>
              <a:gd name="connsiteX128" fmla="*/ 118125 w 348750"/>
              <a:gd name="connsiteY128" fmla="*/ 230625 h 348750"/>
              <a:gd name="connsiteX129" fmla="*/ 45000 w 348750"/>
              <a:gd name="connsiteY129" fmla="*/ 230625 h 348750"/>
              <a:gd name="connsiteX130" fmla="*/ 45000 w 348750"/>
              <a:gd name="connsiteY130" fmla="*/ 247500 h 348750"/>
              <a:gd name="connsiteX131" fmla="*/ 0 w 348750"/>
              <a:gd name="connsiteY131" fmla="*/ 247500 h 348750"/>
              <a:gd name="connsiteX132" fmla="*/ 0 w 348750"/>
              <a:gd name="connsiteY132" fmla="*/ 202500 h 348750"/>
              <a:gd name="connsiteX133" fmla="*/ 16875 w 348750"/>
              <a:gd name="connsiteY133" fmla="*/ 202500 h 348750"/>
              <a:gd name="connsiteX134" fmla="*/ 16875 w 348750"/>
              <a:gd name="connsiteY134" fmla="*/ 45000 h 348750"/>
              <a:gd name="connsiteX135" fmla="*/ 0 w 348750"/>
              <a:gd name="connsiteY135" fmla="*/ 45000 h 34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348750" h="348750">
                <a:moveTo>
                  <a:pt x="315000" y="315000"/>
                </a:moveTo>
                <a:lnTo>
                  <a:pt x="315000" y="337500"/>
                </a:lnTo>
                <a:lnTo>
                  <a:pt x="337500" y="337500"/>
                </a:lnTo>
                <a:lnTo>
                  <a:pt x="337500" y="315000"/>
                </a:lnTo>
                <a:close/>
                <a:moveTo>
                  <a:pt x="112500" y="315000"/>
                </a:moveTo>
                <a:lnTo>
                  <a:pt x="112500" y="337500"/>
                </a:lnTo>
                <a:lnTo>
                  <a:pt x="135000" y="337500"/>
                </a:lnTo>
                <a:lnTo>
                  <a:pt x="135000" y="315000"/>
                </a:lnTo>
                <a:close/>
                <a:moveTo>
                  <a:pt x="61875" y="286875"/>
                </a:moveTo>
                <a:lnTo>
                  <a:pt x="73125" y="286875"/>
                </a:lnTo>
                <a:lnTo>
                  <a:pt x="73125" y="303750"/>
                </a:lnTo>
                <a:lnTo>
                  <a:pt x="61875" y="303750"/>
                </a:lnTo>
                <a:close/>
                <a:moveTo>
                  <a:pt x="73125" y="275625"/>
                </a:moveTo>
                <a:lnTo>
                  <a:pt x="90000" y="275625"/>
                </a:lnTo>
                <a:lnTo>
                  <a:pt x="90000" y="286875"/>
                </a:lnTo>
                <a:lnTo>
                  <a:pt x="73125" y="286875"/>
                </a:lnTo>
                <a:close/>
                <a:moveTo>
                  <a:pt x="45000" y="275625"/>
                </a:moveTo>
                <a:lnTo>
                  <a:pt x="61875" y="275625"/>
                </a:lnTo>
                <a:lnTo>
                  <a:pt x="61875" y="286875"/>
                </a:lnTo>
                <a:lnTo>
                  <a:pt x="45000" y="286875"/>
                </a:lnTo>
                <a:close/>
                <a:moveTo>
                  <a:pt x="61875" y="258750"/>
                </a:moveTo>
                <a:lnTo>
                  <a:pt x="73125" y="258750"/>
                </a:lnTo>
                <a:lnTo>
                  <a:pt x="73125" y="275625"/>
                </a:lnTo>
                <a:lnTo>
                  <a:pt x="61875" y="275625"/>
                </a:lnTo>
                <a:close/>
                <a:moveTo>
                  <a:pt x="213750" y="213750"/>
                </a:moveTo>
                <a:lnTo>
                  <a:pt x="213750" y="236250"/>
                </a:lnTo>
                <a:lnTo>
                  <a:pt x="236250" y="236250"/>
                </a:lnTo>
                <a:lnTo>
                  <a:pt x="236250" y="213750"/>
                </a:lnTo>
                <a:close/>
                <a:moveTo>
                  <a:pt x="11250" y="213750"/>
                </a:moveTo>
                <a:lnTo>
                  <a:pt x="11250" y="236250"/>
                </a:lnTo>
                <a:lnTo>
                  <a:pt x="33750" y="236250"/>
                </a:lnTo>
                <a:lnTo>
                  <a:pt x="33750" y="213750"/>
                </a:lnTo>
                <a:close/>
                <a:moveTo>
                  <a:pt x="230625" y="129375"/>
                </a:moveTo>
                <a:lnTo>
                  <a:pt x="230625" y="202500"/>
                </a:lnTo>
                <a:lnTo>
                  <a:pt x="247500" y="202500"/>
                </a:lnTo>
                <a:lnTo>
                  <a:pt x="247500" y="247500"/>
                </a:lnTo>
                <a:lnTo>
                  <a:pt x="202500" y="247500"/>
                </a:lnTo>
                <a:lnTo>
                  <a:pt x="202500" y="230625"/>
                </a:lnTo>
                <a:lnTo>
                  <a:pt x="129375" y="230625"/>
                </a:lnTo>
                <a:lnTo>
                  <a:pt x="129375" y="303750"/>
                </a:lnTo>
                <a:lnTo>
                  <a:pt x="146250" y="303750"/>
                </a:lnTo>
                <a:lnTo>
                  <a:pt x="146250" y="320625"/>
                </a:lnTo>
                <a:lnTo>
                  <a:pt x="303750" y="320625"/>
                </a:lnTo>
                <a:lnTo>
                  <a:pt x="303750" y="303750"/>
                </a:lnTo>
                <a:lnTo>
                  <a:pt x="320625" y="303750"/>
                </a:lnTo>
                <a:lnTo>
                  <a:pt x="320625" y="146250"/>
                </a:lnTo>
                <a:lnTo>
                  <a:pt x="303750" y="146250"/>
                </a:lnTo>
                <a:lnTo>
                  <a:pt x="303750" y="129375"/>
                </a:lnTo>
                <a:close/>
                <a:moveTo>
                  <a:pt x="146250" y="129375"/>
                </a:moveTo>
                <a:lnTo>
                  <a:pt x="146250" y="146250"/>
                </a:lnTo>
                <a:lnTo>
                  <a:pt x="129375" y="146250"/>
                </a:lnTo>
                <a:lnTo>
                  <a:pt x="129375" y="219375"/>
                </a:lnTo>
                <a:lnTo>
                  <a:pt x="202500" y="219375"/>
                </a:lnTo>
                <a:lnTo>
                  <a:pt x="202500" y="202500"/>
                </a:lnTo>
                <a:lnTo>
                  <a:pt x="219375" y="202500"/>
                </a:lnTo>
                <a:lnTo>
                  <a:pt x="219375" y="129375"/>
                </a:lnTo>
                <a:close/>
                <a:moveTo>
                  <a:pt x="315000" y="112500"/>
                </a:moveTo>
                <a:lnTo>
                  <a:pt x="315000" y="135000"/>
                </a:lnTo>
                <a:lnTo>
                  <a:pt x="337500" y="135000"/>
                </a:lnTo>
                <a:lnTo>
                  <a:pt x="337500" y="112500"/>
                </a:lnTo>
                <a:close/>
                <a:moveTo>
                  <a:pt x="112500" y="112500"/>
                </a:moveTo>
                <a:lnTo>
                  <a:pt x="112500" y="135000"/>
                </a:lnTo>
                <a:lnTo>
                  <a:pt x="135000" y="135000"/>
                </a:lnTo>
                <a:lnTo>
                  <a:pt x="135000" y="112500"/>
                </a:lnTo>
                <a:close/>
                <a:moveTo>
                  <a:pt x="275625" y="73125"/>
                </a:moveTo>
                <a:lnTo>
                  <a:pt x="286875" y="73125"/>
                </a:lnTo>
                <a:lnTo>
                  <a:pt x="286875" y="90000"/>
                </a:lnTo>
                <a:lnTo>
                  <a:pt x="275625" y="90000"/>
                </a:lnTo>
                <a:close/>
                <a:moveTo>
                  <a:pt x="286875" y="61875"/>
                </a:moveTo>
                <a:lnTo>
                  <a:pt x="303750" y="61875"/>
                </a:lnTo>
                <a:lnTo>
                  <a:pt x="303750" y="73125"/>
                </a:lnTo>
                <a:lnTo>
                  <a:pt x="286875" y="73125"/>
                </a:lnTo>
                <a:close/>
                <a:moveTo>
                  <a:pt x="258750" y="61875"/>
                </a:moveTo>
                <a:lnTo>
                  <a:pt x="275625" y="61875"/>
                </a:lnTo>
                <a:lnTo>
                  <a:pt x="275625" y="73125"/>
                </a:lnTo>
                <a:lnTo>
                  <a:pt x="258750" y="73125"/>
                </a:lnTo>
                <a:close/>
                <a:moveTo>
                  <a:pt x="275625" y="45000"/>
                </a:moveTo>
                <a:lnTo>
                  <a:pt x="286875" y="45000"/>
                </a:lnTo>
                <a:lnTo>
                  <a:pt x="286875" y="61875"/>
                </a:lnTo>
                <a:lnTo>
                  <a:pt x="275625" y="61875"/>
                </a:lnTo>
                <a:close/>
                <a:moveTo>
                  <a:pt x="45000" y="28125"/>
                </a:moveTo>
                <a:lnTo>
                  <a:pt x="45000" y="45000"/>
                </a:lnTo>
                <a:lnTo>
                  <a:pt x="28125" y="45000"/>
                </a:lnTo>
                <a:lnTo>
                  <a:pt x="28125" y="202500"/>
                </a:lnTo>
                <a:lnTo>
                  <a:pt x="45000" y="202500"/>
                </a:lnTo>
                <a:lnTo>
                  <a:pt x="45000" y="219375"/>
                </a:lnTo>
                <a:lnTo>
                  <a:pt x="118125" y="219375"/>
                </a:lnTo>
                <a:lnTo>
                  <a:pt x="118125" y="146250"/>
                </a:lnTo>
                <a:lnTo>
                  <a:pt x="101250" y="146250"/>
                </a:lnTo>
                <a:lnTo>
                  <a:pt x="101250" y="101250"/>
                </a:lnTo>
                <a:lnTo>
                  <a:pt x="146250" y="101250"/>
                </a:lnTo>
                <a:lnTo>
                  <a:pt x="146250" y="118125"/>
                </a:lnTo>
                <a:lnTo>
                  <a:pt x="219375" y="118125"/>
                </a:lnTo>
                <a:lnTo>
                  <a:pt x="219375" y="45000"/>
                </a:lnTo>
                <a:lnTo>
                  <a:pt x="202500" y="45000"/>
                </a:lnTo>
                <a:lnTo>
                  <a:pt x="202500" y="28125"/>
                </a:lnTo>
                <a:close/>
                <a:moveTo>
                  <a:pt x="213750" y="11250"/>
                </a:moveTo>
                <a:lnTo>
                  <a:pt x="213750" y="33750"/>
                </a:lnTo>
                <a:lnTo>
                  <a:pt x="236250" y="33750"/>
                </a:lnTo>
                <a:lnTo>
                  <a:pt x="236250" y="11250"/>
                </a:lnTo>
                <a:close/>
                <a:moveTo>
                  <a:pt x="11250" y="11250"/>
                </a:moveTo>
                <a:lnTo>
                  <a:pt x="11250" y="33750"/>
                </a:lnTo>
                <a:lnTo>
                  <a:pt x="33750" y="33750"/>
                </a:lnTo>
                <a:lnTo>
                  <a:pt x="33750" y="11250"/>
                </a:lnTo>
                <a:close/>
                <a:moveTo>
                  <a:pt x="0" y="0"/>
                </a:moveTo>
                <a:lnTo>
                  <a:pt x="45000" y="0"/>
                </a:lnTo>
                <a:lnTo>
                  <a:pt x="45000" y="16875"/>
                </a:lnTo>
                <a:lnTo>
                  <a:pt x="202500" y="16875"/>
                </a:lnTo>
                <a:lnTo>
                  <a:pt x="202500" y="0"/>
                </a:lnTo>
                <a:lnTo>
                  <a:pt x="247500" y="0"/>
                </a:lnTo>
                <a:lnTo>
                  <a:pt x="247500" y="45000"/>
                </a:lnTo>
                <a:lnTo>
                  <a:pt x="230625" y="45000"/>
                </a:lnTo>
                <a:lnTo>
                  <a:pt x="230625" y="118125"/>
                </a:lnTo>
                <a:lnTo>
                  <a:pt x="303750" y="118125"/>
                </a:lnTo>
                <a:lnTo>
                  <a:pt x="303750" y="101250"/>
                </a:lnTo>
                <a:lnTo>
                  <a:pt x="348750" y="101250"/>
                </a:lnTo>
                <a:lnTo>
                  <a:pt x="348750" y="146250"/>
                </a:lnTo>
                <a:lnTo>
                  <a:pt x="331875" y="146250"/>
                </a:lnTo>
                <a:lnTo>
                  <a:pt x="331875" y="303750"/>
                </a:lnTo>
                <a:lnTo>
                  <a:pt x="348750" y="303750"/>
                </a:lnTo>
                <a:lnTo>
                  <a:pt x="348750" y="348750"/>
                </a:lnTo>
                <a:lnTo>
                  <a:pt x="303750" y="348750"/>
                </a:lnTo>
                <a:lnTo>
                  <a:pt x="303750" y="331875"/>
                </a:lnTo>
                <a:lnTo>
                  <a:pt x="146250" y="331875"/>
                </a:lnTo>
                <a:lnTo>
                  <a:pt x="146250" y="348750"/>
                </a:lnTo>
                <a:lnTo>
                  <a:pt x="101250" y="348750"/>
                </a:lnTo>
                <a:lnTo>
                  <a:pt x="101250" y="303750"/>
                </a:lnTo>
                <a:lnTo>
                  <a:pt x="118125" y="303750"/>
                </a:lnTo>
                <a:lnTo>
                  <a:pt x="118125" y="230625"/>
                </a:lnTo>
                <a:lnTo>
                  <a:pt x="45000" y="230625"/>
                </a:lnTo>
                <a:lnTo>
                  <a:pt x="45000" y="247500"/>
                </a:lnTo>
                <a:lnTo>
                  <a:pt x="0" y="247500"/>
                </a:lnTo>
                <a:lnTo>
                  <a:pt x="0" y="202500"/>
                </a:lnTo>
                <a:lnTo>
                  <a:pt x="16875" y="202500"/>
                </a:lnTo>
                <a:lnTo>
                  <a:pt x="16875" y="45000"/>
                </a:lnTo>
                <a:lnTo>
                  <a:pt x="0" y="45000"/>
                </a:ln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6" name="任意多边形: 形状 145"/>
          <p:cNvSpPr/>
          <p:nvPr/>
        </p:nvSpPr>
        <p:spPr>
          <a:xfrm>
            <a:off x="881269" y="3468852"/>
            <a:ext cx="361062" cy="361062"/>
          </a:xfrm>
          <a:custGeom>
            <a:avLst/>
            <a:gdLst>
              <a:gd name="connsiteX0" fmla="*/ 11588 w 361062"/>
              <a:gd name="connsiteY0" fmla="*/ 299616 h 361062"/>
              <a:gd name="connsiteX1" fmla="*/ 11588 w 361062"/>
              <a:gd name="connsiteY1" fmla="*/ 349475 h 361062"/>
              <a:gd name="connsiteX2" fmla="*/ 61447 w 361062"/>
              <a:gd name="connsiteY2" fmla="*/ 349475 h 361062"/>
              <a:gd name="connsiteX3" fmla="*/ 249676 w 361062"/>
              <a:gd name="connsiteY3" fmla="*/ 189256 h 361062"/>
              <a:gd name="connsiteX4" fmla="*/ 188200 w 361062"/>
              <a:gd name="connsiteY4" fmla="*/ 250745 h 361062"/>
              <a:gd name="connsiteX5" fmla="*/ 203213 w 361062"/>
              <a:gd name="connsiteY5" fmla="*/ 265757 h 361062"/>
              <a:gd name="connsiteX6" fmla="*/ 222333 w 361062"/>
              <a:gd name="connsiteY6" fmla="*/ 246636 h 361062"/>
              <a:gd name="connsiteX7" fmla="*/ 230527 w 361062"/>
              <a:gd name="connsiteY7" fmla="*/ 254830 h 361062"/>
              <a:gd name="connsiteX8" fmla="*/ 211407 w 361062"/>
              <a:gd name="connsiteY8" fmla="*/ 273951 h 361062"/>
              <a:gd name="connsiteX9" fmla="*/ 232249 w 361062"/>
              <a:gd name="connsiteY9" fmla="*/ 294793 h 361062"/>
              <a:gd name="connsiteX10" fmla="*/ 239743 w 361062"/>
              <a:gd name="connsiteY10" fmla="*/ 287299 h 361062"/>
              <a:gd name="connsiteX11" fmla="*/ 247937 w 361062"/>
              <a:gd name="connsiteY11" fmla="*/ 295493 h 361062"/>
              <a:gd name="connsiteX12" fmla="*/ 240443 w 361062"/>
              <a:gd name="connsiteY12" fmla="*/ 302987 h 361062"/>
              <a:gd name="connsiteX13" fmla="*/ 255463 w 361062"/>
              <a:gd name="connsiteY13" fmla="*/ 318007 h 361062"/>
              <a:gd name="connsiteX14" fmla="*/ 274578 w 361062"/>
              <a:gd name="connsiteY14" fmla="*/ 298892 h 361062"/>
              <a:gd name="connsiteX15" fmla="*/ 282772 w 361062"/>
              <a:gd name="connsiteY15" fmla="*/ 307086 h 361062"/>
              <a:gd name="connsiteX16" fmla="*/ 263657 w 361062"/>
              <a:gd name="connsiteY16" fmla="*/ 326201 h 361062"/>
              <a:gd name="connsiteX17" fmla="*/ 278719 w 361062"/>
              <a:gd name="connsiteY17" fmla="*/ 341262 h 361062"/>
              <a:gd name="connsiteX18" fmla="*/ 340200 w 361062"/>
              <a:gd name="connsiteY18" fmla="*/ 279781 h 361062"/>
              <a:gd name="connsiteX19" fmla="*/ 229352 w 361062"/>
              <a:gd name="connsiteY19" fmla="*/ 70220 h 361062"/>
              <a:gd name="connsiteX20" fmla="*/ 13943 w 361062"/>
              <a:gd name="connsiteY20" fmla="*/ 285583 h 361062"/>
              <a:gd name="connsiteX21" fmla="*/ 40602 w 361062"/>
              <a:gd name="connsiteY21" fmla="*/ 312242 h 361062"/>
              <a:gd name="connsiteX22" fmla="*/ 233943 w 361062"/>
              <a:gd name="connsiteY22" fmla="*/ 118900 h 361062"/>
              <a:gd name="connsiteX23" fmla="*/ 242137 w 361062"/>
              <a:gd name="connsiteY23" fmla="*/ 127094 h 361062"/>
              <a:gd name="connsiteX24" fmla="*/ 48796 w 361062"/>
              <a:gd name="connsiteY24" fmla="*/ 320436 h 361062"/>
              <a:gd name="connsiteX25" fmla="*/ 75480 w 361062"/>
              <a:gd name="connsiteY25" fmla="*/ 347120 h 361062"/>
              <a:gd name="connsiteX26" fmla="*/ 290843 w 361062"/>
              <a:gd name="connsiteY26" fmla="*/ 131711 h 361062"/>
              <a:gd name="connsiteX27" fmla="*/ 264184 w 361062"/>
              <a:gd name="connsiteY27" fmla="*/ 105052 h 361062"/>
              <a:gd name="connsiteX28" fmla="*/ 253749 w 361062"/>
              <a:gd name="connsiteY28" fmla="*/ 115486 h 361062"/>
              <a:gd name="connsiteX29" fmla="*/ 245555 w 361062"/>
              <a:gd name="connsiteY29" fmla="*/ 107292 h 361062"/>
              <a:gd name="connsiteX30" fmla="*/ 255990 w 361062"/>
              <a:gd name="connsiteY30" fmla="*/ 96858 h 361062"/>
              <a:gd name="connsiteX31" fmla="*/ 246763 w 361062"/>
              <a:gd name="connsiteY31" fmla="*/ 52813 h 361062"/>
              <a:gd name="connsiteX32" fmla="*/ 237547 w 361062"/>
              <a:gd name="connsiteY32" fmla="*/ 62027 h 361062"/>
              <a:gd name="connsiteX33" fmla="*/ 299036 w 361062"/>
              <a:gd name="connsiteY33" fmla="*/ 123516 h 361062"/>
              <a:gd name="connsiteX34" fmla="*/ 308250 w 361062"/>
              <a:gd name="connsiteY34" fmla="*/ 114300 h 361062"/>
              <a:gd name="connsiteX35" fmla="*/ 81281 w 361062"/>
              <a:gd name="connsiteY35" fmla="*/ 20862 h 361062"/>
              <a:gd name="connsiteX36" fmla="*/ 19800 w 361062"/>
              <a:gd name="connsiteY36" fmla="*/ 82343 h 361062"/>
              <a:gd name="connsiteX37" fmla="*/ 34855 w 361062"/>
              <a:gd name="connsiteY37" fmla="*/ 97398 h 361062"/>
              <a:gd name="connsiteX38" fmla="*/ 42391 w 361062"/>
              <a:gd name="connsiteY38" fmla="*/ 89862 h 361062"/>
              <a:gd name="connsiteX39" fmla="*/ 50585 w 361062"/>
              <a:gd name="connsiteY39" fmla="*/ 98056 h 361062"/>
              <a:gd name="connsiteX40" fmla="*/ 43049 w 361062"/>
              <a:gd name="connsiteY40" fmla="*/ 105592 h 361062"/>
              <a:gd name="connsiteX41" fmla="*/ 58058 w 361062"/>
              <a:gd name="connsiteY41" fmla="*/ 120601 h 361062"/>
              <a:gd name="connsiteX42" fmla="*/ 77187 w 361062"/>
              <a:gd name="connsiteY42" fmla="*/ 101471 h 361062"/>
              <a:gd name="connsiteX43" fmla="*/ 85381 w 361062"/>
              <a:gd name="connsiteY43" fmla="*/ 109665 h 361062"/>
              <a:gd name="connsiteX44" fmla="*/ 66252 w 361062"/>
              <a:gd name="connsiteY44" fmla="*/ 128795 h 361062"/>
              <a:gd name="connsiteX45" fmla="*/ 87106 w 361062"/>
              <a:gd name="connsiteY45" fmla="*/ 149649 h 361062"/>
              <a:gd name="connsiteX46" fmla="*/ 94636 w 361062"/>
              <a:gd name="connsiteY46" fmla="*/ 142118 h 361062"/>
              <a:gd name="connsiteX47" fmla="*/ 102830 w 361062"/>
              <a:gd name="connsiteY47" fmla="*/ 150312 h 361062"/>
              <a:gd name="connsiteX48" fmla="*/ 95300 w 361062"/>
              <a:gd name="connsiteY48" fmla="*/ 157843 h 361062"/>
              <a:gd name="connsiteX49" fmla="*/ 110318 w 361062"/>
              <a:gd name="connsiteY49" fmla="*/ 172861 h 361062"/>
              <a:gd name="connsiteX50" fmla="*/ 171806 w 361062"/>
              <a:gd name="connsiteY50" fmla="*/ 111387 h 361062"/>
              <a:gd name="connsiteX51" fmla="*/ 304335 w 361062"/>
              <a:gd name="connsiteY51" fmla="*/ 13246 h 361062"/>
              <a:gd name="connsiteX52" fmla="*/ 274163 w 361062"/>
              <a:gd name="connsiteY52" fmla="*/ 25418 h 361062"/>
              <a:gd name="connsiteX53" fmla="*/ 254958 w 361062"/>
              <a:gd name="connsiteY53" fmla="*/ 44620 h 361062"/>
              <a:gd name="connsiteX54" fmla="*/ 316443 w 361062"/>
              <a:gd name="connsiteY54" fmla="*/ 106105 h 361062"/>
              <a:gd name="connsiteX55" fmla="*/ 335644 w 361062"/>
              <a:gd name="connsiteY55" fmla="*/ 86900 h 361062"/>
              <a:gd name="connsiteX56" fmla="*/ 334506 w 361062"/>
              <a:gd name="connsiteY56" fmla="*/ 25418 h 361062"/>
              <a:gd name="connsiteX57" fmla="*/ 304335 w 361062"/>
              <a:gd name="connsiteY57" fmla="*/ 13246 h 361062"/>
              <a:gd name="connsiteX58" fmla="*/ 304491 w 361062"/>
              <a:gd name="connsiteY58" fmla="*/ 21 h 361062"/>
              <a:gd name="connsiteX59" fmla="*/ 343856 w 361062"/>
              <a:gd name="connsiteY59" fmla="*/ 15082 h 361062"/>
              <a:gd name="connsiteX60" fmla="*/ 345980 w 361062"/>
              <a:gd name="connsiteY60" fmla="*/ 92932 h 361062"/>
              <a:gd name="connsiteX61" fmla="*/ 343856 w 361062"/>
              <a:gd name="connsiteY61" fmla="*/ 95056 h 361062"/>
              <a:gd name="connsiteX62" fmla="*/ 324627 w 361062"/>
              <a:gd name="connsiteY62" fmla="*/ 114289 h 361062"/>
              <a:gd name="connsiteX63" fmla="*/ 335072 w 361062"/>
              <a:gd name="connsiteY63" fmla="*/ 124734 h 361062"/>
              <a:gd name="connsiteX64" fmla="*/ 326878 w 361062"/>
              <a:gd name="connsiteY64" fmla="*/ 132928 h 361062"/>
              <a:gd name="connsiteX65" fmla="*/ 316434 w 361062"/>
              <a:gd name="connsiteY65" fmla="*/ 122484 h 361062"/>
              <a:gd name="connsiteX66" fmla="*/ 307220 w 361062"/>
              <a:gd name="connsiteY66" fmla="*/ 131700 h 361062"/>
              <a:gd name="connsiteX67" fmla="*/ 317635 w 361062"/>
              <a:gd name="connsiteY67" fmla="*/ 142115 h 361062"/>
              <a:gd name="connsiteX68" fmla="*/ 309441 w 361062"/>
              <a:gd name="connsiteY68" fmla="*/ 150309 h 361062"/>
              <a:gd name="connsiteX69" fmla="*/ 299027 w 361062"/>
              <a:gd name="connsiteY69" fmla="*/ 139895 h 361062"/>
              <a:gd name="connsiteX70" fmla="*/ 257887 w 361062"/>
              <a:gd name="connsiteY70" fmla="*/ 181043 h 361062"/>
              <a:gd name="connsiteX71" fmla="*/ 356625 w 361062"/>
              <a:gd name="connsiteY71" fmla="*/ 279781 h 361062"/>
              <a:gd name="connsiteX72" fmla="*/ 278719 w 361062"/>
              <a:gd name="connsiteY72" fmla="*/ 357687 h 361062"/>
              <a:gd name="connsiteX73" fmla="*/ 179989 w 361062"/>
              <a:gd name="connsiteY73" fmla="*/ 258957 h 361062"/>
              <a:gd name="connsiteX74" fmla="*/ 77906 w 361062"/>
              <a:gd name="connsiteY74" fmla="*/ 361062 h 361062"/>
              <a:gd name="connsiteX75" fmla="*/ 0 w 361062"/>
              <a:gd name="connsiteY75" fmla="*/ 361062 h 361062"/>
              <a:gd name="connsiteX76" fmla="*/ 0 w 361062"/>
              <a:gd name="connsiteY76" fmla="*/ 283156 h 361062"/>
              <a:gd name="connsiteX77" fmla="*/ 102105 w 361062"/>
              <a:gd name="connsiteY77" fmla="*/ 181073 h 361062"/>
              <a:gd name="connsiteX78" fmla="*/ 3375 w 361062"/>
              <a:gd name="connsiteY78" fmla="*/ 82343 h 361062"/>
              <a:gd name="connsiteX79" fmla="*/ 81281 w 361062"/>
              <a:gd name="connsiteY79" fmla="*/ 4437 h 361062"/>
              <a:gd name="connsiteX80" fmla="*/ 180019 w 361062"/>
              <a:gd name="connsiteY80" fmla="*/ 103175 h 361062"/>
              <a:gd name="connsiteX81" fmla="*/ 221167 w 361062"/>
              <a:gd name="connsiteY81" fmla="*/ 62035 h 361062"/>
              <a:gd name="connsiteX82" fmla="*/ 210720 w 361062"/>
              <a:gd name="connsiteY82" fmla="*/ 51588 h 361062"/>
              <a:gd name="connsiteX83" fmla="*/ 218914 w 361062"/>
              <a:gd name="connsiteY83" fmla="*/ 43394 h 361062"/>
              <a:gd name="connsiteX84" fmla="*/ 229362 w 361062"/>
              <a:gd name="connsiteY84" fmla="*/ 53842 h 361062"/>
              <a:gd name="connsiteX85" fmla="*/ 238578 w 361062"/>
              <a:gd name="connsiteY85" fmla="*/ 44628 h 361062"/>
              <a:gd name="connsiteX86" fmla="*/ 228157 w 361062"/>
              <a:gd name="connsiteY86" fmla="*/ 34207 h 361062"/>
              <a:gd name="connsiteX87" fmla="*/ 236351 w 361062"/>
              <a:gd name="connsiteY87" fmla="*/ 26013 h 361062"/>
              <a:gd name="connsiteX88" fmla="*/ 246773 w 361062"/>
              <a:gd name="connsiteY88" fmla="*/ 36435 h 361062"/>
              <a:gd name="connsiteX89" fmla="*/ 266006 w 361062"/>
              <a:gd name="connsiteY89" fmla="*/ 17206 h 361062"/>
              <a:gd name="connsiteX90" fmla="*/ 304491 w 361062"/>
              <a:gd name="connsiteY90" fmla="*/ 21 h 36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361062" h="361062">
                <a:moveTo>
                  <a:pt x="11588" y="299616"/>
                </a:moveTo>
                <a:lnTo>
                  <a:pt x="11588" y="349475"/>
                </a:lnTo>
                <a:lnTo>
                  <a:pt x="61447" y="349475"/>
                </a:lnTo>
                <a:close/>
                <a:moveTo>
                  <a:pt x="249676" y="189256"/>
                </a:moveTo>
                <a:lnTo>
                  <a:pt x="188200" y="250745"/>
                </a:lnTo>
                <a:lnTo>
                  <a:pt x="203213" y="265757"/>
                </a:lnTo>
                <a:lnTo>
                  <a:pt x="222333" y="246636"/>
                </a:lnTo>
                <a:lnTo>
                  <a:pt x="230527" y="254830"/>
                </a:lnTo>
                <a:lnTo>
                  <a:pt x="211407" y="273951"/>
                </a:lnTo>
                <a:lnTo>
                  <a:pt x="232249" y="294793"/>
                </a:lnTo>
                <a:lnTo>
                  <a:pt x="239743" y="287299"/>
                </a:lnTo>
                <a:lnTo>
                  <a:pt x="247937" y="295493"/>
                </a:lnTo>
                <a:lnTo>
                  <a:pt x="240443" y="302987"/>
                </a:lnTo>
                <a:lnTo>
                  <a:pt x="255463" y="318007"/>
                </a:lnTo>
                <a:lnTo>
                  <a:pt x="274578" y="298892"/>
                </a:lnTo>
                <a:lnTo>
                  <a:pt x="282772" y="307086"/>
                </a:lnTo>
                <a:lnTo>
                  <a:pt x="263657" y="326201"/>
                </a:lnTo>
                <a:lnTo>
                  <a:pt x="278719" y="341262"/>
                </a:lnTo>
                <a:lnTo>
                  <a:pt x="340200" y="279781"/>
                </a:lnTo>
                <a:close/>
                <a:moveTo>
                  <a:pt x="229352" y="70220"/>
                </a:moveTo>
                <a:lnTo>
                  <a:pt x="13943" y="285583"/>
                </a:lnTo>
                <a:lnTo>
                  <a:pt x="40602" y="312242"/>
                </a:lnTo>
                <a:lnTo>
                  <a:pt x="233943" y="118900"/>
                </a:lnTo>
                <a:lnTo>
                  <a:pt x="242137" y="127094"/>
                </a:lnTo>
                <a:lnTo>
                  <a:pt x="48796" y="320436"/>
                </a:lnTo>
                <a:lnTo>
                  <a:pt x="75480" y="347120"/>
                </a:lnTo>
                <a:lnTo>
                  <a:pt x="290843" y="131711"/>
                </a:lnTo>
                <a:lnTo>
                  <a:pt x="264184" y="105052"/>
                </a:lnTo>
                <a:lnTo>
                  <a:pt x="253749" y="115486"/>
                </a:lnTo>
                <a:lnTo>
                  <a:pt x="245555" y="107292"/>
                </a:lnTo>
                <a:lnTo>
                  <a:pt x="255990" y="96858"/>
                </a:lnTo>
                <a:close/>
                <a:moveTo>
                  <a:pt x="246763" y="52813"/>
                </a:moveTo>
                <a:lnTo>
                  <a:pt x="237547" y="62027"/>
                </a:lnTo>
                <a:lnTo>
                  <a:pt x="299036" y="123516"/>
                </a:lnTo>
                <a:lnTo>
                  <a:pt x="308250" y="114300"/>
                </a:lnTo>
                <a:close/>
                <a:moveTo>
                  <a:pt x="81281" y="20862"/>
                </a:moveTo>
                <a:lnTo>
                  <a:pt x="19800" y="82343"/>
                </a:lnTo>
                <a:lnTo>
                  <a:pt x="34855" y="97398"/>
                </a:lnTo>
                <a:lnTo>
                  <a:pt x="42391" y="89862"/>
                </a:lnTo>
                <a:lnTo>
                  <a:pt x="50585" y="98056"/>
                </a:lnTo>
                <a:lnTo>
                  <a:pt x="43049" y="105592"/>
                </a:lnTo>
                <a:lnTo>
                  <a:pt x="58058" y="120601"/>
                </a:lnTo>
                <a:lnTo>
                  <a:pt x="77187" y="101471"/>
                </a:lnTo>
                <a:lnTo>
                  <a:pt x="85381" y="109665"/>
                </a:lnTo>
                <a:lnTo>
                  <a:pt x="66252" y="128795"/>
                </a:lnTo>
                <a:lnTo>
                  <a:pt x="87106" y="149649"/>
                </a:lnTo>
                <a:lnTo>
                  <a:pt x="94636" y="142118"/>
                </a:lnTo>
                <a:lnTo>
                  <a:pt x="102830" y="150312"/>
                </a:lnTo>
                <a:lnTo>
                  <a:pt x="95300" y="157843"/>
                </a:lnTo>
                <a:lnTo>
                  <a:pt x="110318" y="172861"/>
                </a:lnTo>
                <a:lnTo>
                  <a:pt x="171806" y="111387"/>
                </a:lnTo>
                <a:close/>
                <a:moveTo>
                  <a:pt x="304335" y="13246"/>
                </a:moveTo>
                <a:cubicBezTo>
                  <a:pt x="293459" y="13246"/>
                  <a:pt x="282584" y="17304"/>
                  <a:pt x="274163" y="25418"/>
                </a:cubicBezTo>
                <a:lnTo>
                  <a:pt x="254958" y="44620"/>
                </a:lnTo>
                <a:lnTo>
                  <a:pt x="316443" y="106105"/>
                </a:lnTo>
                <a:lnTo>
                  <a:pt x="335644" y="86900"/>
                </a:lnTo>
                <a:cubicBezTo>
                  <a:pt x="352307" y="69608"/>
                  <a:pt x="351798" y="42082"/>
                  <a:pt x="334506" y="25418"/>
                </a:cubicBezTo>
                <a:cubicBezTo>
                  <a:pt x="326086" y="17304"/>
                  <a:pt x="315210" y="13246"/>
                  <a:pt x="304335" y="13246"/>
                </a:cubicBezTo>
                <a:close/>
                <a:moveTo>
                  <a:pt x="304491" y="21"/>
                </a:moveTo>
                <a:cubicBezTo>
                  <a:pt x="318579" y="-364"/>
                  <a:pt x="332814" y="4627"/>
                  <a:pt x="343856" y="15082"/>
                </a:cubicBezTo>
                <a:cubicBezTo>
                  <a:pt x="365941" y="35993"/>
                  <a:pt x="366892" y="70848"/>
                  <a:pt x="345980" y="92932"/>
                </a:cubicBezTo>
                <a:cubicBezTo>
                  <a:pt x="345292" y="93659"/>
                  <a:pt x="344583" y="94367"/>
                  <a:pt x="343856" y="95056"/>
                </a:cubicBezTo>
                <a:lnTo>
                  <a:pt x="324627" y="114289"/>
                </a:lnTo>
                <a:lnTo>
                  <a:pt x="335072" y="124734"/>
                </a:lnTo>
                <a:lnTo>
                  <a:pt x="326878" y="132928"/>
                </a:lnTo>
                <a:lnTo>
                  <a:pt x="316434" y="122484"/>
                </a:lnTo>
                <a:lnTo>
                  <a:pt x="307220" y="131700"/>
                </a:lnTo>
                <a:lnTo>
                  <a:pt x="317635" y="142115"/>
                </a:lnTo>
                <a:lnTo>
                  <a:pt x="309441" y="150309"/>
                </a:lnTo>
                <a:lnTo>
                  <a:pt x="299027" y="139895"/>
                </a:lnTo>
                <a:lnTo>
                  <a:pt x="257887" y="181043"/>
                </a:lnTo>
                <a:lnTo>
                  <a:pt x="356625" y="279781"/>
                </a:lnTo>
                <a:lnTo>
                  <a:pt x="278719" y="357687"/>
                </a:lnTo>
                <a:lnTo>
                  <a:pt x="179989" y="258957"/>
                </a:lnTo>
                <a:lnTo>
                  <a:pt x="77906" y="361062"/>
                </a:lnTo>
                <a:lnTo>
                  <a:pt x="0" y="361062"/>
                </a:lnTo>
                <a:lnTo>
                  <a:pt x="0" y="283156"/>
                </a:lnTo>
                <a:lnTo>
                  <a:pt x="102105" y="181073"/>
                </a:lnTo>
                <a:lnTo>
                  <a:pt x="3375" y="82343"/>
                </a:lnTo>
                <a:lnTo>
                  <a:pt x="81281" y="4437"/>
                </a:lnTo>
                <a:lnTo>
                  <a:pt x="180019" y="103175"/>
                </a:lnTo>
                <a:lnTo>
                  <a:pt x="221167" y="62035"/>
                </a:lnTo>
                <a:lnTo>
                  <a:pt x="210720" y="51588"/>
                </a:lnTo>
                <a:lnTo>
                  <a:pt x="218914" y="43394"/>
                </a:lnTo>
                <a:lnTo>
                  <a:pt x="229362" y="53842"/>
                </a:lnTo>
                <a:lnTo>
                  <a:pt x="238578" y="44628"/>
                </a:lnTo>
                <a:lnTo>
                  <a:pt x="228157" y="34207"/>
                </a:lnTo>
                <a:lnTo>
                  <a:pt x="236351" y="26013"/>
                </a:lnTo>
                <a:lnTo>
                  <a:pt x="246773" y="36435"/>
                </a:lnTo>
                <a:lnTo>
                  <a:pt x="266006" y="17206"/>
                </a:lnTo>
                <a:cubicBezTo>
                  <a:pt x="276462" y="6164"/>
                  <a:pt x="290403" y="405"/>
                  <a:pt x="304491" y="21"/>
                </a:cubicBez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7" name="任意多边形: 形状 146"/>
          <p:cNvSpPr/>
          <p:nvPr/>
        </p:nvSpPr>
        <p:spPr>
          <a:xfrm>
            <a:off x="881269" y="4954035"/>
            <a:ext cx="360000" cy="281552"/>
          </a:xfrm>
          <a:custGeom>
            <a:avLst/>
            <a:gdLst>
              <a:gd name="connsiteX0" fmla="*/ 145083 w 360000"/>
              <a:gd name="connsiteY0" fmla="*/ 102183 h 281552"/>
              <a:gd name="connsiteX1" fmla="*/ 108224 w 360000"/>
              <a:gd name="connsiteY1" fmla="*/ 141547 h 281552"/>
              <a:gd name="connsiteX2" fmla="*/ 116445 w 360000"/>
              <a:gd name="connsiteY2" fmla="*/ 166299 h 281552"/>
              <a:gd name="connsiteX3" fmla="*/ 180045 w 360000"/>
              <a:gd name="connsiteY3" fmla="*/ 242517 h 281552"/>
              <a:gd name="connsiteX4" fmla="*/ 243669 w 360000"/>
              <a:gd name="connsiteY4" fmla="*/ 166266 h 281552"/>
              <a:gd name="connsiteX5" fmla="*/ 251865 w 360000"/>
              <a:gd name="connsiteY5" fmla="*/ 141547 h 281552"/>
              <a:gd name="connsiteX6" fmla="*/ 215006 w 360000"/>
              <a:gd name="connsiteY6" fmla="*/ 102183 h 281552"/>
              <a:gd name="connsiteX7" fmla="*/ 184755 w 360000"/>
              <a:gd name="connsiteY7" fmla="*/ 119091 h 281552"/>
              <a:gd name="connsiteX8" fmla="*/ 180045 w 360000"/>
              <a:gd name="connsiteY8" fmla="*/ 126309 h 281552"/>
              <a:gd name="connsiteX9" fmla="*/ 175334 w 360000"/>
              <a:gd name="connsiteY9" fmla="*/ 119091 h 281552"/>
              <a:gd name="connsiteX10" fmla="*/ 145083 w 360000"/>
              <a:gd name="connsiteY10" fmla="*/ 102183 h 281552"/>
              <a:gd name="connsiteX11" fmla="*/ 145083 w 360000"/>
              <a:gd name="connsiteY11" fmla="*/ 90933 h 281552"/>
              <a:gd name="connsiteX12" fmla="*/ 180045 w 360000"/>
              <a:gd name="connsiteY12" fmla="*/ 106803 h 281552"/>
              <a:gd name="connsiteX13" fmla="*/ 215006 w 360000"/>
              <a:gd name="connsiteY13" fmla="*/ 90933 h 281552"/>
              <a:gd name="connsiteX14" fmla="*/ 263115 w 360000"/>
              <a:gd name="connsiteY14" fmla="*/ 141547 h 281552"/>
              <a:gd name="connsiteX15" fmla="*/ 252612 w 360000"/>
              <a:gd name="connsiteY15" fmla="*/ 173088 h 281552"/>
              <a:gd name="connsiteX16" fmla="*/ 184359 w 360000"/>
              <a:gd name="connsiteY16" fmla="*/ 254893 h 281552"/>
              <a:gd name="connsiteX17" fmla="*/ 180044 w 360000"/>
              <a:gd name="connsiteY17" fmla="*/ 260051 h 281552"/>
              <a:gd name="connsiteX18" fmla="*/ 175730 w 360000"/>
              <a:gd name="connsiteY18" fmla="*/ 254893 h 281552"/>
              <a:gd name="connsiteX19" fmla="*/ 107488 w 360000"/>
              <a:gd name="connsiteY19" fmla="*/ 173105 h 281552"/>
              <a:gd name="connsiteX20" fmla="*/ 96974 w 360000"/>
              <a:gd name="connsiteY20" fmla="*/ 141547 h 281552"/>
              <a:gd name="connsiteX21" fmla="*/ 145083 w 360000"/>
              <a:gd name="connsiteY21" fmla="*/ 90933 h 281552"/>
              <a:gd name="connsiteX22" fmla="*/ 180371 w 360000"/>
              <a:gd name="connsiteY22" fmla="*/ 34420 h 281552"/>
              <a:gd name="connsiteX23" fmla="*/ 45352 w 360000"/>
              <a:gd name="connsiteY23" fmla="*/ 81810 h 281552"/>
              <a:gd name="connsiteX24" fmla="*/ 45352 w 360000"/>
              <a:gd name="connsiteY24" fmla="*/ 270302 h 281552"/>
              <a:gd name="connsiteX25" fmla="*/ 315000 w 360000"/>
              <a:gd name="connsiteY25" fmla="*/ 270302 h 281552"/>
              <a:gd name="connsiteX26" fmla="*/ 315000 w 360000"/>
              <a:gd name="connsiteY26" fmla="*/ 81848 h 281552"/>
              <a:gd name="connsiteX27" fmla="*/ 180371 w 360000"/>
              <a:gd name="connsiteY27" fmla="*/ 11920 h 281552"/>
              <a:gd name="connsiteX28" fmla="*/ 11338 w 360000"/>
              <a:gd name="connsiteY28" fmla="*/ 71246 h 281552"/>
              <a:gd name="connsiteX29" fmla="*/ 11338 w 360000"/>
              <a:gd name="connsiteY29" fmla="*/ 81821 h 281552"/>
              <a:gd name="connsiteX30" fmla="*/ 180376 w 360000"/>
              <a:gd name="connsiteY30" fmla="*/ 22500 h 281552"/>
              <a:gd name="connsiteX31" fmla="*/ 348750 w 360000"/>
              <a:gd name="connsiteY31" fmla="*/ 81815 h 281552"/>
              <a:gd name="connsiteX32" fmla="*/ 348750 w 360000"/>
              <a:gd name="connsiteY32" fmla="*/ 71241 h 281552"/>
              <a:gd name="connsiteX33" fmla="*/ 180376 w 360000"/>
              <a:gd name="connsiteY33" fmla="*/ 0 h 281552"/>
              <a:gd name="connsiteX34" fmla="*/ 182241 w 360000"/>
              <a:gd name="connsiteY34" fmla="*/ 654 h 281552"/>
              <a:gd name="connsiteX35" fmla="*/ 360000 w 360000"/>
              <a:gd name="connsiteY35" fmla="*/ 63276 h 281552"/>
              <a:gd name="connsiteX36" fmla="*/ 360000 w 360000"/>
              <a:gd name="connsiteY36" fmla="*/ 97701 h 281552"/>
              <a:gd name="connsiteX37" fmla="*/ 326250 w 360000"/>
              <a:gd name="connsiteY37" fmla="*/ 85812 h 281552"/>
              <a:gd name="connsiteX38" fmla="*/ 326250 w 360000"/>
              <a:gd name="connsiteY38" fmla="*/ 270302 h 281552"/>
              <a:gd name="connsiteX39" fmla="*/ 360000 w 360000"/>
              <a:gd name="connsiteY39" fmla="*/ 270302 h 281552"/>
              <a:gd name="connsiteX40" fmla="*/ 360000 w 360000"/>
              <a:gd name="connsiteY40" fmla="*/ 281552 h 281552"/>
              <a:gd name="connsiteX41" fmla="*/ 0 w 360000"/>
              <a:gd name="connsiteY41" fmla="*/ 281552 h 281552"/>
              <a:gd name="connsiteX42" fmla="*/ 0 w 360000"/>
              <a:gd name="connsiteY42" fmla="*/ 270302 h 281552"/>
              <a:gd name="connsiteX43" fmla="*/ 34102 w 360000"/>
              <a:gd name="connsiteY43" fmla="*/ 270302 h 281552"/>
              <a:gd name="connsiteX44" fmla="*/ 34102 w 360000"/>
              <a:gd name="connsiteY44" fmla="*/ 85758 h 281552"/>
              <a:gd name="connsiteX45" fmla="*/ 88 w 360000"/>
              <a:gd name="connsiteY45" fmla="*/ 97696 h 281552"/>
              <a:gd name="connsiteX46" fmla="*/ 88 w 360000"/>
              <a:gd name="connsiteY46" fmla="*/ 63270 h 281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60000" h="281552">
                <a:moveTo>
                  <a:pt x="145083" y="102183"/>
                </a:moveTo>
                <a:cubicBezTo>
                  <a:pt x="124056" y="102921"/>
                  <a:pt x="107580" y="120517"/>
                  <a:pt x="108224" y="141547"/>
                </a:cubicBezTo>
                <a:cubicBezTo>
                  <a:pt x="108211" y="150471"/>
                  <a:pt x="111096" y="159157"/>
                  <a:pt x="116445" y="166299"/>
                </a:cubicBezTo>
                <a:cubicBezTo>
                  <a:pt x="118046" y="168343"/>
                  <a:pt x="159495" y="217941"/>
                  <a:pt x="180045" y="242517"/>
                </a:cubicBezTo>
                <a:cubicBezTo>
                  <a:pt x="200594" y="217941"/>
                  <a:pt x="242046" y="168337"/>
                  <a:pt x="243669" y="166266"/>
                </a:cubicBezTo>
                <a:cubicBezTo>
                  <a:pt x="249003" y="159130"/>
                  <a:pt x="251879" y="150457"/>
                  <a:pt x="251865" y="141547"/>
                </a:cubicBezTo>
                <a:cubicBezTo>
                  <a:pt x="252509" y="120517"/>
                  <a:pt x="236033" y="102921"/>
                  <a:pt x="215006" y="102183"/>
                </a:cubicBezTo>
                <a:cubicBezTo>
                  <a:pt x="202708" y="102327"/>
                  <a:pt x="191320" y="108692"/>
                  <a:pt x="184755" y="119091"/>
                </a:cubicBezTo>
                <a:lnTo>
                  <a:pt x="180045" y="126309"/>
                </a:lnTo>
                <a:lnTo>
                  <a:pt x="175334" y="119091"/>
                </a:lnTo>
                <a:cubicBezTo>
                  <a:pt x="168769" y="108692"/>
                  <a:pt x="157381" y="102327"/>
                  <a:pt x="145083" y="102183"/>
                </a:cubicBezTo>
                <a:close/>
                <a:moveTo>
                  <a:pt x="145083" y="90933"/>
                </a:moveTo>
                <a:cubicBezTo>
                  <a:pt x="158465" y="91005"/>
                  <a:pt x="171181" y="96777"/>
                  <a:pt x="180045" y="106803"/>
                </a:cubicBezTo>
                <a:cubicBezTo>
                  <a:pt x="188908" y="96777"/>
                  <a:pt x="201624" y="91005"/>
                  <a:pt x="215006" y="90933"/>
                </a:cubicBezTo>
                <a:cubicBezTo>
                  <a:pt x="242246" y="91672"/>
                  <a:pt x="263758" y="114304"/>
                  <a:pt x="263115" y="141547"/>
                </a:cubicBezTo>
                <a:cubicBezTo>
                  <a:pt x="263123" y="152921"/>
                  <a:pt x="259437" y="163990"/>
                  <a:pt x="252612" y="173088"/>
                </a:cubicBezTo>
                <a:cubicBezTo>
                  <a:pt x="250997" y="175209"/>
                  <a:pt x="191176" y="246741"/>
                  <a:pt x="184359" y="254893"/>
                </a:cubicBezTo>
                <a:lnTo>
                  <a:pt x="180044" y="260051"/>
                </a:lnTo>
                <a:lnTo>
                  <a:pt x="175730" y="254893"/>
                </a:lnTo>
                <a:cubicBezTo>
                  <a:pt x="168913" y="246741"/>
                  <a:pt x="109092" y="175209"/>
                  <a:pt x="107488" y="173105"/>
                </a:cubicBezTo>
                <a:cubicBezTo>
                  <a:pt x="100655" y="164004"/>
                  <a:pt x="96966" y="152928"/>
                  <a:pt x="96974" y="141547"/>
                </a:cubicBezTo>
                <a:cubicBezTo>
                  <a:pt x="96331" y="114304"/>
                  <a:pt x="117843" y="91673"/>
                  <a:pt x="145083" y="90933"/>
                </a:cubicBezTo>
                <a:close/>
                <a:moveTo>
                  <a:pt x="180371" y="34420"/>
                </a:moveTo>
                <a:lnTo>
                  <a:pt x="45352" y="81810"/>
                </a:lnTo>
                <a:lnTo>
                  <a:pt x="45352" y="270302"/>
                </a:lnTo>
                <a:lnTo>
                  <a:pt x="315000" y="270302"/>
                </a:lnTo>
                <a:lnTo>
                  <a:pt x="315000" y="81848"/>
                </a:lnTo>
                <a:close/>
                <a:moveTo>
                  <a:pt x="180371" y="11920"/>
                </a:moveTo>
                <a:lnTo>
                  <a:pt x="11338" y="71246"/>
                </a:lnTo>
                <a:lnTo>
                  <a:pt x="11338" y="81821"/>
                </a:lnTo>
                <a:lnTo>
                  <a:pt x="180376" y="22500"/>
                </a:lnTo>
                <a:lnTo>
                  <a:pt x="348750" y="81815"/>
                </a:lnTo>
                <a:lnTo>
                  <a:pt x="348750" y="71241"/>
                </a:lnTo>
                <a:close/>
                <a:moveTo>
                  <a:pt x="180376" y="0"/>
                </a:moveTo>
                <a:lnTo>
                  <a:pt x="182241" y="654"/>
                </a:lnTo>
                <a:lnTo>
                  <a:pt x="360000" y="63276"/>
                </a:lnTo>
                <a:lnTo>
                  <a:pt x="360000" y="97701"/>
                </a:lnTo>
                <a:lnTo>
                  <a:pt x="326250" y="85812"/>
                </a:lnTo>
                <a:lnTo>
                  <a:pt x="326250" y="270302"/>
                </a:lnTo>
                <a:lnTo>
                  <a:pt x="360000" y="270302"/>
                </a:lnTo>
                <a:lnTo>
                  <a:pt x="360000" y="281552"/>
                </a:lnTo>
                <a:lnTo>
                  <a:pt x="0" y="281552"/>
                </a:lnTo>
                <a:lnTo>
                  <a:pt x="0" y="270302"/>
                </a:lnTo>
                <a:lnTo>
                  <a:pt x="34102" y="270302"/>
                </a:lnTo>
                <a:lnTo>
                  <a:pt x="34102" y="85758"/>
                </a:lnTo>
                <a:lnTo>
                  <a:pt x="88" y="97696"/>
                </a:lnTo>
                <a:lnTo>
                  <a:pt x="88" y="63270"/>
                </a:ln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695325" y="1439913"/>
            <a:ext cx="0" cy="5461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40695" y="1964770"/>
            <a:ext cx="109260" cy="10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12261" y="1741069"/>
            <a:ext cx="1102616" cy="10147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Inter" panose="02000503000000020004" charset="0"/>
              </a:rPr>
              <a:t>05</a:t>
            </a:r>
            <a:endParaRPr lang="en-US" sz="6000" b="1" dirty="0">
              <a:solidFill>
                <a:schemeClr val="tx2">
                  <a:lumMod val="20000"/>
                  <a:lumOff val="80000"/>
                </a:schemeClr>
              </a:solidFill>
              <a:latin typeface="+mj-lt"/>
              <a:cs typeface="Inter" panose="0200050300000002000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40314" y="2592619"/>
            <a:ext cx="191643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dirty="0">
                <a:solidFill>
                  <a:schemeClr val="accent1"/>
                </a:solidFill>
                <a:cs typeface="Inter" panose="02000503000000020004" charset="0"/>
              </a:rPr>
              <a:t>Visualizations</a:t>
            </a:r>
            <a:endParaRPr lang="en-US" sz="2400" dirty="0">
              <a:solidFill>
                <a:schemeClr val="accent1"/>
              </a:solidFill>
              <a:cs typeface="Inter" panose="020005030000000200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40314" y="3308461"/>
            <a:ext cx="4585749" cy="1370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30000"/>
              </a:lnSpc>
              <a:spcAft>
                <a:spcPts val="0"/>
              </a:spcAft>
              <a:buFont typeface="+mj-lt"/>
              <a:buAutoNum type="arabicPeriod"/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Build a classifier to predict the primary contributory cause of a car accident, given information about the car, the people in the car, the road conditions etc. </a:t>
            </a:r>
            <a:endParaRPr lang="zh-CN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92395" y="5627385"/>
            <a:ext cx="5130032" cy="3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pic>
        <p:nvPicPr>
          <p:cNvPr id="3" name="Picture Placeholder 2" descr="pexels-fauxels-3184292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6292215" y="2371090"/>
            <a:ext cx="5130165" cy="32518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rrelation matrix heatma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38675" y="43815"/>
            <a:ext cx="7553960" cy="681482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05" name="Rectangle 39"/>
          <p:cNvSpPr/>
          <p:nvPr/>
        </p:nvSpPr>
        <p:spPr>
          <a:xfrm>
            <a:off x="1423022" y="3960332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10" name="Rectangle 38"/>
          <p:cNvSpPr/>
          <p:nvPr/>
        </p:nvSpPr>
        <p:spPr>
          <a:xfrm>
            <a:off x="1488091" y="4025402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cxnSp>
        <p:nvCxnSpPr>
          <p:cNvPr id="113" name="Straight Connector 41"/>
          <p:cNvCxnSpPr/>
          <p:nvPr/>
        </p:nvCxnSpPr>
        <p:spPr>
          <a:xfrm>
            <a:off x="1584986" y="4277898"/>
            <a:ext cx="0" cy="264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0" y="165100"/>
            <a:ext cx="504761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4200" b="1" dirty="0">
                <a:latin typeface="Inter Black" panose="02000503000000020004" charset="0"/>
                <a:ea typeface="+mj-ea"/>
                <a:cs typeface="Inter Black" panose="02000503000000020004" charset="0"/>
              </a:rPr>
              <a:t>Correlation Matrix Heatmap</a:t>
            </a:r>
            <a:endParaRPr lang="en-US" altLang="zh-CN" sz="4200" b="1" dirty="0">
              <a:latin typeface="Inter Black" panose="02000503000000020004" charset="0"/>
              <a:ea typeface="+mj-ea"/>
              <a:cs typeface="Inter Black" panose="020005030000000200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05" name="Rectangle 39"/>
          <p:cNvSpPr/>
          <p:nvPr/>
        </p:nvSpPr>
        <p:spPr>
          <a:xfrm>
            <a:off x="1423022" y="3960332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10" name="Rectangle 38"/>
          <p:cNvSpPr/>
          <p:nvPr/>
        </p:nvSpPr>
        <p:spPr>
          <a:xfrm>
            <a:off x="1488091" y="4025402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cxnSp>
        <p:nvCxnSpPr>
          <p:cNvPr id="113" name="Straight Connector 41"/>
          <p:cNvCxnSpPr/>
          <p:nvPr/>
        </p:nvCxnSpPr>
        <p:spPr>
          <a:xfrm>
            <a:off x="1584986" y="4277898"/>
            <a:ext cx="0" cy="264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0" y="165100"/>
            <a:ext cx="4842510" cy="157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4200" b="1" dirty="0">
                <a:latin typeface="Inter Black" panose="02000503000000020004" charset="0"/>
                <a:ea typeface="+mj-ea"/>
                <a:cs typeface="Inter Black" panose="02000503000000020004" charset="0"/>
              </a:rPr>
              <a:t>Total Injuries By Age Group</a:t>
            </a:r>
            <a:endParaRPr lang="en-US" altLang="zh-CN" sz="4200" b="1" dirty="0">
              <a:latin typeface="Inter Black" panose="02000503000000020004" charset="0"/>
              <a:ea typeface="+mj-ea"/>
              <a:cs typeface="Inter Black" panose="02000503000000020004" charset="0"/>
            </a:endParaRPr>
          </a:p>
        </p:txBody>
      </p:sp>
      <p:pic>
        <p:nvPicPr>
          <p:cNvPr id="3" name="Picture 2" descr="Total injuries by Age grou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440" y="53975"/>
            <a:ext cx="7528560" cy="573913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05" name="Rectangle 39"/>
          <p:cNvSpPr/>
          <p:nvPr/>
        </p:nvSpPr>
        <p:spPr>
          <a:xfrm>
            <a:off x="1423022" y="3960332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10" name="Rectangle 38"/>
          <p:cNvSpPr/>
          <p:nvPr/>
        </p:nvSpPr>
        <p:spPr>
          <a:xfrm>
            <a:off x="1488091" y="4025402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cxnSp>
        <p:nvCxnSpPr>
          <p:cNvPr id="113" name="Straight Connector 41"/>
          <p:cNvCxnSpPr/>
          <p:nvPr/>
        </p:nvCxnSpPr>
        <p:spPr>
          <a:xfrm>
            <a:off x="1584986" y="4277898"/>
            <a:ext cx="0" cy="264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0" y="165100"/>
            <a:ext cx="504761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4200" b="1" dirty="0">
                <a:latin typeface="Inter Black" panose="02000503000000020004" charset="0"/>
                <a:ea typeface="+mj-ea"/>
                <a:cs typeface="Inter Black" panose="02000503000000020004" charset="0"/>
              </a:rPr>
              <a:t>Total Injuries By Peririod of Day</a:t>
            </a:r>
            <a:endParaRPr lang="en-US" altLang="zh-CN" sz="4200" b="1" dirty="0">
              <a:latin typeface="Inter Black" panose="02000503000000020004" charset="0"/>
              <a:ea typeface="+mj-ea"/>
              <a:cs typeface="Inter Black" panose="02000503000000020004" charset="0"/>
            </a:endParaRPr>
          </a:p>
        </p:txBody>
      </p:sp>
      <p:pic>
        <p:nvPicPr>
          <p:cNvPr id="3" name="Picture 2" descr="Total injuries by Period of Da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855" y="53975"/>
            <a:ext cx="7764145" cy="64401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ourly Number of Reported Crashes in Chica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48735" y="0"/>
            <a:ext cx="8325485" cy="672973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05" name="Rectangle 39"/>
          <p:cNvSpPr/>
          <p:nvPr/>
        </p:nvSpPr>
        <p:spPr>
          <a:xfrm>
            <a:off x="1423022" y="3960332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10" name="Rectangle 38"/>
          <p:cNvSpPr/>
          <p:nvPr/>
        </p:nvSpPr>
        <p:spPr>
          <a:xfrm>
            <a:off x="1488091" y="4025402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cxnSp>
        <p:nvCxnSpPr>
          <p:cNvPr id="113" name="Straight Connector 41"/>
          <p:cNvCxnSpPr/>
          <p:nvPr/>
        </p:nvCxnSpPr>
        <p:spPr>
          <a:xfrm>
            <a:off x="1584986" y="4277898"/>
            <a:ext cx="0" cy="264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0" y="165100"/>
            <a:ext cx="3855085" cy="2358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3200" b="1" dirty="0">
                <a:latin typeface="Inter Black" panose="02000503000000020004" charset="0"/>
                <a:ea typeface="+mj-ea"/>
                <a:cs typeface="Inter Black" panose="02000503000000020004" charset="0"/>
              </a:rPr>
              <a:t>Hourly Number of Reported Crashes in Chicago</a:t>
            </a:r>
            <a:endParaRPr lang="en-US" altLang="zh-CN" sz="3200" b="1" dirty="0">
              <a:latin typeface="Inter Black" panose="02000503000000020004" charset="0"/>
              <a:ea typeface="+mj-ea"/>
              <a:cs typeface="Inter Black" panose="0200050300000002000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cxnSp>
        <p:nvCxnSpPr>
          <p:cNvPr id="4" name="直线连接符 23"/>
          <p:cNvCxnSpPr/>
          <p:nvPr/>
        </p:nvCxnSpPr>
        <p:spPr>
          <a:xfrm>
            <a:off x="3663585" y="5827488"/>
            <a:ext cx="708981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线连接符 27"/>
          <p:cNvCxnSpPr/>
          <p:nvPr/>
        </p:nvCxnSpPr>
        <p:spPr>
          <a:xfrm>
            <a:off x="3663585" y="5019819"/>
            <a:ext cx="708981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24"/>
          <p:cNvCxnSpPr/>
          <p:nvPr/>
        </p:nvCxnSpPr>
        <p:spPr>
          <a:xfrm>
            <a:off x="3663585" y="4169113"/>
            <a:ext cx="708981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25"/>
          <p:cNvCxnSpPr/>
          <p:nvPr/>
        </p:nvCxnSpPr>
        <p:spPr>
          <a:xfrm>
            <a:off x="3923471" y="3318407"/>
            <a:ext cx="6829924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连接符 26"/>
          <p:cNvCxnSpPr/>
          <p:nvPr/>
        </p:nvCxnSpPr>
        <p:spPr>
          <a:xfrm>
            <a:off x="4482310" y="2467702"/>
            <a:ext cx="627108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482309" y="1856928"/>
            <a:ext cx="6271085" cy="37084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815305" y="2700057"/>
            <a:ext cx="6002144" cy="37084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986610" y="3550269"/>
            <a:ext cx="5766784" cy="37084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582512" y="4400972"/>
            <a:ext cx="5234936" cy="37084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48795" y="5259752"/>
            <a:ext cx="4704602" cy="37084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5" name="任意形状 5"/>
          <p:cNvSpPr/>
          <p:nvPr/>
        </p:nvSpPr>
        <p:spPr>
          <a:xfrm flipV="1">
            <a:off x="1464640" y="5019817"/>
            <a:ext cx="4402463" cy="850707"/>
          </a:xfrm>
          <a:custGeom>
            <a:avLst/>
            <a:gdLst>
              <a:gd name="connsiteX0" fmla="*/ 0 w 4402463"/>
              <a:gd name="connsiteY0" fmla="*/ 850705 h 850705"/>
              <a:gd name="connsiteX1" fmla="*/ 440248 w 4402463"/>
              <a:gd name="connsiteY1" fmla="*/ 0 h 850705"/>
              <a:gd name="connsiteX2" fmla="*/ 3962215 w 4402463"/>
              <a:gd name="connsiteY2" fmla="*/ 0 h 850705"/>
              <a:gd name="connsiteX3" fmla="*/ 4402463 w 4402463"/>
              <a:gd name="connsiteY3" fmla="*/ 850705 h 850705"/>
              <a:gd name="connsiteX4" fmla="*/ 0 w 4402463"/>
              <a:gd name="connsiteY4" fmla="*/ 850705 h 85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2463" h="850705">
                <a:moveTo>
                  <a:pt x="4402463" y="1"/>
                </a:moveTo>
                <a:lnTo>
                  <a:pt x="3962215" y="850704"/>
                </a:lnTo>
                <a:lnTo>
                  <a:pt x="440248" y="850704"/>
                </a:lnTo>
                <a:lnTo>
                  <a:pt x="0" y="1"/>
                </a:lnTo>
                <a:lnTo>
                  <a:pt x="4402463" y="1"/>
                </a:lnTo>
                <a:close/>
              </a:path>
            </a:pathLst>
          </a:custGeom>
          <a:ln w="25400"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49171" tIns="78741" rIns="849171" bIns="78741" numCol="1" spcCol="1270" anchor="ctr" anchorCtr="0">
            <a:noAutofit/>
          </a:bodyPr>
          <a:lstStyle/>
          <a:p>
            <a:pPr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200" dirty="0">
              <a:cs typeface="Inter" panose="02000503000000020004" charset="0"/>
            </a:endParaRPr>
          </a:p>
        </p:txBody>
      </p:sp>
      <p:sp>
        <p:nvSpPr>
          <p:cNvPr id="16" name="任意形状 6"/>
          <p:cNvSpPr/>
          <p:nvPr/>
        </p:nvSpPr>
        <p:spPr>
          <a:xfrm flipV="1">
            <a:off x="1904886" y="4169112"/>
            <a:ext cx="3521971" cy="850706"/>
          </a:xfrm>
          <a:custGeom>
            <a:avLst/>
            <a:gdLst>
              <a:gd name="connsiteX0" fmla="*/ 0 w 3521971"/>
              <a:gd name="connsiteY0" fmla="*/ 850705 h 850705"/>
              <a:gd name="connsiteX1" fmla="*/ 440248 w 3521971"/>
              <a:gd name="connsiteY1" fmla="*/ 0 h 850705"/>
              <a:gd name="connsiteX2" fmla="*/ 3081723 w 3521971"/>
              <a:gd name="connsiteY2" fmla="*/ 0 h 850705"/>
              <a:gd name="connsiteX3" fmla="*/ 3521971 w 3521971"/>
              <a:gd name="connsiteY3" fmla="*/ 850705 h 850705"/>
              <a:gd name="connsiteX4" fmla="*/ 0 w 3521971"/>
              <a:gd name="connsiteY4" fmla="*/ 850705 h 85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21971" h="850705">
                <a:moveTo>
                  <a:pt x="3521971" y="1"/>
                </a:moveTo>
                <a:lnTo>
                  <a:pt x="3081723" y="850704"/>
                </a:lnTo>
                <a:lnTo>
                  <a:pt x="440248" y="850704"/>
                </a:lnTo>
                <a:lnTo>
                  <a:pt x="0" y="1"/>
                </a:lnTo>
                <a:lnTo>
                  <a:pt x="3521971" y="1"/>
                </a:lnTo>
                <a:close/>
              </a:path>
            </a:pathLst>
          </a:custGeom>
          <a:ln w="25400"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49171" tIns="78741" rIns="849171" bIns="78741" numCol="1" spcCol="1270" anchor="ctr" anchorCtr="0">
            <a:noAutofit/>
          </a:bodyPr>
          <a:lstStyle/>
          <a:p>
            <a:pPr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200">
              <a:cs typeface="Inter" panose="02000503000000020004" charset="0"/>
            </a:endParaRPr>
          </a:p>
        </p:txBody>
      </p:sp>
      <p:sp>
        <p:nvSpPr>
          <p:cNvPr id="17" name="任意形状 7"/>
          <p:cNvSpPr/>
          <p:nvPr/>
        </p:nvSpPr>
        <p:spPr>
          <a:xfrm flipV="1">
            <a:off x="2345131" y="3318406"/>
            <a:ext cx="2641479" cy="850706"/>
          </a:xfrm>
          <a:custGeom>
            <a:avLst/>
            <a:gdLst>
              <a:gd name="connsiteX0" fmla="*/ 0 w 2641478"/>
              <a:gd name="connsiteY0" fmla="*/ 850705 h 850705"/>
              <a:gd name="connsiteX1" fmla="*/ 440248 w 2641478"/>
              <a:gd name="connsiteY1" fmla="*/ 0 h 850705"/>
              <a:gd name="connsiteX2" fmla="*/ 2201230 w 2641478"/>
              <a:gd name="connsiteY2" fmla="*/ 0 h 850705"/>
              <a:gd name="connsiteX3" fmla="*/ 2641478 w 2641478"/>
              <a:gd name="connsiteY3" fmla="*/ 850705 h 850705"/>
              <a:gd name="connsiteX4" fmla="*/ 0 w 2641478"/>
              <a:gd name="connsiteY4" fmla="*/ 850705 h 85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1478" h="850705">
                <a:moveTo>
                  <a:pt x="2641478" y="1"/>
                </a:moveTo>
                <a:lnTo>
                  <a:pt x="2201230" y="850704"/>
                </a:lnTo>
                <a:lnTo>
                  <a:pt x="440248" y="850704"/>
                </a:lnTo>
                <a:lnTo>
                  <a:pt x="0" y="1"/>
                </a:lnTo>
                <a:lnTo>
                  <a:pt x="2641478" y="1"/>
                </a:lnTo>
                <a:close/>
              </a:path>
            </a:pathLst>
          </a:custGeom>
          <a:ln w="25400"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49171" tIns="78741" rIns="849171" bIns="78741" numCol="1" spcCol="1270" anchor="ctr" anchorCtr="0">
            <a:noAutofit/>
          </a:bodyPr>
          <a:lstStyle/>
          <a:p>
            <a:pPr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200">
              <a:cs typeface="Inter" panose="02000503000000020004" charset="0"/>
            </a:endParaRPr>
          </a:p>
        </p:txBody>
      </p:sp>
      <p:sp>
        <p:nvSpPr>
          <p:cNvPr id="18" name="任意形状 8"/>
          <p:cNvSpPr/>
          <p:nvPr/>
        </p:nvSpPr>
        <p:spPr>
          <a:xfrm flipV="1">
            <a:off x="2785378" y="2467700"/>
            <a:ext cx="1760986" cy="850706"/>
          </a:xfrm>
          <a:custGeom>
            <a:avLst/>
            <a:gdLst>
              <a:gd name="connsiteX0" fmla="*/ 0 w 1760985"/>
              <a:gd name="connsiteY0" fmla="*/ 850705 h 850705"/>
              <a:gd name="connsiteX1" fmla="*/ 440248 w 1760985"/>
              <a:gd name="connsiteY1" fmla="*/ 0 h 850705"/>
              <a:gd name="connsiteX2" fmla="*/ 1320737 w 1760985"/>
              <a:gd name="connsiteY2" fmla="*/ 0 h 850705"/>
              <a:gd name="connsiteX3" fmla="*/ 1760985 w 1760985"/>
              <a:gd name="connsiteY3" fmla="*/ 850705 h 850705"/>
              <a:gd name="connsiteX4" fmla="*/ 0 w 1760985"/>
              <a:gd name="connsiteY4" fmla="*/ 850705 h 85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0985" h="850705">
                <a:moveTo>
                  <a:pt x="1760985" y="1"/>
                </a:moveTo>
                <a:lnTo>
                  <a:pt x="1320737" y="850704"/>
                </a:lnTo>
                <a:lnTo>
                  <a:pt x="440248" y="850704"/>
                </a:lnTo>
                <a:lnTo>
                  <a:pt x="0" y="1"/>
                </a:lnTo>
                <a:lnTo>
                  <a:pt x="1760985" y="1"/>
                </a:lnTo>
                <a:close/>
              </a:path>
            </a:pathLst>
          </a:custGeom>
          <a:ln w="25400"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49171" tIns="78741" rIns="849171" bIns="78741" numCol="1" spcCol="1270" anchor="ctr" anchorCtr="0">
            <a:noAutofit/>
          </a:bodyPr>
          <a:lstStyle/>
          <a:p>
            <a:pPr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200">
              <a:cs typeface="Inter" panose="02000503000000020004" charset="0"/>
            </a:endParaRPr>
          </a:p>
        </p:txBody>
      </p:sp>
      <p:sp>
        <p:nvSpPr>
          <p:cNvPr id="19" name="任意形状 9"/>
          <p:cNvSpPr/>
          <p:nvPr/>
        </p:nvSpPr>
        <p:spPr>
          <a:xfrm flipV="1">
            <a:off x="3225624" y="1616995"/>
            <a:ext cx="880493" cy="850705"/>
          </a:xfrm>
          <a:custGeom>
            <a:avLst/>
            <a:gdLst>
              <a:gd name="connsiteX0" fmla="*/ 0 w 880492"/>
              <a:gd name="connsiteY0" fmla="*/ 850705 h 850705"/>
              <a:gd name="connsiteX1" fmla="*/ 440246 w 880492"/>
              <a:gd name="connsiteY1" fmla="*/ 0 h 850705"/>
              <a:gd name="connsiteX2" fmla="*/ 440246 w 880492"/>
              <a:gd name="connsiteY2" fmla="*/ 0 h 850705"/>
              <a:gd name="connsiteX3" fmla="*/ 880492 w 880492"/>
              <a:gd name="connsiteY3" fmla="*/ 850705 h 850705"/>
              <a:gd name="connsiteX4" fmla="*/ 0 w 880492"/>
              <a:gd name="connsiteY4" fmla="*/ 850705 h 85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0492" h="850705">
                <a:moveTo>
                  <a:pt x="880492" y="0"/>
                </a:moveTo>
                <a:lnTo>
                  <a:pt x="440246" y="850705"/>
                </a:lnTo>
                <a:lnTo>
                  <a:pt x="440246" y="850705"/>
                </a:lnTo>
                <a:lnTo>
                  <a:pt x="0" y="0"/>
                </a:lnTo>
                <a:lnTo>
                  <a:pt x="880492" y="0"/>
                </a:lnTo>
                <a:close/>
              </a:path>
            </a:pathLst>
          </a:custGeom>
          <a:ln w="25400"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49171" tIns="78741" rIns="849171" bIns="78741" numCol="1" spcCol="1270" anchor="ctr" anchorCtr="0">
            <a:noAutofit/>
          </a:bodyPr>
          <a:lstStyle/>
          <a:p>
            <a:pPr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200">
              <a:cs typeface="Inter" panose="0200050300000002000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259264" y="3559093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bg1"/>
                </a:solidFill>
                <a:cs typeface="Inter" panose="02000503000000020004" charset="0"/>
              </a:rPr>
              <a:t>Topic</a:t>
            </a:r>
            <a:endParaRPr kumimoji="1" lang="zh-CN" altLang="en-US" b="1" dirty="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259264" y="2708387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bg1"/>
                </a:solidFill>
                <a:cs typeface="Inter" panose="02000503000000020004" charset="0"/>
              </a:rPr>
              <a:t>Topic</a:t>
            </a:r>
            <a:endParaRPr kumimoji="1" lang="zh-CN" altLang="en-US" b="1" dirty="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259264" y="2042348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bg1"/>
                </a:solidFill>
                <a:cs typeface="Inter" panose="02000503000000020004" charset="0"/>
              </a:rPr>
              <a:t>Topic</a:t>
            </a:r>
            <a:endParaRPr kumimoji="1" lang="zh-CN" altLang="en-US" b="1" dirty="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259264" y="4409799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bg1"/>
                </a:solidFill>
                <a:cs typeface="Inter" panose="02000503000000020004" charset="0"/>
              </a:rPr>
              <a:t>Topic</a:t>
            </a:r>
            <a:endParaRPr kumimoji="1" lang="zh-CN" altLang="en-US" b="1" dirty="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257251" y="5260505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bg1"/>
                </a:solidFill>
                <a:cs typeface="Inter" panose="02000503000000020004" charset="0"/>
              </a:rPr>
              <a:t>Topic</a:t>
            </a:r>
            <a:endParaRPr kumimoji="1" lang="zh-CN" altLang="en-US" b="1" dirty="0">
              <a:solidFill>
                <a:schemeClr val="bg1"/>
              </a:solidFill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4383088" y="2023411"/>
            <a:ext cx="3632200" cy="3862388"/>
          </a:xfrm>
          <a:custGeom>
            <a:avLst/>
            <a:gdLst>
              <a:gd name="T0" fmla="*/ 1615 w 4576"/>
              <a:gd name="T1" fmla="*/ 4240 h 4866"/>
              <a:gd name="T2" fmla="*/ 2374 w 4576"/>
              <a:gd name="T3" fmla="*/ 4678 h 4866"/>
              <a:gd name="T4" fmla="*/ 2374 w 4576"/>
              <a:gd name="T5" fmla="*/ 3801 h 4866"/>
              <a:gd name="T6" fmla="*/ 378 w 4576"/>
              <a:gd name="T7" fmla="*/ 2901 h 4866"/>
              <a:gd name="T8" fmla="*/ 378 w 4576"/>
              <a:gd name="T9" fmla="*/ 3606 h 4866"/>
              <a:gd name="T10" fmla="*/ 990 w 4576"/>
              <a:gd name="T11" fmla="*/ 3254 h 4866"/>
              <a:gd name="T12" fmla="*/ 378 w 4576"/>
              <a:gd name="T13" fmla="*/ 2901 h 4866"/>
              <a:gd name="T14" fmla="*/ 3597 w 4576"/>
              <a:gd name="T15" fmla="*/ 2386 h 4866"/>
              <a:gd name="T16" fmla="*/ 4202 w 4576"/>
              <a:gd name="T17" fmla="*/ 2735 h 4866"/>
              <a:gd name="T18" fmla="*/ 4202 w 4576"/>
              <a:gd name="T19" fmla="*/ 2036 h 4866"/>
              <a:gd name="T20" fmla="*/ 1769 w 4576"/>
              <a:gd name="T21" fmla="*/ 1771 h 4866"/>
              <a:gd name="T22" fmla="*/ 1769 w 4576"/>
              <a:gd name="T23" fmla="*/ 2990 h 4866"/>
              <a:gd name="T24" fmla="*/ 2826 w 4576"/>
              <a:gd name="T25" fmla="*/ 2381 h 4866"/>
              <a:gd name="T26" fmla="*/ 1769 w 4576"/>
              <a:gd name="T27" fmla="*/ 1771 h 4866"/>
              <a:gd name="T28" fmla="*/ 2571 w 4576"/>
              <a:gd name="T29" fmla="*/ 831 h 4866"/>
              <a:gd name="T30" fmla="*/ 3239 w 4576"/>
              <a:gd name="T31" fmla="*/ 1218 h 4866"/>
              <a:gd name="T32" fmla="*/ 3239 w 4576"/>
              <a:gd name="T33" fmla="*/ 446 h 4866"/>
              <a:gd name="T34" fmla="*/ 876 w 4576"/>
              <a:gd name="T35" fmla="*/ 189 h 4866"/>
              <a:gd name="T36" fmla="*/ 876 w 4576"/>
              <a:gd name="T37" fmla="*/ 1075 h 4866"/>
              <a:gd name="T38" fmla="*/ 1642 w 4576"/>
              <a:gd name="T39" fmla="*/ 632 h 4866"/>
              <a:gd name="T40" fmla="*/ 876 w 4576"/>
              <a:gd name="T41" fmla="*/ 189 h 4866"/>
              <a:gd name="T42" fmla="*/ 1497 w 4576"/>
              <a:gd name="T43" fmla="*/ 0 h 4866"/>
              <a:gd name="T44" fmla="*/ 1538 w 4576"/>
              <a:gd name="T45" fmla="*/ 1192 h 4866"/>
              <a:gd name="T46" fmla="*/ 2488 w 4576"/>
              <a:gd name="T47" fmla="*/ 1564 h 4866"/>
              <a:gd name="T48" fmla="*/ 2379 w 4576"/>
              <a:gd name="T49" fmla="*/ 831 h 4866"/>
              <a:gd name="T50" fmla="*/ 3334 w 4576"/>
              <a:gd name="T51" fmla="*/ 280 h 4866"/>
              <a:gd name="T52" fmla="*/ 3334 w 4576"/>
              <a:gd name="T53" fmla="*/ 1384 h 4866"/>
              <a:gd name="T54" fmla="*/ 2644 w 4576"/>
              <a:gd name="T55" fmla="*/ 1655 h 4866"/>
              <a:gd name="T56" fmla="*/ 3471 w 4576"/>
              <a:gd name="T57" fmla="*/ 2303 h 4866"/>
              <a:gd name="T58" fmla="*/ 4288 w 4576"/>
              <a:gd name="T59" fmla="*/ 1886 h 4866"/>
              <a:gd name="T60" fmla="*/ 4288 w 4576"/>
              <a:gd name="T61" fmla="*/ 2885 h 4866"/>
              <a:gd name="T62" fmla="*/ 3480 w 4576"/>
              <a:gd name="T63" fmla="*/ 2484 h 4866"/>
              <a:gd name="T64" fmla="*/ 2592 w 4576"/>
              <a:gd name="T65" fmla="*/ 3196 h 4866"/>
              <a:gd name="T66" fmla="*/ 2211 w 4576"/>
              <a:gd name="T67" fmla="*/ 3612 h 4866"/>
              <a:gd name="T68" fmla="*/ 2846 w 4576"/>
              <a:gd name="T69" fmla="*/ 4240 h 4866"/>
              <a:gd name="T70" fmla="*/ 1759 w 4576"/>
              <a:gd name="T71" fmla="*/ 4866 h 4866"/>
              <a:gd name="T72" fmla="*/ 1759 w 4576"/>
              <a:gd name="T73" fmla="*/ 3612 h 4866"/>
              <a:gd name="T74" fmla="*/ 2032 w 4576"/>
              <a:gd name="T75" fmla="*/ 3196 h 4866"/>
              <a:gd name="T76" fmla="*/ 1452 w 4576"/>
              <a:gd name="T77" fmla="*/ 2853 h 4866"/>
              <a:gd name="T78" fmla="*/ 1165 w 4576"/>
              <a:gd name="T79" fmla="*/ 3254 h 4866"/>
              <a:gd name="T80" fmla="*/ 291 w 4576"/>
              <a:gd name="T81" fmla="*/ 3758 h 4866"/>
              <a:gd name="T82" fmla="*/ 291 w 4576"/>
              <a:gd name="T83" fmla="*/ 2749 h 4866"/>
              <a:gd name="T84" fmla="*/ 974 w 4576"/>
              <a:gd name="T85" fmla="*/ 2924 h 4866"/>
              <a:gd name="T86" fmla="*/ 1179 w 4576"/>
              <a:gd name="T87" fmla="*/ 2381 h 4866"/>
              <a:gd name="T88" fmla="*/ 1372 w 4576"/>
              <a:gd name="T89" fmla="*/ 1266 h 4866"/>
              <a:gd name="T90" fmla="*/ 400 w 4576"/>
              <a:gd name="T91" fmla="*/ 632 h 4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576" h="4866">
                <a:moveTo>
                  <a:pt x="1868" y="3801"/>
                </a:moveTo>
                <a:lnTo>
                  <a:pt x="1615" y="4240"/>
                </a:lnTo>
                <a:lnTo>
                  <a:pt x="1868" y="4678"/>
                </a:lnTo>
                <a:lnTo>
                  <a:pt x="2374" y="4678"/>
                </a:lnTo>
                <a:lnTo>
                  <a:pt x="2628" y="4240"/>
                </a:lnTo>
                <a:lnTo>
                  <a:pt x="2374" y="3801"/>
                </a:lnTo>
                <a:lnTo>
                  <a:pt x="1868" y="3801"/>
                </a:lnTo>
                <a:close/>
                <a:moveTo>
                  <a:pt x="378" y="2901"/>
                </a:moveTo>
                <a:lnTo>
                  <a:pt x="174" y="3254"/>
                </a:lnTo>
                <a:lnTo>
                  <a:pt x="378" y="3606"/>
                </a:lnTo>
                <a:lnTo>
                  <a:pt x="786" y="3606"/>
                </a:lnTo>
                <a:lnTo>
                  <a:pt x="990" y="3254"/>
                </a:lnTo>
                <a:lnTo>
                  <a:pt x="786" y="2901"/>
                </a:lnTo>
                <a:lnTo>
                  <a:pt x="378" y="2901"/>
                </a:lnTo>
                <a:close/>
                <a:moveTo>
                  <a:pt x="3798" y="2036"/>
                </a:moveTo>
                <a:lnTo>
                  <a:pt x="3597" y="2386"/>
                </a:lnTo>
                <a:lnTo>
                  <a:pt x="3798" y="2735"/>
                </a:lnTo>
                <a:lnTo>
                  <a:pt x="4202" y="2735"/>
                </a:lnTo>
                <a:lnTo>
                  <a:pt x="4404" y="2386"/>
                </a:lnTo>
                <a:lnTo>
                  <a:pt x="4202" y="2036"/>
                </a:lnTo>
                <a:lnTo>
                  <a:pt x="3798" y="2036"/>
                </a:lnTo>
                <a:close/>
                <a:moveTo>
                  <a:pt x="1769" y="1771"/>
                </a:moveTo>
                <a:lnTo>
                  <a:pt x="1417" y="2381"/>
                </a:lnTo>
                <a:lnTo>
                  <a:pt x="1769" y="2990"/>
                </a:lnTo>
                <a:lnTo>
                  <a:pt x="2474" y="2990"/>
                </a:lnTo>
                <a:lnTo>
                  <a:pt x="2826" y="2381"/>
                </a:lnTo>
                <a:lnTo>
                  <a:pt x="2474" y="1771"/>
                </a:lnTo>
                <a:lnTo>
                  <a:pt x="1769" y="1771"/>
                </a:lnTo>
                <a:close/>
                <a:moveTo>
                  <a:pt x="2793" y="446"/>
                </a:moveTo>
                <a:lnTo>
                  <a:pt x="2571" y="831"/>
                </a:lnTo>
                <a:lnTo>
                  <a:pt x="2793" y="1218"/>
                </a:lnTo>
                <a:lnTo>
                  <a:pt x="3239" y="1218"/>
                </a:lnTo>
                <a:lnTo>
                  <a:pt x="3463" y="831"/>
                </a:lnTo>
                <a:lnTo>
                  <a:pt x="3239" y="446"/>
                </a:lnTo>
                <a:lnTo>
                  <a:pt x="2793" y="446"/>
                </a:lnTo>
                <a:close/>
                <a:moveTo>
                  <a:pt x="876" y="189"/>
                </a:moveTo>
                <a:lnTo>
                  <a:pt x="619" y="632"/>
                </a:lnTo>
                <a:lnTo>
                  <a:pt x="876" y="1075"/>
                </a:lnTo>
                <a:lnTo>
                  <a:pt x="1387" y="1075"/>
                </a:lnTo>
                <a:lnTo>
                  <a:pt x="1642" y="632"/>
                </a:lnTo>
                <a:lnTo>
                  <a:pt x="1387" y="189"/>
                </a:lnTo>
                <a:lnTo>
                  <a:pt x="876" y="189"/>
                </a:lnTo>
                <a:close/>
                <a:moveTo>
                  <a:pt x="766" y="0"/>
                </a:moveTo>
                <a:lnTo>
                  <a:pt x="1497" y="0"/>
                </a:lnTo>
                <a:lnTo>
                  <a:pt x="1862" y="632"/>
                </a:lnTo>
                <a:lnTo>
                  <a:pt x="1538" y="1192"/>
                </a:lnTo>
                <a:lnTo>
                  <a:pt x="1743" y="1564"/>
                </a:lnTo>
                <a:lnTo>
                  <a:pt x="2488" y="1564"/>
                </a:lnTo>
                <a:lnTo>
                  <a:pt x="2646" y="1293"/>
                </a:lnTo>
                <a:lnTo>
                  <a:pt x="2379" y="831"/>
                </a:lnTo>
                <a:lnTo>
                  <a:pt x="2698" y="280"/>
                </a:lnTo>
                <a:lnTo>
                  <a:pt x="3334" y="280"/>
                </a:lnTo>
                <a:lnTo>
                  <a:pt x="3653" y="831"/>
                </a:lnTo>
                <a:lnTo>
                  <a:pt x="3334" y="1384"/>
                </a:lnTo>
                <a:lnTo>
                  <a:pt x="2802" y="1384"/>
                </a:lnTo>
                <a:lnTo>
                  <a:pt x="2644" y="1655"/>
                </a:lnTo>
                <a:lnTo>
                  <a:pt x="3021" y="2308"/>
                </a:lnTo>
                <a:lnTo>
                  <a:pt x="3471" y="2303"/>
                </a:lnTo>
                <a:lnTo>
                  <a:pt x="3712" y="1886"/>
                </a:lnTo>
                <a:lnTo>
                  <a:pt x="4288" y="1886"/>
                </a:lnTo>
                <a:lnTo>
                  <a:pt x="4576" y="2386"/>
                </a:lnTo>
                <a:lnTo>
                  <a:pt x="4288" y="2885"/>
                </a:lnTo>
                <a:lnTo>
                  <a:pt x="3712" y="2885"/>
                </a:lnTo>
                <a:lnTo>
                  <a:pt x="3480" y="2484"/>
                </a:lnTo>
                <a:lnTo>
                  <a:pt x="3002" y="2488"/>
                </a:lnTo>
                <a:lnTo>
                  <a:pt x="2592" y="3196"/>
                </a:lnTo>
                <a:lnTo>
                  <a:pt x="2213" y="3196"/>
                </a:lnTo>
                <a:lnTo>
                  <a:pt x="2211" y="3612"/>
                </a:lnTo>
                <a:lnTo>
                  <a:pt x="2484" y="3612"/>
                </a:lnTo>
                <a:lnTo>
                  <a:pt x="2846" y="4240"/>
                </a:lnTo>
                <a:lnTo>
                  <a:pt x="2484" y="4866"/>
                </a:lnTo>
                <a:lnTo>
                  <a:pt x="1759" y="4866"/>
                </a:lnTo>
                <a:lnTo>
                  <a:pt x="1397" y="4240"/>
                </a:lnTo>
                <a:lnTo>
                  <a:pt x="1759" y="3612"/>
                </a:lnTo>
                <a:lnTo>
                  <a:pt x="2029" y="3612"/>
                </a:lnTo>
                <a:lnTo>
                  <a:pt x="2032" y="3196"/>
                </a:lnTo>
                <a:lnTo>
                  <a:pt x="1651" y="3196"/>
                </a:lnTo>
                <a:lnTo>
                  <a:pt x="1452" y="2853"/>
                </a:lnTo>
                <a:lnTo>
                  <a:pt x="1065" y="3080"/>
                </a:lnTo>
                <a:lnTo>
                  <a:pt x="1165" y="3254"/>
                </a:lnTo>
                <a:lnTo>
                  <a:pt x="873" y="3758"/>
                </a:lnTo>
                <a:lnTo>
                  <a:pt x="291" y="3758"/>
                </a:lnTo>
                <a:lnTo>
                  <a:pt x="0" y="3254"/>
                </a:lnTo>
                <a:lnTo>
                  <a:pt x="291" y="2749"/>
                </a:lnTo>
                <a:lnTo>
                  <a:pt x="873" y="2749"/>
                </a:lnTo>
                <a:lnTo>
                  <a:pt x="974" y="2924"/>
                </a:lnTo>
                <a:lnTo>
                  <a:pt x="1362" y="2696"/>
                </a:lnTo>
                <a:lnTo>
                  <a:pt x="1179" y="2381"/>
                </a:lnTo>
                <a:lnTo>
                  <a:pt x="1592" y="1666"/>
                </a:lnTo>
                <a:lnTo>
                  <a:pt x="1372" y="1266"/>
                </a:lnTo>
                <a:lnTo>
                  <a:pt x="766" y="1266"/>
                </a:lnTo>
                <a:lnTo>
                  <a:pt x="400" y="632"/>
                </a:lnTo>
                <a:lnTo>
                  <a:pt x="76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5" name="Freeform 7"/>
          <p:cNvSpPr/>
          <p:nvPr/>
        </p:nvSpPr>
        <p:spPr bwMode="auto">
          <a:xfrm>
            <a:off x="4463171" y="4273579"/>
            <a:ext cx="765348" cy="663802"/>
          </a:xfrm>
          <a:custGeom>
            <a:avLst/>
            <a:gdLst>
              <a:gd name="T0" fmla="*/ 204 w 816"/>
              <a:gd name="T1" fmla="*/ 0 h 705"/>
              <a:gd name="T2" fmla="*/ 612 w 816"/>
              <a:gd name="T3" fmla="*/ 0 h 705"/>
              <a:gd name="T4" fmla="*/ 816 w 816"/>
              <a:gd name="T5" fmla="*/ 353 h 705"/>
              <a:gd name="T6" fmla="*/ 612 w 816"/>
              <a:gd name="T7" fmla="*/ 705 h 705"/>
              <a:gd name="T8" fmla="*/ 204 w 816"/>
              <a:gd name="T9" fmla="*/ 705 h 705"/>
              <a:gd name="T10" fmla="*/ 0 w 816"/>
              <a:gd name="T11" fmla="*/ 353 h 705"/>
              <a:gd name="T12" fmla="*/ 204 w 816"/>
              <a:gd name="T13" fmla="*/ 0 h 7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16" h="705">
                <a:moveTo>
                  <a:pt x="204" y="0"/>
                </a:moveTo>
                <a:lnTo>
                  <a:pt x="612" y="0"/>
                </a:lnTo>
                <a:lnTo>
                  <a:pt x="816" y="353"/>
                </a:lnTo>
                <a:lnTo>
                  <a:pt x="612" y="705"/>
                </a:lnTo>
                <a:lnTo>
                  <a:pt x="204" y="705"/>
                </a:lnTo>
                <a:lnTo>
                  <a:pt x="0" y="353"/>
                </a:lnTo>
                <a:lnTo>
                  <a:pt x="20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7" name="Freeform 8"/>
          <p:cNvSpPr/>
          <p:nvPr/>
        </p:nvSpPr>
        <p:spPr bwMode="auto">
          <a:xfrm>
            <a:off x="5591523" y="4977091"/>
            <a:ext cx="953394" cy="823640"/>
          </a:xfrm>
          <a:custGeom>
            <a:avLst/>
            <a:gdLst>
              <a:gd name="T0" fmla="*/ 253 w 1013"/>
              <a:gd name="T1" fmla="*/ 0 h 877"/>
              <a:gd name="T2" fmla="*/ 759 w 1013"/>
              <a:gd name="T3" fmla="*/ 0 h 877"/>
              <a:gd name="T4" fmla="*/ 1013 w 1013"/>
              <a:gd name="T5" fmla="*/ 439 h 877"/>
              <a:gd name="T6" fmla="*/ 759 w 1013"/>
              <a:gd name="T7" fmla="*/ 877 h 877"/>
              <a:gd name="T8" fmla="*/ 253 w 1013"/>
              <a:gd name="T9" fmla="*/ 877 h 877"/>
              <a:gd name="T10" fmla="*/ 0 w 1013"/>
              <a:gd name="T11" fmla="*/ 439 h 877"/>
              <a:gd name="T12" fmla="*/ 253 w 1013"/>
              <a:gd name="T13" fmla="*/ 0 h 8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13" h="877">
                <a:moveTo>
                  <a:pt x="253" y="0"/>
                </a:moveTo>
                <a:lnTo>
                  <a:pt x="759" y="0"/>
                </a:lnTo>
                <a:lnTo>
                  <a:pt x="1013" y="439"/>
                </a:lnTo>
                <a:lnTo>
                  <a:pt x="759" y="877"/>
                </a:lnTo>
                <a:lnTo>
                  <a:pt x="253" y="877"/>
                </a:lnTo>
                <a:lnTo>
                  <a:pt x="0" y="439"/>
                </a:lnTo>
                <a:lnTo>
                  <a:pt x="25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8" name="Freeform 9"/>
          <p:cNvSpPr/>
          <p:nvPr/>
        </p:nvSpPr>
        <p:spPr bwMode="auto">
          <a:xfrm>
            <a:off x="4800216" y="2109334"/>
            <a:ext cx="962794" cy="833042"/>
          </a:xfrm>
          <a:custGeom>
            <a:avLst/>
            <a:gdLst>
              <a:gd name="T0" fmla="*/ 257 w 1023"/>
              <a:gd name="T1" fmla="*/ 0 h 886"/>
              <a:gd name="T2" fmla="*/ 768 w 1023"/>
              <a:gd name="T3" fmla="*/ 0 h 886"/>
              <a:gd name="T4" fmla="*/ 1023 w 1023"/>
              <a:gd name="T5" fmla="*/ 443 h 886"/>
              <a:gd name="T6" fmla="*/ 768 w 1023"/>
              <a:gd name="T7" fmla="*/ 886 h 886"/>
              <a:gd name="T8" fmla="*/ 257 w 1023"/>
              <a:gd name="T9" fmla="*/ 886 h 886"/>
              <a:gd name="T10" fmla="*/ 0 w 1023"/>
              <a:gd name="T11" fmla="*/ 443 h 886"/>
              <a:gd name="T12" fmla="*/ 257 w 1023"/>
              <a:gd name="T13" fmla="*/ 0 h 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3" h="886">
                <a:moveTo>
                  <a:pt x="257" y="0"/>
                </a:moveTo>
                <a:lnTo>
                  <a:pt x="768" y="0"/>
                </a:lnTo>
                <a:lnTo>
                  <a:pt x="1023" y="443"/>
                </a:lnTo>
                <a:lnTo>
                  <a:pt x="768" y="886"/>
                </a:lnTo>
                <a:lnTo>
                  <a:pt x="257" y="886"/>
                </a:lnTo>
                <a:lnTo>
                  <a:pt x="0" y="443"/>
                </a:lnTo>
                <a:lnTo>
                  <a:pt x="257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9" name="Freeform 10"/>
          <p:cNvSpPr/>
          <p:nvPr/>
        </p:nvSpPr>
        <p:spPr bwMode="auto">
          <a:xfrm>
            <a:off x="7179969" y="3588365"/>
            <a:ext cx="757826" cy="656280"/>
          </a:xfrm>
          <a:custGeom>
            <a:avLst/>
            <a:gdLst>
              <a:gd name="T0" fmla="*/ 201 w 807"/>
              <a:gd name="T1" fmla="*/ 0 h 699"/>
              <a:gd name="T2" fmla="*/ 605 w 807"/>
              <a:gd name="T3" fmla="*/ 0 h 699"/>
              <a:gd name="T4" fmla="*/ 807 w 807"/>
              <a:gd name="T5" fmla="*/ 350 h 699"/>
              <a:gd name="T6" fmla="*/ 605 w 807"/>
              <a:gd name="T7" fmla="*/ 699 h 699"/>
              <a:gd name="T8" fmla="*/ 201 w 807"/>
              <a:gd name="T9" fmla="*/ 699 h 699"/>
              <a:gd name="T10" fmla="*/ 0 w 807"/>
              <a:gd name="T11" fmla="*/ 350 h 699"/>
              <a:gd name="T12" fmla="*/ 201 w 807"/>
              <a:gd name="T13" fmla="*/ 0 h 6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7" h="699">
                <a:moveTo>
                  <a:pt x="201" y="0"/>
                </a:moveTo>
                <a:lnTo>
                  <a:pt x="605" y="0"/>
                </a:lnTo>
                <a:lnTo>
                  <a:pt x="807" y="350"/>
                </a:lnTo>
                <a:lnTo>
                  <a:pt x="605" y="699"/>
                </a:lnTo>
                <a:lnTo>
                  <a:pt x="201" y="699"/>
                </a:lnTo>
                <a:lnTo>
                  <a:pt x="0" y="350"/>
                </a:lnTo>
                <a:lnTo>
                  <a:pt x="201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0" name="Freeform 11"/>
          <p:cNvSpPr/>
          <p:nvPr/>
        </p:nvSpPr>
        <p:spPr bwMode="auto">
          <a:xfrm>
            <a:off x="6359283" y="2320883"/>
            <a:ext cx="838686" cy="725856"/>
          </a:xfrm>
          <a:custGeom>
            <a:avLst/>
            <a:gdLst>
              <a:gd name="T0" fmla="*/ 222 w 892"/>
              <a:gd name="T1" fmla="*/ 0 h 772"/>
              <a:gd name="T2" fmla="*/ 668 w 892"/>
              <a:gd name="T3" fmla="*/ 0 h 772"/>
              <a:gd name="T4" fmla="*/ 892 w 892"/>
              <a:gd name="T5" fmla="*/ 385 h 772"/>
              <a:gd name="T6" fmla="*/ 668 w 892"/>
              <a:gd name="T7" fmla="*/ 772 h 772"/>
              <a:gd name="T8" fmla="*/ 222 w 892"/>
              <a:gd name="T9" fmla="*/ 772 h 772"/>
              <a:gd name="T10" fmla="*/ 0 w 892"/>
              <a:gd name="T11" fmla="*/ 385 h 772"/>
              <a:gd name="T12" fmla="*/ 222 w 892"/>
              <a:gd name="T13" fmla="*/ 0 h 7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92" h="772">
                <a:moveTo>
                  <a:pt x="222" y="0"/>
                </a:moveTo>
                <a:lnTo>
                  <a:pt x="668" y="0"/>
                </a:lnTo>
                <a:lnTo>
                  <a:pt x="892" y="385"/>
                </a:lnTo>
                <a:lnTo>
                  <a:pt x="668" y="772"/>
                </a:lnTo>
                <a:lnTo>
                  <a:pt x="222" y="772"/>
                </a:lnTo>
                <a:lnTo>
                  <a:pt x="0" y="385"/>
                </a:lnTo>
                <a:lnTo>
                  <a:pt x="222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1" name="Freeform 12"/>
          <p:cNvSpPr>
            <a:spLocks noEditPoints="1"/>
          </p:cNvSpPr>
          <p:nvPr/>
        </p:nvSpPr>
        <p:spPr bwMode="auto">
          <a:xfrm>
            <a:off x="4175125" y="2899711"/>
            <a:ext cx="520700" cy="1141413"/>
          </a:xfrm>
          <a:custGeom>
            <a:avLst/>
            <a:gdLst>
              <a:gd name="T0" fmla="*/ 390 w 655"/>
              <a:gd name="T1" fmla="*/ 1385 h 1437"/>
              <a:gd name="T2" fmla="*/ 384 w 655"/>
              <a:gd name="T3" fmla="*/ 1432 h 1437"/>
              <a:gd name="T4" fmla="*/ 338 w 655"/>
              <a:gd name="T5" fmla="*/ 1426 h 1437"/>
              <a:gd name="T6" fmla="*/ 333 w 655"/>
              <a:gd name="T7" fmla="*/ 1387 h 1437"/>
              <a:gd name="T8" fmla="*/ 271 w 655"/>
              <a:gd name="T9" fmla="*/ 1245 h 1437"/>
              <a:gd name="T10" fmla="*/ 300 w 655"/>
              <a:gd name="T11" fmla="*/ 1271 h 1437"/>
              <a:gd name="T12" fmla="*/ 276 w 655"/>
              <a:gd name="T13" fmla="*/ 1312 h 1437"/>
              <a:gd name="T14" fmla="*/ 241 w 655"/>
              <a:gd name="T15" fmla="*/ 1297 h 1437"/>
              <a:gd name="T16" fmla="*/ 247 w 655"/>
              <a:gd name="T17" fmla="*/ 1251 h 1437"/>
              <a:gd name="T18" fmla="*/ 188 w 655"/>
              <a:gd name="T19" fmla="*/ 1123 h 1437"/>
              <a:gd name="T20" fmla="*/ 205 w 655"/>
              <a:gd name="T21" fmla="*/ 1157 h 1437"/>
              <a:gd name="T22" fmla="*/ 169 w 655"/>
              <a:gd name="T23" fmla="*/ 1186 h 1437"/>
              <a:gd name="T24" fmla="*/ 140 w 655"/>
              <a:gd name="T25" fmla="*/ 1159 h 1437"/>
              <a:gd name="T26" fmla="*/ 163 w 655"/>
              <a:gd name="T27" fmla="*/ 1120 h 1437"/>
              <a:gd name="T28" fmla="*/ 107 w 655"/>
              <a:gd name="T29" fmla="*/ 996 h 1437"/>
              <a:gd name="T30" fmla="*/ 117 w 655"/>
              <a:gd name="T31" fmla="*/ 1032 h 1437"/>
              <a:gd name="T32" fmla="*/ 71 w 655"/>
              <a:gd name="T33" fmla="*/ 1052 h 1437"/>
              <a:gd name="T34" fmla="*/ 52 w 655"/>
              <a:gd name="T35" fmla="*/ 1022 h 1437"/>
              <a:gd name="T36" fmla="*/ 84 w 655"/>
              <a:gd name="T37" fmla="*/ 987 h 1437"/>
              <a:gd name="T38" fmla="*/ 65 w 655"/>
              <a:gd name="T39" fmla="*/ 853 h 1437"/>
              <a:gd name="T40" fmla="*/ 64 w 655"/>
              <a:gd name="T41" fmla="*/ 892 h 1437"/>
              <a:gd name="T42" fmla="*/ 19 w 655"/>
              <a:gd name="T43" fmla="*/ 901 h 1437"/>
              <a:gd name="T44" fmla="*/ 4 w 655"/>
              <a:gd name="T45" fmla="*/ 876 h 1437"/>
              <a:gd name="T46" fmla="*/ 32 w 655"/>
              <a:gd name="T47" fmla="*/ 837 h 1437"/>
              <a:gd name="T48" fmla="*/ 64 w 655"/>
              <a:gd name="T49" fmla="*/ 703 h 1437"/>
              <a:gd name="T50" fmla="*/ 52 w 655"/>
              <a:gd name="T51" fmla="*/ 740 h 1437"/>
              <a:gd name="T52" fmla="*/ 16 w 655"/>
              <a:gd name="T53" fmla="*/ 743 h 1437"/>
              <a:gd name="T54" fmla="*/ 0 w 655"/>
              <a:gd name="T55" fmla="*/ 710 h 1437"/>
              <a:gd name="T56" fmla="*/ 36 w 655"/>
              <a:gd name="T57" fmla="*/ 680 h 1437"/>
              <a:gd name="T58" fmla="*/ 102 w 655"/>
              <a:gd name="T59" fmla="*/ 547 h 1437"/>
              <a:gd name="T60" fmla="*/ 95 w 655"/>
              <a:gd name="T61" fmla="*/ 586 h 1437"/>
              <a:gd name="T62" fmla="*/ 55 w 655"/>
              <a:gd name="T63" fmla="*/ 590 h 1437"/>
              <a:gd name="T64" fmla="*/ 39 w 655"/>
              <a:gd name="T65" fmla="*/ 560 h 1437"/>
              <a:gd name="T66" fmla="*/ 72 w 655"/>
              <a:gd name="T67" fmla="*/ 528 h 1437"/>
              <a:gd name="T68" fmla="*/ 183 w 655"/>
              <a:gd name="T69" fmla="*/ 411 h 1437"/>
              <a:gd name="T70" fmla="*/ 179 w 655"/>
              <a:gd name="T71" fmla="*/ 449 h 1437"/>
              <a:gd name="T72" fmla="*/ 133 w 655"/>
              <a:gd name="T73" fmla="*/ 453 h 1437"/>
              <a:gd name="T74" fmla="*/ 130 w 655"/>
              <a:gd name="T75" fmla="*/ 406 h 1437"/>
              <a:gd name="T76" fmla="*/ 287 w 655"/>
              <a:gd name="T77" fmla="*/ 292 h 1437"/>
              <a:gd name="T78" fmla="*/ 300 w 655"/>
              <a:gd name="T79" fmla="*/ 336 h 1437"/>
              <a:gd name="T80" fmla="*/ 264 w 655"/>
              <a:gd name="T81" fmla="*/ 354 h 1437"/>
              <a:gd name="T82" fmla="*/ 237 w 655"/>
              <a:gd name="T83" fmla="*/ 318 h 1437"/>
              <a:gd name="T84" fmla="*/ 263 w 655"/>
              <a:gd name="T85" fmla="*/ 289 h 1437"/>
              <a:gd name="T86" fmla="*/ 423 w 655"/>
              <a:gd name="T87" fmla="*/ 205 h 1437"/>
              <a:gd name="T88" fmla="*/ 417 w 655"/>
              <a:gd name="T89" fmla="*/ 251 h 1437"/>
              <a:gd name="T90" fmla="*/ 380 w 655"/>
              <a:gd name="T91" fmla="*/ 254 h 1437"/>
              <a:gd name="T92" fmla="*/ 368 w 655"/>
              <a:gd name="T93" fmla="*/ 209 h 1437"/>
              <a:gd name="T94" fmla="*/ 449 w 655"/>
              <a:gd name="T95" fmla="*/ 0 h 1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55" h="1437">
                <a:moveTo>
                  <a:pt x="367" y="1371"/>
                </a:moveTo>
                <a:lnTo>
                  <a:pt x="378" y="1375"/>
                </a:lnTo>
                <a:lnTo>
                  <a:pt x="388" y="1384"/>
                </a:lnTo>
                <a:lnTo>
                  <a:pt x="390" y="1385"/>
                </a:lnTo>
                <a:lnTo>
                  <a:pt x="396" y="1397"/>
                </a:lnTo>
                <a:lnTo>
                  <a:pt x="397" y="1410"/>
                </a:lnTo>
                <a:lnTo>
                  <a:pt x="393" y="1422"/>
                </a:lnTo>
                <a:lnTo>
                  <a:pt x="384" y="1432"/>
                </a:lnTo>
                <a:lnTo>
                  <a:pt x="371" y="1437"/>
                </a:lnTo>
                <a:lnTo>
                  <a:pt x="359" y="1437"/>
                </a:lnTo>
                <a:lnTo>
                  <a:pt x="346" y="1434"/>
                </a:lnTo>
                <a:lnTo>
                  <a:pt x="338" y="1426"/>
                </a:lnTo>
                <a:lnTo>
                  <a:pt x="336" y="1423"/>
                </a:lnTo>
                <a:lnTo>
                  <a:pt x="331" y="1411"/>
                </a:lnTo>
                <a:lnTo>
                  <a:pt x="329" y="1398"/>
                </a:lnTo>
                <a:lnTo>
                  <a:pt x="333" y="1387"/>
                </a:lnTo>
                <a:lnTo>
                  <a:pt x="342" y="1377"/>
                </a:lnTo>
                <a:lnTo>
                  <a:pt x="354" y="1371"/>
                </a:lnTo>
                <a:lnTo>
                  <a:pt x="367" y="1371"/>
                </a:lnTo>
                <a:close/>
                <a:moveTo>
                  <a:pt x="271" y="1245"/>
                </a:moveTo>
                <a:lnTo>
                  <a:pt x="283" y="1248"/>
                </a:lnTo>
                <a:lnTo>
                  <a:pt x="293" y="1257"/>
                </a:lnTo>
                <a:lnTo>
                  <a:pt x="294" y="1260"/>
                </a:lnTo>
                <a:lnTo>
                  <a:pt x="300" y="1271"/>
                </a:lnTo>
                <a:lnTo>
                  <a:pt x="300" y="1284"/>
                </a:lnTo>
                <a:lnTo>
                  <a:pt x="297" y="1296"/>
                </a:lnTo>
                <a:lnTo>
                  <a:pt x="289" y="1306"/>
                </a:lnTo>
                <a:lnTo>
                  <a:pt x="276" y="1312"/>
                </a:lnTo>
                <a:lnTo>
                  <a:pt x="264" y="1312"/>
                </a:lnTo>
                <a:lnTo>
                  <a:pt x="251" y="1308"/>
                </a:lnTo>
                <a:lnTo>
                  <a:pt x="243" y="1299"/>
                </a:lnTo>
                <a:lnTo>
                  <a:pt x="241" y="1297"/>
                </a:lnTo>
                <a:lnTo>
                  <a:pt x="235" y="1286"/>
                </a:lnTo>
                <a:lnTo>
                  <a:pt x="234" y="1273"/>
                </a:lnTo>
                <a:lnTo>
                  <a:pt x="238" y="1261"/>
                </a:lnTo>
                <a:lnTo>
                  <a:pt x="247" y="1251"/>
                </a:lnTo>
                <a:lnTo>
                  <a:pt x="258" y="1245"/>
                </a:lnTo>
                <a:lnTo>
                  <a:pt x="271" y="1245"/>
                </a:lnTo>
                <a:close/>
                <a:moveTo>
                  <a:pt x="176" y="1118"/>
                </a:moveTo>
                <a:lnTo>
                  <a:pt x="188" y="1123"/>
                </a:lnTo>
                <a:lnTo>
                  <a:pt x="198" y="1131"/>
                </a:lnTo>
                <a:lnTo>
                  <a:pt x="199" y="1133"/>
                </a:lnTo>
                <a:lnTo>
                  <a:pt x="205" y="1144"/>
                </a:lnTo>
                <a:lnTo>
                  <a:pt x="205" y="1157"/>
                </a:lnTo>
                <a:lnTo>
                  <a:pt x="202" y="1170"/>
                </a:lnTo>
                <a:lnTo>
                  <a:pt x="193" y="1179"/>
                </a:lnTo>
                <a:lnTo>
                  <a:pt x="180" y="1185"/>
                </a:lnTo>
                <a:lnTo>
                  <a:pt x="169" y="1186"/>
                </a:lnTo>
                <a:lnTo>
                  <a:pt x="156" y="1182"/>
                </a:lnTo>
                <a:lnTo>
                  <a:pt x="147" y="1173"/>
                </a:lnTo>
                <a:lnTo>
                  <a:pt x="146" y="1172"/>
                </a:lnTo>
                <a:lnTo>
                  <a:pt x="140" y="1159"/>
                </a:lnTo>
                <a:lnTo>
                  <a:pt x="139" y="1147"/>
                </a:lnTo>
                <a:lnTo>
                  <a:pt x="143" y="1134"/>
                </a:lnTo>
                <a:lnTo>
                  <a:pt x="152" y="1126"/>
                </a:lnTo>
                <a:lnTo>
                  <a:pt x="163" y="1120"/>
                </a:lnTo>
                <a:lnTo>
                  <a:pt x="176" y="1118"/>
                </a:lnTo>
                <a:close/>
                <a:moveTo>
                  <a:pt x="84" y="987"/>
                </a:moveTo>
                <a:lnTo>
                  <a:pt x="95" y="989"/>
                </a:lnTo>
                <a:lnTo>
                  <a:pt x="107" y="996"/>
                </a:lnTo>
                <a:lnTo>
                  <a:pt x="114" y="1006"/>
                </a:lnTo>
                <a:lnTo>
                  <a:pt x="115" y="1007"/>
                </a:lnTo>
                <a:lnTo>
                  <a:pt x="118" y="1019"/>
                </a:lnTo>
                <a:lnTo>
                  <a:pt x="117" y="1032"/>
                </a:lnTo>
                <a:lnTo>
                  <a:pt x="111" y="1043"/>
                </a:lnTo>
                <a:lnTo>
                  <a:pt x="101" y="1052"/>
                </a:lnTo>
                <a:lnTo>
                  <a:pt x="85" y="1055"/>
                </a:lnTo>
                <a:lnTo>
                  <a:pt x="71" y="1052"/>
                </a:lnTo>
                <a:lnTo>
                  <a:pt x="59" y="1042"/>
                </a:lnTo>
                <a:lnTo>
                  <a:pt x="56" y="1038"/>
                </a:lnTo>
                <a:lnTo>
                  <a:pt x="55" y="1035"/>
                </a:lnTo>
                <a:lnTo>
                  <a:pt x="52" y="1022"/>
                </a:lnTo>
                <a:lnTo>
                  <a:pt x="53" y="1009"/>
                </a:lnTo>
                <a:lnTo>
                  <a:pt x="61" y="999"/>
                </a:lnTo>
                <a:lnTo>
                  <a:pt x="71" y="990"/>
                </a:lnTo>
                <a:lnTo>
                  <a:pt x="84" y="987"/>
                </a:lnTo>
                <a:close/>
                <a:moveTo>
                  <a:pt x="32" y="837"/>
                </a:moveTo>
                <a:lnTo>
                  <a:pt x="45" y="839"/>
                </a:lnTo>
                <a:lnTo>
                  <a:pt x="56" y="843"/>
                </a:lnTo>
                <a:lnTo>
                  <a:pt x="65" y="853"/>
                </a:lnTo>
                <a:lnTo>
                  <a:pt x="69" y="865"/>
                </a:lnTo>
                <a:lnTo>
                  <a:pt x="69" y="867"/>
                </a:lnTo>
                <a:lnTo>
                  <a:pt x="69" y="880"/>
                </a:lnTo>
                <a:lnTo>
                  <a:pt x="64" y="892"/>
                </a:lnTo>
                <a:lnTo>
                  <a:pt x="55" y="901"/>
                </a:lnTo>
                <a:lnTo>
                  <a:pt x="42" y="905"/>
                </a:lnTo>
                <a:lnTo>
                  <a:pt x="30" y="905"/>
                </a:lnTo>
                <a:lnTo>
                  <a:pt x="19" y="901"/>
                </a:lnTo>
                <a:lnTo>
                  <a:pt x="10" y="892"/>
                </a:lnTo>
                <a:lnTo>
                  <a:pt x="6" y="886"/>
                </a:lnTo>
                <a:lnTo>
                  <a:pt x="4" y="878"/>
                </a:lnTo>
                <a:lnTo>
                  <a:pt x="4" y="876"/>
                </a:lnTo>
                <a:lnTo>
                  <a:pt x="4" y="862"/>
                </a:lnTo>
                <a:lnTo>
                  <a:pt x="10" y="852"/>
                </a:lnTo>
                <a:lnTo>
                  <a:pt x="19" y="843"/>
                </a:lnTo>
                <a:lnTo>
                  <a:pt x="32" y="837"/>
                </a:lnTo>
                <a:close/>
                <a:moveTo>
                  <a:pt x="36" y="680"/>
                </a:moveTo>
                <a:lnTo>
                  <a:pt x="48" y="684"/>
                </a:lnTo>
                <a:lnTo>
                  <a:pt x="58" y="691"/>
                </a:lnTo>
                <a:lnTo>
                  <a:pt x="64" y="703"/>
                </a:lnTo>
                <a:lnTo>
                  <a:pt x="65" y="716"/>
                </a:lnTo>
                <a:lnTo>
                  <a:pt x="65" y="719"/>
                </a:lnTo>
                <a:lnTo>
                  <a:pt x="61" y="732"/>
                </a:lnTo>
                <a:lnTo>
                  <a:pt x="52" y="740"/>
                </a:lnTo>
                <a:lnTo>
                  <a:pt x="42" y="746"/>
                </a:lnTo>
                <a:lnTo>
                  <a:pt x="29" y="748"/>
                </a:lnTo>
                <a:lnTo>
                  <a:pt x="22" y="746"/>
                </a:lnTo>
                <a:lnTo>
                  <a:pt x="16" y="743"/>
                </a:lnTo>
                <a:lnTo>
                  <a:pt x="10" y="739"/>
                </a:lnTo>
                <a:lnTo>
                  <a:pt x="6" y="735"/>
                </a:lnTo>
                <a:lnTo>
                  <a:pt x="0" y="723"/>
                </a:lnTo>
                <a:lnTo>
                  <a:pt x="0" y="710"/>
                </a:lnTo>
                <a:lnTo>
                  <a:pt x="3" y="697"/>
                </a:lnTo>
                <a:lnTo>
                  <a:pt x="12" y="687"/>
                </a:lnTo>
                <a:lnTo>
                  <a:pt x="23" y="681"/>
                </a:lnTo>
                <a:lnTo>
                  <a:pt x="36" y="680"/>
                </a:lnTo>
                <a:close/>
                <a:moveTo>
                  <a:pt x="72" y="528"/>
                </a:moveTo>
                <a:lnTo>
                  <a:pt x="85" y="530"/>
                </a:lnTo>
                <a:lnTo>
                  <a:pt x="95" y="537"/>
                </a:lnTo>
                <a:lnTo>
                  <a:pt x="102" y="547"/>
                </a:lnTo>
                <a:lnTo>
                  <a:pt x="105" y="560"/>
                </a:lnTo>
                <a:lnTo>
                  <a:pt x="104" y="573"/>
                </a:lnTo>
                <a:lnTo>
                  <a:pt x="102" y="576"/>
                </a:lnTo>
                <a:lnTo>
                  <a:pt x="95" y="586"/>
                </a:lnTo>
                <a:lnTo>
                  <a:pt x="84" y="593"/>
                </a:lnTo>
                <a:lnTo>
                  <a:pt x="72" y="596"/>
                </a:lnTo>
                <a:lnTo>
                  <a:pt x="59" y="593"/>
                </a:lnTo>
                <a:lnTo>
                  <a:pt x="55" y="590"/>
                </a:lnTo>
                <a:lnTo>
                  <a:pt x="49" y="586"/>
                </a:lnTo>
                <a:lnTo>
                  <a:pt x="46" y="583"/>
                </a:lnTo>
                <a:lnTo>
                  <a:pt x="40" y="572"/>
                </a:lnTo>
                <a:lnTo>
                  <a:pt x="39" y="560"/>
                </a:lnTo>
                <a:lnTo>
                  <a:pt x="42" y="549"/>
                </a:lnTo>
                <a:lnTo>
                  <a:pt x="49" y="538"/>
                </a:lnTo>
                <a:lnTo>
                  <a:pt x="59" y="531"/>
                </a:lnTo>
                <a:lnTo>
                  <a:pt x="72" y="528"/>
                </a:lnTo>
                <a:close/>
                <a:moveTo>
                  <a:pt x="152" y="394"/>
                </a:moveTo>
                <a:lnTo>
                  <a:pt x="165" y="394"/>
                </a:lnTo>
                <a:lnTo>
                  <a:pt x="176" y="401"/>
                </a:lnTo>
                <a:lnTo>
                  <a:pt x="183" y="411"/>
                </a:lnTo>
                <a:lnTo>
                  <a:pt x="188" y="423"/>
                </a:lnTo>
                <a:lnTo>
                  <a:pt x="186" y="436"/>
                </a:lnTo>
                <a:lnTo>
                  <a:pt x="180" y="448"/>
                </a:lnTo>
                <a:lnTo>
                  <a:pt x="179" y="449"/>
                </a:lnTo>
                <a:lnTo>
                  <a:pt x="169" y="458"/>
                </a:lnTo>
                <a:lnTo>
                  <a:pt x="157" y="460"/>
                </a:lnTo>
                <a:lnTo>
                  <a:pt x="144" y="459"/>
                </a:lnTo>
                <a:lnTo>
                  <a:pt x="133" y="453"/>
                </a:lnTo>
                <a:lnTo>
                  <a:pt x="128" y="448"/>
                </a:lnTo>
                <a:lnTo>
                  <a:pt x="123" y="435"/>
                </a:lnTo>
                <a:lnTo>
                  <a:pt x="123" y="419"/>
                </a:lnTo>
                <a:lnTo>
                  <a:pt x="130" y="406"/>
                </a:lnTo>
                <a:lnTo>
                  <a:pt x="140" y="397"/>
                </a:lnTo>
                <a:lnTo>
                  <a:pt x="152" y="394"/>
                </a:lnTo>
                <a:close/>
                <a:moveTo>
                  <a:pt x="276" y="287"/>
                </a:moveTo>
                <a:lnTo>
                  <a:pt x="287" y="292"/>
                </a:lnTo>
                <a:lnTo>
                  <a:pt x="297" y="300"/>
                </a:lnTo>
                <a:lnTo>
                  <a:pt x="303" y="312"/>
                </a:lnTo>
                <a:lnTo>
                  <a:pt x="303" y="325"/>
                </a:lnTo>
                <a:lnTo>
                  <a:pt x="300" y="336"/>
                </a:lnTo>
                <a:lnTo>
                  <a:pt x="292" y="347"/>
                </a:lnTo>
                <a:lnTo>
                  <a:pt x="289" y="348"/>
                </a:lnTo>
                <a:lnTo>
                  <a:pt x="277" y="354"/>
                </a:lnTo>
                <a:lnTo>
                  <a:pt x="264" y="354"/>
                </a:lnTo>
                <a:lnTo>
                  <a:pt x="253" y="351"/>
                </a:lnTo>
                <a:lnTo>
                  <a:pt x="243" y="341"/>
                </a:lnTo>
                <a:lnTo>
                  <a:pt x="237" y="329"/>
                </a:lnTo>
                <a:lnTo>
                  <a:pt x="237" y="318"/>
                </a:lnTo>
                <a:lnTo>
                  <a:pt x="241" y="305"/>
                </a:lnTo>
                <a:lnTo>
                  <a:pt x="250" y="295"/>
                </a:lnTo>
                <a:lnTo>
                  <a:pt x="251" y="295"/>
                </a:lnTo>
                <a:lnTo>
                  <a:pt x="263" y="289"/>
                </a:lnTo>
                <a:lnTo>
                  <a:pt x="276" y="287"/>
                </a:lnTo>
                <a:close/>
                <a:moveTo>
                  <a:pt x="401" y="192"/>
                </a:moveTo>
                <a:lnTo>
                  <a:pt x="413" y="196"/>
                </a:lnTo>
                <a:lnTo>
                  <a:pt x="423" y="205"/>
                </a:lnTo>
                <a:lnTo>
                  <a:pt x="429" y="217"/>
                </a:lnTo>
                <a:lnTo>
                  <a:pt x="429" y="230"/>
                </a:lnTo>
                <a:lnTo>
                  <a:pt x="426" y="241"/>
                </a:lnTo>
                <a:lnTo>
                  <a:pt x="417" y="251"/>
                </a:lnTo>
                <a:lnTo>
                  <a:pt x="416" y="253"/>
                </a:lnTo>
                <a:lnTo>
                  <a:pt x="404" y="258"/>
                </a:lnTo>
                <a:lnTo>
                  <a:pt x="391" y="258"/>
                </a:lnTo>
                <a:lnTo>
                  <a:pt x="380" y="254"/>
                </a:lnTo>
                <a:lnTo>
                  <a:pt x="370" y="245"/>
                </a:lnTo>
                <a:lnTo>
                  <a:pt x="364" y="234"/>
                </a:lnTo>
                <a:lnTo>
                  <a:pt x="364" y="221"/>
                </a:lnTo>
                <a:lnTo>
                  <a:pt x="368" y="209"/>
                </a:lnTo>
                <a:lnTo>
                  <a:pt x="377" y="199"/>
                </a:lnTo>
                <a:lnTo>
                  <a:pt x="388" y="194"/>
                </a:lnTo>
                <a:lnTo>
                  <a:pt x="401" y="192"/>
                </a:lnTo>
                <a:close/>
                <a:moveTo>
                  <a:pt x="449" y="0"/>
                </a:moveTo>
                <a:lnTo>
                  <a:pt x="655" y="29"/>
                </a:lnTo>
                <a:lnTo>
                  <a:pt x="628" y="237"/>
                </a:lnTo>
                <a:lnTo>
                  <a:pt x="4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2" name="Freeform 13"/>
          <p:cNvSpPr>
            <a:spLocks noEditPoints="1"/>
          </p:cNvSpPr>
          <p:nvPr/>
        </p:nvSpPr>
        <p:spPr bwMode="auto">
          <a:xfrm>
            <a:off x="6808788" y="4506261"/>
            <a:ext cx="806450" cy="966788"/>
          </a:xfrm>
          <a:custGeom>
            <a:avLst/>
            <a:gdLst>
              <a:gd name="T0" fmla="*/ 351 w 1016"/>
              <a:gd name="T1" fmla="*/ 1031 h 1218"/>
              <a:gd name="T2" fmla="*/ 339 w 1016"/>
              <a:gd name="T3" fmla="*/ 1075 h 1218"/>
              <a:gd name="T4" fmla="*/ 295 w 1016"/>
              <a:gd name="T5" fmla="*/ 1064 h 1218"/>
              <a:gd name="T6" fmla="*/ 306 w 1016"/>
              <a:gd name="T7" fmla="*/ 1019 h 1218"/>
              <a:gd name="T8" fmla="*/ 489 w 1016"/>
              <a:gd name="T9" fmla="*/ 993 h 1218"/>
              <a:gd name="T10" fmla="*/ 513 w 1016"/>
              <a:gd name="T11" fmla="*/ 1033 h 1218"/>
              <a:gd name="T12" fmla="*/ 484 w 1016"/>
              <a:gd name="T13" fmla="*/ 1058 h 1218"/>
              <a:gd name="T14" fmla="*/ 446 w 1016"/>
              <a:gd name="T15" fmla="*/ 1029 h 1218"/>
              <a:gd name="T16" fmla="*/ 474 w 1016"/>
              <a:gd name="T17" fmla="*/ 993 h 1218"/>
              <a:gd name="T18" fmla="*/ 657 w 1016"/>
              <a:gd name="T19" fmla="*/ 966 h 1218"/>
              <a:gd name="T20" fmla="*/ 657 w 1016"/>
              <a:gd name="T21" fmla="*/ 1012 h 1218"/>
              <a:gd name="T22" fmla="*/ 608 w 1016"/>
              <a:gd name="T23" fmla="*/ 1012 h 1218"/>
              <a:gd name="T24" fmla="*/ 609 w 1016"/>
              <a:gd name="T25" fmla="*/ 966 h 1218"/>
              <a:gd name="T26" fmla="*/ 127 w 1016"/>
              <a:gd name="T27" fmla="*/ 925 h 1218"/>
              <a:gd name="T28" fmla="*/ 775 w 1016"/>
              <a:gd name="T29" fmla="*/ 878 h 1218"/>
              <a:gd name="T30" fmla="*/ 801 w 1016"/>
              <a:gd name="T31" fmla="*/ 901 h 1218"/>
              <a:gd name="T32" fmla="*/ 790 w 1016"/>
              <a:gd name="T33" fmla="*/ 937 h 1218"/>
              <a:gd name="T34" fmla="*/ 744 w 1016"/>
              <a:gd name="T35" fmla="*/ 932 h 1218"/>
              <a:gd name="T36" fmla="*/ 748 w 1016"/>
              <a:gd name="T37" fmla="*/ 886 h 1218"/>
              <a:gd name="T38" fmla="*/ 875 w 1016"/>
              <a:gd name="T39" fmla="*/ 765 h 1218"/>
              <a:gd name="T40" fmla="*/ 908 w 1016"/>
              <a:gd name="T41" fmla="*/ 781 h 1218"/>
              <a:gd name="T42" fmla="*/ 905 w 1016"/>
              <a:gd name="T43" fmla="*/ 817 h 1218"/>
              <a:gd name="T44" fmla="*/ 859 w 1016"/>
              <a:gd name="T45" fmla="*/ 826 h 1218"/>
              <a:gd name="T46" fmla="*/ 852 w 1016"/>
              <a:gd name="T47" fmla="*/ 779 h 1218"/>
              <a:gd name="T48" fmla="*/ 950 w 1016"/>
              <a:gd name="T49" fmla="*/ 624 h 1218"/>
              <a:gd name="T50" fmla="*/ 985 w 1016"/>
              <a:gd name="T51" fmla="*/ 652 h 1218"/>
              <a:gd name="T52" fmla="*/ 976 w 1016"/>
              <a:gd name="T53" fmla="*/ 681 h 1218"/>
              <a:gd name="T54" fmla="*/ 930 w 1016"/>
              <a:gd name="T55" fmla="*/ 683 h 1218"/>
              <a:gd name="T56" fmla="*/ 921 w 1016"/>
              <a:gd name="T57" fmla="*/ 647 h 1218"/>
              <a:gd name="T58" fmla="*/ 985 w 1016"/>
              <a:gd name="T59" fmla="*/ 469 h 1218"/>
              <a:gd name="T60" fmla="*/ 1016 w 1016"/>
              <a:gd name="T61" fmla="*/ 504 h 1218"/>
              <a:gd name="T62" fmla="*/ 993 w 1016"/>
              <a:gd name="T63" fmla="*/ 536 h 1218"/>
              <a:gd name="T64" fmla="*/ 951 w 1016"/>
              <a:gd name="T65" fmla="*/ 515 h 1218"/>
              <a:gd name="T66" fmla="*/ 960 w 1016"/>
              <a:gd name="T67" fmla="*/ 479 h 1218"/>
              <a:gd name="T68" fmla="*/ 979 w 1016"/>
              <a:gd name="T69" fmla="*/ 313 h 1218"/>
              <a:gd name="T70" fmla="*/ 1003 w 1016"/>
              <a:gd name="T71" fmla="*/ 344 h 1218"/>
              <a:gd name="T72" fmla="*/ 976 w 1016"/>
              <a:gd name="T73" fmla="*/ 381 h 1218"/>
              <a:gd name="T74" fmla="*/ 938 w 1016"/>
              <a:gd name="T75" fmla="*/ 352 h 1218"/>
              <a:gd name="T76" fmla="*/ 954 w 1016"/>
              <a:gd name="T77" fmla="*/ 318 h 1218"/>
              <a:gd name="T78" fmla="*/ 969 w 1016"/>
              <a:gd name="T79" fmla="*/ 163 h 1218"/>
              <a:gd name="T80" fmla="*/ 982 w 1016"/>
              <a:gd name="T81" fmla="*/ 199 h 1218"/>
              <a:gd name="T82" fmla="*/ 940 w 1016"/>
              <a:gd name="T83" fmla="*/ 224 h 1218"/>
              <a:gd name="T84" fmla="*/ 917 w 1016"/>
              <a:gd name="T85" fmla="*/ 194 h 1218"/>
              <a:gd name="T86" fmla="*/ 944 w 1016"/>
              <a:gd name="T87" fmla="*/ 156 h 1218"/>
              <a:gd name="T88" fmla="*/ 956 w 1016"/>
              <a:gd name="T89" fmla="*/ 16 h 1218"/>
              <a:gd name="T90" fmla="*/ 954 w 1016"/>
              <a:gd name="T91" fmla="*/ 55 h 1218"/>
              <a:gd name="T92" fmla="*/ 908 w 1016"/>
              <a:gd name="T93" fmla="*/ 61 h 1218"/>
              <a:gd name="T94" fmla="*/ 895 w 1016"/>
              <a:gd name="T95" fmla="*/ 25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016" h="1218">
                <a:moveTo>
                  <a:pt x="319" y="1015"/>
                </a:moveTo>
                <a:lnTo>
                  <a:pt x="332" y="1015"/>
                </a:lnTo>
                <a:lnTo>
                  <a:pt x="344" y="1020"/>
                </a:lnTo>
                <a:lnTo>
                  <a:pt x="351" y="1031"/>
                </a:lnTo>
                <a:lnTo>
                  <a:pt x="355" y="1042"/>
                </a:lnTo>
                <a:lnTo>
                  <a:pt x="355" y="1055"/>
                </a:lnTo>
                <a:lnTo>
                  <a:pt x="349" y="1067"/>
                </a:lnTo>
                <a:lnTo>
                  <a:pt x="339" y="1075"/>
                </a:lnTo>
                <a:lnTo>
                  <a:pt x="328" y="1080"/>
                </a:lnTo>
                <a:lnTo>
                  <a:pt x="313" y="1078"/>
                </a:lnTo>
                <a:lnTo>
                  <a:pt x="303" y="1074"/>
                </a:lnTo>
                <a:lnTo>
                  <a:pt x="295" y="1064"/>
                </a:lnTo>
                <a:lnTo>
                  <a:pt x="290" y="1051"/>
                </a:lnTo>
                <a:lnTo>
                  <a:pt x="290" y="1038"/>
                </a:lnTo>
                <a:lnTo>
                  <a:pt x="296" y="1028"/>
                </a:lnTo>
                <a:lnTo>
                  <a:pt x="306" y="1019"/>
                </a:lnTo>
                <a:lnTo>
                  <a:pt x="318" y="1015"/>
                </a:lnTo>
                <a:lnTo>
                  <a:pt x="319" y="1015"/>
                </a:lnTo>
                <a:close/>
                <a:moveTo>
                  <a:pt x="476" y="992"/>
                </a:moveTo>
                <a:lnTo>
                  <a:pt x="489" y="993"/>
                </a:lnTo>
                <a:lnTo>
                  <a:pt x="501" y="999"/>
                </a:lnTo>
                <a:lnTo>
                  <a:pt x="510" y="1007"/>
                </a:lnTo>
                <a:lnTo>
                  <a:pt x="514" y="1020"/>
                </a:lnTo>
                <a:lnTo>
                  <a:pt x="513" y="1033"/>
                </a:lnTo>
                <a:lnTo>
                  <a:pt x="507" y="1045"/>
                </a:lnTo>
                <a:lnTo>
                  <a:pt x="498" y="1054"/>
                </a:lnTo>
                <a:lnTo>
                  <a:pt x="485" y="1058"/>
                </a:lnTo>
                <a:lnTo>
                  <a:pt x="484" y="1058"/>
                </a:lnTo>
                <a:lnTo>
                  <a:pt x="469" y="1056"/>
                </a:lnTo>
                <a:lnTo>
                  <a:pt x="459" y="1052"/>
                </a:lnTo>
                <a:lnTo>
                  <a:pt x="450" y="1042"/>
                </a:lnTo>
                <a:lnTo>
                  <a:pt x="446" y="1029"/>
                </a:lnTo>
                <a:lnTo>
                  <a:pt x="446" y="1016"/>
                </a:lnTo>
                <a:lnTo>
                  <a:pt x="452" y="1005"/>
                </a:lnTo>
                <a:lnTo>
                  <a:pt x="462" y="997"/>
                </a:lnTo>
                <a:lnTo>
                  <a:pt x="474" y="993"/>
                </a:lnTo>
                <a:lnTo>
                  <a:pt x="476" y="992"/>
                </a:lnTo>
                <a:close/>
                <a:moveTo>
                  <a:pt x="635" y="955"/>
                </a:moveTo>
                <a:lnTo>
                  <a:pt x="647" y="958"/>
                </a:lnTo>
                <a:lnTo>
                  <a:pt x="657" y="966"/>
                </a:lnTo>
                <a:lnTo>
                  <a:pt x="664" y="977"/>
                </a:lnTo>
                <a:lnTo>
                  <a:pt x="666" y="984"/>
                </a:lnTo>
                <a:lnTo>
                  <a:pt x="664" y="999"/>
                </a:lnTo>
                <a:lnTo>
                  <a:pt x="657" y="1012"/>
                </a:lnTo>
                <a:lnTo>
                  <a:pt x="644" y="1020"/>
                </a:lnTo>
                <a:lnTo>
                  <a:pt x="631" y="1022"/>
                </a:lnTo>
                <a:lnTo>
                  <a:pt x="618" y="1019"/>
                </a:lnTo>
                <a:lnTo>
                  <a:pt x="608" y="1012"/>
                </a:lnTo>
                <a:lnTo>
                  <a:pt x="601" y="1002"/>
                </a:lnTo>
                <a:lnTo>
                  <a:pt x="599" y="989"/>
                </a:lnTo>
                <a:lnTo>
                  <a:pt x="602" y="976"/>
                </a:lnTo>
                <a:lnTo>
                  <a:pt x="609" y="966"/>
                </a:lnTo>
                <a:lnTo>
                  <a:pt x="619" y="958"/>
                </a:lnTo>
                <a:lnTo>
                  <a:pt x="622" y="957"/>
                </a:lnTo>
                <a:lnTo>
                  <a:pt x="635" y="955"/>
                </a:lnTo>
                <a:close/>
                <a:moveTo>
                  <a:pt x="127" y="925"/>
                </a:moveTo>
                <a:lnTo>
                  <a:pt x="168" y="1218"/>
                </a:lnTo>
                <a:lnTo>
                  <a:pt x="0" y="1091"/>
                </a:lnTo>
                <a:lnTo>
                  <a:pt x="127" y="925"/>
                </a:lnTo>
                <a:close/>
                <a:moveTo>
                  <a:pt x="775" y="878"/>
                </a:moveTo>
                <a:lnTo>
                  <a:pt x="787" y="882"/>
                </a:lnTo>
                <a:lnTo>
                  <a:pt x="797" y="891"/>
                </a:lnTo>
                <a:lnTo>
                  <a:pt x="800" y="895"/>
                </a:lnTo>
                <a:lnTo>
                  <a:pt x="801" y="901"/>
                </a:lnTo>
                <a:lnTo>
                  <a:pt x="803" y="905"/>
                </a:lnTo>
                <a:lnTo>
                  <a:pt x="803" y="918"/>
                </a:lnTo>
                <a:lnTo>
                  <a:pt x="798" y="928"/>
                </a:lnTo>
                <a:lnTo>
                  <a:pt x="790" y="937"/>
                </a:lnTo>
                <a:lnTo>
                  <a:pt x="778" y="944"/>
                </a:lnTo>
                <a:lnTo>
                  <a:pt x="765" y="944"/>
                </a:lnTo>
                <a:lnTo>
                  <a:pt x="754" y="941"/>
                </a:lnTo>
                <a:lnTo>
                  <a:pt x="744" y="932"/>
                </a:lnTo>
                <a:lnTo>
                  <a:pt x="738" y="921"/>
                </a:lnTo>
                <a:lnTo>
                  <a:pt x="736" y="909"/>
                </a:lnTo>
                <a:lnTo>
                  <a:pt x="739" y="896"/>
                </a:lnTo>
                <a:lnTo>
                  <a:pt x="748" y="886"/>
                </a:lnTo>
                <a:lnTo>
                  <a:pt x="751" y="885"/>
                </a:lnTo>
                <a:lnTo>
                  <a:pt x="762" y="879"/>
                </a:lnTo>
                <a:lnTo>
                  <a:pt x="775" y="878"/>
                </a:lnTo>
                <a:close/>
                <a:moveTo>
                  <a:pt x="875" y="765"/>
                </a:moveTo>
                <a:lnTo>
                  <a:pt x="886" y="765"/>
                </a:lnTo>
                <a:lnTo>
                  <a:pt x="898" y="771"/>
                </a:lnTo>
                <a:lnTo>
                  <a:pt x="904" y="775"/>
                </a:lnTo>
                <a:lnTo>
                  <a:pt x="908" y="781"/>
                </a:lnTo>
                <a:lnTo>
                  <a:pt x="910" y="787"/>
                </a:lnTo>
                <a:lnTo>
                  <a:pt x="912" y="792"/>
                </a:lnTo>
                <a:lnTo>
                  <a:pt x="911" y="805"/>
                </a:lnTo>
                <a:lnTo>
                  <a:pt x="905" y="817"/>
                </a:lnTo>
                <a:lnTo>
                  <a:pt x="897" y="827"/>
                </a:lnTo>
                <a:lnTo>
                  <a:pt x="885" y="831"/>
                </a:lnTo>
                <a:lnTo>
                  <a:pt x="872" y="831"/>
                </a:lnTo>
                <a:lnTo>
                  <a:pt x="859" y="826"/>
                </a:lnTo>
                <a:lnTo>
                  <a:pt x="850" y="817"/>
                </a:lnTo>
                <a:lnTo>
                  <a:pt x="846" y="804"/>
                </a:lnTo>
                <a:lnTo>
                  <a:pt x="846" y="792"/>
                </a:lnTo>
                <a:lnTo>
                  <a:pt x="852" y="779"/>
                </a:lnTo>
                <a:lnTo>
                  <a:pt x="853" y="778"/>
                </a:lnTo>
                <a:lnTo>
                  <a:pt x="862" y="769"/>
                </a:lnTo>
                <a:lnTo>
                  <a:pt x="875" y="765"/>
                </a:lnTo>
                <a:close/>
                <a:moveTo>
                  <a:pt x="950" y="624"/>
                </a:moveTo>
                <a:lnTo>
                  <a:pt x="963" y="626"/>
                </a:lnTo>
                <a:lnTo>
                  <a:pt x="974" y="632"/>
                </a:lnTo>
                <a:lnTo>
                  <a:pt x="982" y="641"/>
                </a:lnTo>
                <a:lnTo>
                  <a:pt x="985" y="652"/>
                </a:lnTo>
                <a:lnTo>
                  <a:pt x="986" y="661"/>
                </a:lnTo>
                <a:lnTo>
                  <a:pt x="983" y="668"/>
                </a:lnTo>
                <a:lnTo>
                  <a:pt x="983" y="671"/>
                </a:lnTo>
                <a:lnTo>
                  <a:pt x="976" y="681"/>
                </a:lnTo>
                <a:lnTo>
                  <a:pt x="966" y="690"/>
                </a:lnTo>
                <a:lnTo>
                  <a:pt x="953" y="693"/>
                </a:lnTo>
                <a:lnTo>
                  <a:pt x="940" y="690"/>
                </a:lnTo>
                <a:lnTo>
                  <a:pt x="930" y="683"/>
                </a:lnTo>
                <a:lnTo>
                  <a:pt x="921" y="673"/>
                </a:lnTo>
                <a:lnTo>
                  <a:pt x="918" y="661"/>
                </a:lnTo>
                <a:lnTo>
                  <a:pt x="921" y="648"/>
                </a:lnTo>
                <a:lnTo>
                  <a:pt x="921" y="647"/>
                </a:lnTo>
                <a:lnTo>
                  <a:pt x="928" y="635"/>
                </a:lnTo>
                <a:lnTo>
                  <a:pt x="938" y="628"/>
                </a:lnTo>
                <a:lnTo>
                  <a:pt x="950" y="624"/>
                </a:lnTo>
                <a:close/>
                <a:moveTo>
                  <a:pt x="985" y="469"/>
                </a:moveTo>
                <a:lnTo>
                  <a:pt x="999" y="474"/>
                </a:lnTo>
                <a:lnTo>
                  <a:pt x="1011" y="484"/>
                </a:lnTo>
                <a:lnTo>
                  <a:pt x="1015" y="498"/>
                </a:lnTo>
                <a:lnTo>
                  <a:pt x="1016" y="504"/>
                </a:lnTo>
                <a:lnTo>
                  <a:pt x="1015" y="507"/>
                </a:lnTo>
                <a:lnTo>
                  <a:pt x="1012" y="520"/>
                </a:lnTo>
                <a:lnTo>
                  <a:pt x="1005" y="530"/>
                </a:lnTo>
                <a:lnTo>
                  <a:pt x="993" y="536"/>
                </a:lnTo>
                <a:lnTo>
                  <a:pt x="980" y="538"/>
                </a:lnTo>
                <a:lnTo>
                  <a:pt x="967" y="534"/>
                </a:lnTo>
                <a:lnTo>
                  <a:pt x="957" y="527"/>
                </a:lnTo>
                <a:lnTo>
                  <a:pt x="951" y="515"/>
                </a:lnTo>
                <a:lnTo>
                  <a:pt x="950" y="502"/>
                </a:lnTo>
                <a:lnTo>
                  <a:pt x="950" y="501"/>
                </a:lnTo>
                <a:lnTo>
                  <a:pt x="953" y="489"/>
                </a:lnTo>
                <a:lnTo>
                  <a:pt x="960" y="479"/>
                </a:lnTo>
                <a:lnTo>
                  <a:pt x="972" y="472"/>
                </a:lnTo>
                <a:lnTo>
                  <a:pt x="985" y="469"/>
                </a:lnTo>
                <a:close/>
                <a:moveTo>
                  <a:pt x="966" y="313"/>
                </a:moveTo>
                <a:lnTo>
                  <a:pt x="979" y="313"/>
                </a:lnTo>
                <a:lnTo>
                  <a:pt x="990" y="319"/>
                </a:lnTo>
                <a:lnTo>
                  <a:pt x="999" y="329"/>
                </a:lnTo>
                <a:lnTo>
                  <a:pt x="1003" y="341"/>
                </a:lnTo>
                <a:lnTo>
                  <a:pt x="1003" y="344"/>
                </a:lnTo>
                <a:lnTo>
                  <a:pt x="1003" y="357"/>
                </a:lnTo>
                <a:lnTo>
                  <a:pt x="998" y="368"/>
                </a:lnTo>
                <a:lnTo>
                  <a:pt x="987" y="377"/>
                </a:lnTo>
                <a:lnTo>
                  <a:pt x="976" y="381"/>
                </a:lnTo>
                <a:lnTo>
                  <a:pt x="963" y="380"/>
                </a:lnTo>
                <a:lnTo>
                  <a:pt x="951" y="374"/>
                </a:lnTo>
                <a:lnTo>
                  <a:pt x="943" y="365"/>
                </a:lnTo>
                <a:lnTo>
                  <a:pt x="938" y="352"/>
                </a:lnTo>
                <a:lnTo>
                  <a:pt x="938" y="351"/>
                </a:lnTo>
                <a:lnTo>
                  <a:pt x="938" y="336"/>
                </a:lnTo>
                <a:lnTo>
                  <a:pt x="944" y="326"/>
                </a:lnTo>
                <a:lnTo>
                  <a:pt x="954" y="318"/>
                </a:lnTo>
                <a:lnTo>
                  <a:pt x="966" y="313"/>
                </a:lnTo>
                <a:close/>
                <a:moveTo>
                  <a:pt x="944" y="156"/>
                </a:moveTo>
                <a:lnTo>
                  <a:pt x="957" y="158"/>
                </a:lnTo>
                <a:lnTo>
                  <a:pt x="969" y="163"/>
                </a:lnTo>
                <a:lnTo>
                  <a:pt x="977" y="172"/>
                </a:lnTo>
                <a:lnTo>
                  <a:pt x="982" y="185"/>
                </a:lnTo>
                <a:lnTo>
                  <a:pt x="982" y="186"/>
                </a:lnTo>
                <a:lnTo>
                  <a:pt x="982" y="199"/>
                </a:lnTo>
                <a:lnTo>
                  <a:pt x="976" y="211"/>
                </a:lnTo>
                <a:lnTo>
                  <a:pt x="966" y="220"/>
                </a:lnTo>
                <a:lnTo>
                  <a:pt x="954" y="224"/>
                </a:lnTo>
                <a:lnTo>
                  <a:pt x="940" y="224"/>
                </a:lnTo>
                <a:lnTo>
                  <a:pt x="930" y="218"/>
                </a:lnTo>
                <a:lnTo>
                  <a:pt x="921" y="208"/>
                </a:lnTo>
                <a:lnTo>
                  <a:pt x="917" y="196"/>
                </a:lnTo>
                <a:lnTo>
                  <a:pt x="917" y="194"/>
                </a:lnTo>
                <a:lnTo>
                  <a:pt x="917" y="181"/>
                </a:lnTo>
                <a:lnTo>
                  <a:pt x="923" y="169"/>
                </a:lnTo>
                <a:lnTo>
                  <a:pt x="931" y="160"/>
                </a:lnTo>
                <a:lnTo>
                  <a:pt x="944" y="156"/>
                </a:lnTo>
                <a:close/>
                <a:moveTo>
                  <a:pt x="923" y="0"/>
                </a:moveTo>
                <a:lnTo>
                  <a:pt x="936" y="0"/>
                </a:lnTo>
                <a:lnTo>
                  <a:pt x="947" y="6"/>
                </a:lnTo>
                <a:lnTo>
                  <a:pt x="956" y="16"/>
                </a:lnTo>
                <a:lnTo>
                  <a:pt x="960" y="28"/>
                </a:lnTo>
                <a:lnTo>
                  <a:pt x="960" y="31"/>
                </a:lnTo>
                <a:lnTo>
                  <a:pt x="959" y="44"/>
                </a:lnTo>
                <a:lnTo>
                  <a:pt x="954" y="55"/>
                </a:lnTo>
                <a:lnTo>
                  <a:pt x="944" y="64"/>
                </a:lnTo>
                <a:lnTo>
                  <a:pt x="931" y="68"/>
                </a:lnTo>
                <a:lnTo>
                  <a:pt x="918" y="67"/>
                </a:lnTo>
                <a:lnTo>
                  <a:pt x="908" y="61"/>
                </a:lnTo>
                <a:lnTo>
                  <a:pt x="899" y="52"/>
                </a:lnTo>
                <a:lnTo>
                  <a:pt x="895" y="39"/>
                </a:lnTo>
                <a:lnTo>
                  <a:pt x="894" y="38"/>
                </a:lnTo>
                <a:lnTo>
                  <a:pt x="895" y="25"/>
                </a:lnTo>
                <a:lnTo>
                  <a:pt x="901" y="13"/>
                </a:lnTo>
                <a:lnTo>
                  <a:pt x="910" y="5"/>
                </a:lnTo>
                <a:lnTo>
                  <a:pt x="92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" name="Freeform 14"/>
          <p:cNvSpPr>
            <a:spLocks noEditPoints="1"/>
          </p:cNvSpPr>
          <p:nvPr/>
        </p:nvSpPr>
        <p:spPr bwMode="auto">
          <a:xfrm>
            <a:off x="5783263" y="1929748"/>
            <a:ext cx="709613" cy="288925"/>
          </a:xfrm>
          <a:custGeom>
            <a:avLst/>
            <a:gdLst>
              <a:gd name="T0" fmla="*/ 39 w 895"/>
              <a:gd name="T1" fmla="*/ 333 h 364"/>
              <a:gd name="T2" fmla="*/ 36 w 895"/>
              <a:gd name="T3" fmla="*/ 355 h 364"/>
              <a:gd name="T4" fmla="*/ 7 w 895"/>
              <a:gd name="T5" fmla="*/ 359 h 364"/>
              <a:gd name="T6" fmla="*/ 3 w 895"/>
              <a:gd name="T7" fmla="*/ 330 h 364"/>
              <a:gd name="T8" fmla="*/ 23 w 895"/>
              <a:gd name="T9" fmla="*/ 322 h 364"/>
              <a:gd name="T10" fmla="*/ 98 w 895"/>
              <a:gd name="T11" fmla="*/ 254 h 364"/>
              <a:gd name="T12" fmla="*/ 95 w 895"/>
              <a:gd name="T13" fmla="*/ 276 h 364"/>
              <a:gd name="T14" fmla="*/ 67 w 895"/>
              <a:gd name="T15" fmla="*/ 280 h 364"/>
              <a:gd name="T16" fmla="*/ 62 w 895"/>
              <a:gd name="T17" fmla="*/ 251 h 364"/>
              <a:gd name="T18" fmla="*/ 82 w 895"/>
              <a:gd name="T19" fmla="*/ 242 h 364"/>
              <a:gd name="T20" fmla="*/ 158 w 895"/>
              <a:gd name="T21" fmla="*/ 176 h 364"/>
              <a:gd name="T22" fmla="*/ 153 w 895"/>
              <a:gd name="T23" fmla="*/ 196 h 364"/>
              <a:gd name="T24" fmla="*/ 126 w 895"/>
              <a:gd name="T25" fmla="*/ 201 h 364"/>
              <a:gd name="T26" fmla="*/ 121 w 895"/>
              <a:gd name="T27" fmla="*/ 172 h 364"/>
              <a:gd name="T28" fmla="*/ 140 w 895"/>
              <a:gd name="T29" fmla="*/ 163 h 364"/>
              <a:gd name="T30" fmla="*/ 767 w 895"/>
              <a:gd name="T31" fmla="*/ 296 h 364"/>
              <a:gd name="T32" fmla="*/ 745 w 895"/>
              <a:gd name="T33" fmla="*/ 139 h 364"/>
              <a:gd name="T34" fmla="*/ 749 w 895"/>
              <a:gd name="T35" fmla="*/ 167 h 364"/>
              <a:gd name="T36" fmla="*/ 721 w 895"/>
              <a:gd name="T37" fmla="*/ 172 h 364"/>
              <a:gd name="T38" fmla="*/ 712 w 895"/>
              <a:gd name="T39" fmla="*/ 153 h 364"/>
              <a:gd name="T40" fmla="*/ 735 w 895"/>
              <a:gd name="T41" fmla="*/ 134 h 364"/>
              <a:gd name="T42" fmla="*/ 217 w 895"/>
              <a:gd name="T43" fmla="*/ 95 h 364"/>
              <a:gd name="T44" fmla="*/ 215 w 895"/>
              <a:gd name="T45" fmla="*/ 124 h 364"/>
              <a:gd name="T46" fmla="*/ 195 w 895"/>
              <a:gd name="T47" fmla="*/ 130 h 364"/>
              <a:gd name="T48" fmla="*/ 181 w 895"/>
              <a:gd name="T49" fmla="*/ 105 h 364"/>
              <a:gd name="T50" fmla="*/ 188 w 895"/>
              <a:gd name="T51" fmla="*/ 94 h 364"/>
              <a:gd name="T52" fmla="*/ 664 w 895"/>
              <a:gd name="T53" fmla="*/ 79 h 364"/>
              <a:gd name="T54" fmla="*/ 674 w 895"/>
              <a:gd name="T55" fmla="*/ 100 h 364"/>
              <a:gd name="T56" fmla="*/ 651 w 895"/>
              <a:gd name="T57" fmla="*/ 117 h 364"/>
              <a:gd name="T58" fmla="*/ 634 w 895"/>
              <a:gd name="T59" fmla="*/ 104 h 364"/>
              <a:gd name="T60" fmla="*/ 644 w 895"/>
              <a:gd name="T61" fmla="*/ 76 h 364"/>
              <a:gd name="T62" fmla="*/ 295 w 895"/>
              <a:gd name="T63" fmla="*/ 36 h 364"/>
              <a:gd name="T64" fmla="*/ 300 w 895"/>
              <a:gd name="T65" fmla="*/ 65 h 364"/>
              <a:gd name="T66" fmla="*/ 280 w 895"/>
              <a:gd name="T67" fmla="*/ 75 h 364"/>
              <a:gd name="T68" fmla="*/ 261 w 895"/>
              <a:gd name="T69" fmla="*/ 58 h 364"/>
              <a:gd name="T70" fmla="*/ 264 w 895"/>
              <a:gd name="T71" fmla="*/ 42 h 364"/>
              <a:gd name="T72" fmla="*/ 274 w 895"/>
              <a:gd name="T73" fmla="*/ 35 h 364"/>
              <a:gd name="T74" fmla="*/ 578 w 895"/>
              <a:gd name="T75" fmla="*/ 27 h 364"/>
              <a:gd name="T76" fmla="*/ 588 w 895"/>
              <a:gd name="T77" fmla="*/ 53 h 364"/>
              <a:gd name="T78" fmla="*/ 562 w 895"/>
              <a:gd name="T79" fmla="*/ 65 h 364"/>
              <a:gd name="T80" fmla="*/ 547 w 895"/>
              <a:gd name="T81" fmla="*/ 48 h 364"/>
              <a:gd name="T82" fmla="*/ 559 w 895"/>
              <a:gd name="T83" fmla="*/ 27 h 364"/>
              <a:gd name="T84" fmla="*/ 383 w 895"/>
              <a:gd name="T85" fmla="*/ 4 h 364"/>
              <a:gd name="T86" fmla="*/ 396 w 895"/>
              <a:gd name="T87" fmla="*/ 30 h 364"/>
              <a:gd name="T88" fmla="*/ 378 w 895"/>
              <a:gd name="T89" fmla="*/ 43 h 364"/>
              <a:gd name="T90" fmla="*/ 355 w 895"/>
              <a:gd name="T91" fmla="*/ 27 h 364"/>
              <a:gd name="T92" fmla="*/ 358 w 895"/>
              <a:gd name="T93" fmla="*/ 12 h 364"/>
              <a:gd name="T94" fmla="*/ 373 w 895"/>
              <a:gd name="T95" fmla="*/ 3 h 364"/>
              <a:gd name="T96" fmla="*/ 488 w 895"/>
              <a:gd name="T97" fmla="*/ 6 h 364"/>
              <a:gd name="T98" fmla="*/ 495 w 895"/>
              <a:gd name="T99" fmla="*/ 22 h 364"/>
              <a:gd name="T100" fmla="*/ 485 w 895"/>
              <a:gd name="T101" fmla="*/ 38 h 364"/>
              <a:gd name="T102" fmla="*/ 471 w 895"/>
              <a:gd name="T103" fmla="*/ 40 h 364"/>
              <a:gd name="T104" fmla="*/ 456 w 895"/>
              <a:gd name="T105" fmla="*/ 33 h 364"/>
              <a:gd name="T106" fmla="*/ 453 w 895"/>
              <a:gd name="T107" fmla="*/ 19 h 364"/>
              <a:gd name="T108" fmla="*/ 461 w 895"/>
              <a:gd name="T109" fmla="*/ 4 h 364"/>
              <a:gd name="T110" fmla="*/ 477 w 895"/>
              <a:gd name="T111" fmla="*/ 0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895" h="364">
                <a:moveTo>
                  <a:pt x="23" y="322"/>
                </a:moveTo>
                <a:lnTo>
                  <a:pt x="33" y="325"/>
                </a:lnTo>
                <a:lnTo>
                  <a:pt x="39" y="333"/>
                </a:lnTo>
                <a:lnTo>
                  <a:pt x="42" y="343"/>
                </a:lnTo>
                <a:lnTo>
                  <a:pt x="38" y="354"/>
                </a:lnTo>
                <a:lnTo>
                  <a:pt x="36" y="355"/>
                </a:lnTo>
                <a:lnTo>
                  <a:pt x="28" y="362"/>
                </a:lnTo>
                <a:lnTo>
                  <a:pt x="18" y="364"/>
                </a:lnTo>
                <a:lnTo>
                  <a:pt x="7" y="359"/>
                </a:lnTo>
                <a:lnTo>
                  <a:pt x="2" y="351"/>
                </a:lnTo>
                <a:lnTo>
                  <a:pt x="0" y="341"/>
                </a:lnTo>
                <a:lnTo>
                  <a:pt x="3" y="330"/>
                </a:lnTo>
                <a:lnTo>
                  <a:pt x="5" y="329"/>
                </a:lnTo>
                <a:lnTo>
                  <a:pt x="13" y="323"/>
                </a:lnTo>
                <a:lnTo>
                  <a:pt x="23" y="322"/>
                </a:lnTo>
                <a:close/>
                <a:moveTo>
                  <a:pt x="82" y="242"/>
                </a:moveTo>
                <a:lnTo>
                  <a:pt x="91" y="247"/>
                </a:lnTo>
                <a:lnTo>
                  <a:pt x="98" y="254"/>
                </a:lnTo>
                <a:lnTo>
                  <a:pt x="100" y="266"/>
                </a:lnTo>
                <a:lnTo>
                  <a:pt x="95" y="276"/>
                </a:lnTo>
                <a:lnTo>
                  <a:pt x="95" y="276"/>
                </a:lnTo>
                <a:lnTo>
                  <a:pt x="87" y="283"/>
                </a:lnTo>
                <a:lnTo>
                  <a:pt x="77" y="284"/>
                </a:lnTo>
                <a:lnTo>
                  <a:pt x="67" y="280"/>
                </a:lnTo>
                <a:lnTo>
                  <a:pt x="59" y="271"/>
                </a:lnTo>
                <a:lnTo>
                  <a:pt x="58" y="261"/>
                </a:lnTo>
                <a:lnTo>
                  <a:pt x="62" y="251"/>
                </a:lnTo>
                <a:lnTo>
                  <a:pt x="64" y="251"/>
                </a:lnTo>
                <a:lnTo>
                  <a:pt x="71" y="244"/>
                </a:lnTo>
                <a:lnTo>
                  <a:pt x="82" y="242"/>
                </a:lnTo>
                <a:close/>
                <a:moveTo>
                  <a:pt x="140" y="163"/>
                </a:moveTo>
                <a:lnTo>
                  <a:pt x="150" y="167"/>
                </a:lnTo>
                <a:lnTo>
                  <a:pt x="158" y="176"/>
                </a:lnTo>
                <a:lnTo>
                  <a:pt x="159" y="186"/>
                </a:lnTo>
                <a:lnTo>
                  <a:pt x="155" y="196"/>
                </a:lnTo>
                <a:lnTo>
                  <a:pt x="153" y="196"/>
                </a:lnTo>
                <a:lnTo>
                  <a:pt x="146" y="203"/>
                </a:lnTo>
                <a:lnTo>
                  <a:pt x="134" y="205"/>
                </a:lnTo>
                <a:lnTo>
                  <a:pt x="126" y="201"/>
                </a:lnTo>
                <a:lnTo>
                  <a:pt x="119" y="193"/>
                </a:lnTo>
                <a:lnTo>
                  <a:pt x="117" y="182"/>
                </a:lnTo>
                <a:lnTo>
                  <a:pt x="121" y="172"/>
                </a:lnTo>
                <a:lnTo>
                  <a:pt x="121" y="172"/>
                </a:lnTo>
                <a:lnTo>
                  <a:pt x="130" y="164"/>
                </a:lnTo>
                <a:lnTo>
                  <a:pt x="140" y="163"/>
                </a:lnTo>
                <a:close/>
                <a:moveTo>
                  <a:pt x="876" y="147"/>
                </a:moveTo>
                <a:lnTo>
                  <a:pt x="895" y="276"/>
                </a:lnTo>
                <a:lnTo>
                  <a:pt x="767" y="296"/>
                </a:lnTo>
                <a:lnTo>
                  <a:pt x="876" y="147"/>
                </a:lnTo>
                <a:close/>
                <a:moveTo>
                  <a:pt x="735" y="134"/>
                </a:moveTo>
                <a:lnTo>
                  <a:pt x="745" y="139"/>
                </a:lnTo>
                <a:lnTo>
                  <a:pt x="751" y="147"/>
                </a:lnTo>
                <a:lnTo>
                  <a:pt x="752" y="157"/>
                </a:lnTo>
                <a:lnTo>
                  <a:pt x="749" y="167"/>
                </a:lnTo>
                <a:lnTo>
                  <a:pt x="741" y="175"/>
                </a:lnTo>
                <a:lnTo>
                  <a:pt x="731" y="176"/>
                </a:lnTo>
                <a:lnTo>
                  <a:pt x="721" y="172"/>
                </a:lnTo>
                <a:lnTo>
                  <a:pt x="719" y="172"/>
                </a:lnTo>
                <a:lnTo>
                  <a:pt x="713" y="163"/>
                </a:lnTo>
                <a:lnTo>
                  <a:pt x="712" y="153"/>
                </a:lnTo>
                <a:lnTo>
                  <a:pt x="715" y="143"/>
                </a:lnTo>
                <a:lnTo>
                  <a:pt x="723" y="136"/>
                </a:lnTo>
                <a:lnTo>
                  <a:pt x="735" y="134"/>
                </a:lnTo>
                <a:close/>
                <a:moveTo>
                  <a:pt x="198" y="88"/>
                </a:moveTo>
                <a:lnTo>
                  <a:pt x="208" y="89"/>
                </a:lnTo>
                <a:lnTo>
                  <a:pt x="217" y="95"/>
                </a:lnTo>
                <a:lnTo>
                  <a:pt x="223" y="104"/>
                </a:lnTo>
                <a:lnTo>
                  <a:pt x="221" y="115"/>
                </a:lnTo>
                <a:lnTo>
                  <a:pt x="215" y="124"/>
                </a:lnTo>
                <a:lnTo>
                  <a:pt x="215" y="124"/>
                </a:lnTo>
                <a:lnTo>
                  <a:pt x="205" y="130"/>
                </a:lnTo>
                <a:lnTo>
                  <a:pt x="195" y="130"/>
                </a:lnTo>
                <a:lnTo>
                  <a:pt x="185" y="124"/>
                </a:lnTo>
                <a:lnTo>
                  <a:pt x="181" y="115"/>
                </a:lnTo>
                <a:lnTo>
                  <a:pt x="181" y="105"/>
                </a:lnTo>
                <a:lnTo>
                  <a:pt x="184" y="97"/>
                </a:lnTo>
                <a:lnTo>
                  <a:pt x="186" y="94"/>
                </a:lnTo>
                <a:lnTo>
                  <a:pt x="188" y="94"/>
                </a:lnTo>
                <a:lnTo>
                  <a:pt x="198" y="88"/>
                </a:lnTo>
                <a:close/>
                <a:moveTo>
                  <a:pt x="654" y="75"/>
                </a:moveTo>
                <a:lnTo>
                  <a:pt x="664" y="79"/>
                </a:lnTo>
                <a:lnTo>
                  <a:pt x="666" y="81"/>
                </a:lnTo>
                <a:lnTo>
                  <a:pt x="673" y="89"/>
                </a:lnTo>
                <a:lnTo>
                  <a:pt x="674" y="100"/>
                </a:lnTo>
                <a:lnTo>
                  <a:pt x="670" y="110"/>
                </a:lnTo>
                <a:lnTo>
                  <a:pt x="661" y="115"/>
                </a:lnTo>
                <a:lnTo>
                  <a:pt x="651" y="117"/>
                </a:lnTo>
                <a:lnTo>
                  <a:pt x="641" y="114"/>
                </a:lnTo>
                <a:lnTo>
                  <a:pt x="640" y="113"/>
                </a:lnTo>
                <a:lnTo>
                  <a:pt x="634" y="104"/>
                </a:lnTo>
                <a:lnTo>
                  <a:pt x="632" y="94"/>
                </a:lnTo>
                <a:lnTo>
                  <a:pt x="635" y="84"/>
                </a:lnTo>
                <a:lnTo>
                  <a:pt x="644" y="76"/>
                </a:lnTo>
                <a:lnTo>
                  <a:pt x="654" y="75"/>
                </a:lnTo>
                <a:close/>
                <a:moveTo>
                  <a:pt x="285" y="33"/>
                </a:moveTo>
                <a:lnTo>
                  <a:pt x="295" y="36"/>
                </a:lnTo>
                <a:lnTo>
                  <a:pt x="302" y="45"/>
                </a:lnTo>
                <a:lnTo>
                  <a:pt x="303" y="55"/>
                </a:lnTo>
                <a:lnTo>
                  <a:pt x="300" y="65"/>
                </a:lnTo>
                <a:lnTo>
                  <a:pt x="292" y="72"/>
                </a:lnTo>
                <a:lnTo>
                  <a:pt x="290" y="72"/>
                </a:lnTo>
                <a:lnTo>
                  <a:pt x="280" y="75"/>
                </a:lnTo>
                <a:lnTo>
                  <a:pt x="270" y="71"/>
                </a:lnTo>
                <a:lnTo>
                  <a:pt x="263" y="63"/>
                </a:lnTo>
                <a:lnTo>
                  <a:pt x="261" y="58"/>
                </a:lnTo>
                <a:lnTo>
                  <a:pt x="261" y="52"/>
                </a:lnTo>
                <a:lnTo>
                  <a:pt x="263" y="46"/>
                </a:lnTo>
                <a:lnTo>
                  <a:pt x="264" y="42"/>
                </a:lnTo>
                <a:lnTo>
                  <a:pt x="269" y="38"/>
                </a:lnTo>
                <a:lnTo>
                  <a:pt x="273" y="35"/>
                </a:lnTo>
                <a:lnTo>
                  <a:pt x="274" y="35"/>
                </a:lnTo>
                <a:lnTo>
                  <a:pt x="285" y="33"/>
                </a:lnTo>
                <a:close/>
                <a:moveTo>
                  <a:pt x="567" y="26"/>
                </a:moveTo>
                <a:lnTo>
                  <a:pt x="578" y="27"/>
                </a:lnTo>
                <a:lnTo>
                  <a:pt x="586" y="33"/>
                </a:lnTo>
                <a:lnTo>
                  <a:pt x="589" y="43"/>
                </a:lnTo>
                <a:lnTo>
                  <a:pt x="588" y="53"/>
                </a:lnTo>
                <a:lnTo>
                  <a:pt x="582" y="62"/>
                </a:lnTo>
                <a:lnTo>
                  <a:pt x="572" y="66"/>
                </a:lnTo>
                <a:lnTo>
                  <a:pt x="562" y="65"/>
                </a:lnTo>
                <a:lnTo>
                  <a:pt x="560" y="65"/>
                </a:lnTo>
                <a:lnTo>
                  <a:pt x="552" y="58"/>
                </a:lnTo>
                <a:lnTo>
                  <a:pt x="547" y="48"/>
                </a:lnTo>
                <a:lnTo>
                  <a:pt x="550" y="38"/>
                </a:lnTo>
                <a:lnTo>
                  <a:pt x="552" y="33"/>
                </a:lnTo>
                <a:lnTo>
                  <a:pt x="559" y="27"/>
                </a:lnTo>
                <a:lnTo>
                  <a:pt x="567" y="26"/>
                </a:lnTo>
                <a:close/>
                <a:moveTo>
                  <a:pt x="373" y="3"/>
                </a:moveTo>
                <a:lnTo>
                  <a:pt x="383" y="4"/>
                </a:lnTo>
                <a:lnTo>
                  <a:pt x="391" y="10"/>
                </a:lnTo>
                <a:lnTo>
                  <a:pt x="397" y="19"/>
                </a:lnTo>
                <a:lnTo>
                  <a:pt x="396" y="30"/>
                </a:lnTo>
                <a:lnTo>
                  <a:pt x="390" y="39"/>
                </a:lnTo>
                <a:lnTo>
                  <a:pt x="380" y="43"/>
                </a:lnTo>
                <a:lnTo>
                  <a:pt x="378" y="43"/>
                </a:lnTo>
                <a:lnTo>
                  <a:pt x="368" y="43"/>
                </a:lnTo>
                <a:lnTo>
                  <a:pt x="360" y="36"/>
                </a:lnTo>
                <a:lnTo>
                  <a:pt x="355" y="27"/>
                </a:lnTo>
                <a:lnTo>
                  <a:pt x="355" y="22"/>
                </a:lnTo>
                <a:lnTo>
                  <a:pt x="357" y="16"/>
                </a:lnTo>
                <a:lnTo>
                  <a:pt x="358" y="12"/>
                </a:lnTo>
                <a:lnTo>
                  <a:pt x="363" y="7"/>
                </a:lnTo>
                <a:lnTo>
                  <a:pt x="367" y="4"/>
                </a:lnTo>
                <a:lnTo>
                  <a:pt x="373" y="3"/>
                </a:lnTo>
                <a:close/>
                <a:moveTo>
                  <a:pt x="477" y="0"/>
                </a:moveTo>
                <a:lnTo>
                  <a:pt x="482" y="1"/>
                </a:lnTo>
                <a:lnTo>
                  <a:pt x="488" y="6"/>
                </a:lnTo>
                <a:lnTo>
                  <a:pt x="492" y="10"/>
                </a:lnTo>
                <a:lnTo>
                  <a:pt x="494" y="16"/>
                </a:lnTo>
                <a:lnTo>
                  <a:pt x="495" y="22"/>
                </a:lnTo>
                <a:lnTo>
                  <a:pt x="494" y="29"/>
                </a:lnTo>
                <a:lnTo>
                  <a:pt x="490" y="35"/>
                </a:lnTo>
                <a:lnTo>
                  <a:pt x="485" y="38"/>
                </a:lnTo>
                <a:lnTo>
                  <a:pt x="479" y="40"/>
                </a:lnTo>
                <a:lnTo>
                  <a:pt x="472" y="42"/>
                </a:lnTo>
                <a:lnTo>
                  <a:pt x="471" y="40"/>
                </a:lnTo>
                <a:lnTo>
                  <a:pt x="465" y="39"/>
                </a:lnTo>
                <a:lnTo>
                  <a:pt x="461" y="38"/>
                </a:lnTo>
                <a:lnTo>
                  <a:pt x="456" y="33"/>
                </a:lnTo>
                <a:lnTo>
                  <a:pt x="455" y="29"/>
                </a:lnTo>
                <a:lnTo>
                  <a:pt x="453" y="23"/>
                </a:lnTo>
                <a:lnTo>
                  <a:pt x="453" y="19"/>
                </a:lnTo>
                <a:lnTo>
                  <a:pt x="455" y="13"/>
                </a:lnTo>
                <a:lnTo>
                  <a:pt x="456" y="9"/>
                </a:lnTo>
                <a:lnTo>
                  <a:pt x="461" y="4"/>
                </a:lnTo>
                <a:lnTo>
                  <a:pt x="465" y="1"/>
                </a:lnTo>
                <a:lnTo>
                  <a:pt x="471" y="0"/>
                </a:lnTo>
                <a:lnTo>
                  <a:pt x="477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4" name="Freeform 15"/>
          <p:cNvSpPr>
            <a:spLocks noEditPoints="1"/>
          </p:cNvSpPr>
          <p:nvPr/>
        </p:nvSpPr>
        <p:spPr bwMode="auto">
          <a:xfrm>
            <a:off x="7367588" y="2717148"/>
            <a:ext cx="369888" cy="674688"/>
          </a:xfrm>
          <a:custGeom>
            <a:avLst/>
            <a:gdLst>
              <a:gd name="T0" fmla="*/ 301 w 466"/>
              <a:gd name="T1" fmla="*/ 852 h 852"/>
              <a:gd name="T2" fmla="*/ 385 w 466"/>
              <a:gd name="T3" fmla="*/ 645 h 852"/>
              <a:gd name="T4" fmla="*/ 397 w 466"/>
              <a:gd name="T5" fmla="*/ 671 h 852"/>
              <a:gd name="T6" fmla="*/ 371 w 466"/>
              <a:gd name="T7" fmla="*/ 683 h 852"/>
              <a:gd name="T8" fmla="*/ 359 w 466"/>
              <a:gd name="T9" fmla="*/ 657 h 852"/>
              <a:gd name="T10" fmla="*/ 375 w 466"/>
              <a:gd name="T11" fmla="*/ 644 h 852"/>
              <a:gd name="T12" fmla="*/ 431 w 466"/>
              <a:gd name="T13" fmla="*/ 560 h 852"/>
              <a:gd name="T14" fmla="*/ 434 w 466"/>
              <a:gd name="T15" fmla="*/ 582 h 852"/>
              <a:gd name="T16" fmla="*/ 407 w 466"/>
              <a:gd name="T17" fmla="*/ 592 h 852"/>
              <a:gd name="T18" fmla="*/ 397 w 466"/>
              <a:gd name="T19" fmla="*/ 566 h 852"/>
              <a:gd name="T20" fmla="*/ 412 w 466"/>
              <a:gd name="T21" fmla="*/ 552 h 852"/>
              <a:gd name="T22" fmla="*/ 456 w 466"/>
              <a:gd name="T23" fmla="*/ 462 h 852"/>
              <a:gd name="T24" fmla="*/ 464 w 466"/>
              <a:gd name="T25" fmla="*/ 476 h 852"/>
              <a:gd name="T26" fmla="*/ 451 w 466"/>
              <a:gd name="T27" fmla="*/ 498 h 852"/>
              <a:gd name="T28" fmla="*/ 424 w 466"/>
              <a:gd name="T29" fmla="*/ 487 h 852"/>
              <a:gd name="T30" fmla="*/ 428 w 466"/>
              <a:gd name="T31" fmla="*/ 465 h 852"/>
              <a:gd name="T32" fmla="*/ 443 w 466"/>
              <a:gd name="T33" fmla="*/ 360 h 852"/>
              <a:gd name="T34" fmla="*/ 457 w 466"/>
              <a:gd name="T35" fmla="*/ 364 h 852"/>
              <a:gd name="T36" fmla="*/ 466 w 466"/>
              <a:gd name="T37" fmla="*/ 378 h 852"/>
              <a:gd name="T38" fmla="*/ 448 w 466"/>
              <a:gd name="T39" fmla="*/ 401 h 852"/>
              <a:gd name="T40" fmla="*/ 424 w 466"/>
              <a:gd name="T41" fmla="*/ 384 h 852"/>
              <a:gd name="T42" fmla="*/ 427 w 466"/>
              <a:gd name="T43" fmla="*/ 370 h 852"/>
              <a:gd name="T44" fmla="*/ 443 w 466"/>
              <a:gd name="T45" fmla="*/ 360 h 852"/>
              <a:gd name="T46" fmla="*/ 430 w 466"/>
              <a:gd name="T47" fmla="*/ 270 h 852"/>
              <a:gd name="T48" fmla="*/ 438 w 466"/>
              <a:gd name="T49" fmla="*/ 289 h 852"/>
              <a:gd name="T50" fmla="*/ 417 w 466"/>
              <a:gd name="T51" fmla="*/ 308 h 852"/>
              <a:gd name="T52" fmla="*/ 399 w 466"/>
              <a:gd name="T53" fmla="*/ 293 h 852"/>
              <a:gd name="T54" fmla="*/ 409 w 466"/>
              <a:gd name="T55" fmla="*/ 267 h 852"/>
              <a:gd name="T56" fmla="*/ 368 w 466"/>
              <a:gd name="T57" fmla="*/ 182 h 852"/>
              <a:gd name="T58" fmla="*/ 381 w 466"/>
              <a:gd name="T59" fmla="*/ 189 h 852"/>
              <a:gd name="T60" fmla="*/ 385 w 466"/>
              <a:gd name="T61" fmla="*/ 211 h 852"/>
              <a:gd name="T62" fmla="*/ 359 w 466"/>
              <a:gd name="T63" fmla="*/ 223 h 852"/>
              <a:gd name="T64" fmla="*/ 345 w 466"/>
              <a:gd name="T65" fmla="*/ 207 h 852"/>
              <a:gd name="T66" fmla="*/ 358 w 466"/>
              <a:gd name="T67" fmla="*/ 184 h 852"/>
              <a:gd name="T68" fmla="*/ 290 w 466"/>
              <a:gd name="T69" fmla="*/ 117 h 852"/>
              <a:gd name="T70" fmla="*/ 304 w 466"/>
              <a:gd name="T71" fmla="*/ 122 h 852"/>
              <a:gd name="T72" fmla="*/ 310 w 466"/>
              <a:gd name="T73" fmla="*/ 150 h 852"/>
              <a:gd name="T74" fmla="*/ 281 w 466"/>
              <a:gd name="T75" fmla="*/ 156 h 852"/>
              <a:gd name="T76" fmla="*/ 271 w 466"/>
              <a:gd name="T77" fmla="*/ 137 h 852"/>
              <a:gd name="T78" fmla="*/ 290 w 466"/>
              <a:gd name="T79" fmla="*/ 117 h 852"/>
              <a:gd name="T80" fmla="*/ 212 w 466"/>
              <a:gd name="T81" fmla="*/ 77 h 852"/>
              <a:gd name="T82" fmla="*/ 223 w 466"/>
              <a:gd name="T83" fmla="*/ 103 h 852"/>
              <a:gd name="T84" fmla="*/ 196 w 466"/>
              <a:gd name="T85" fmla="*/ 114 h 852"/>
              <a:gd name="T86" fmla="*/ 183 w 466"/>
              <a:gd name="T87" fmla="*/ 98 h 852"/>
              <a:gd name="T88" fmla="*/ 200 w 466"/>
              <a:gd name="T89" fmla="*/ 74 h 852"/>
              <a:gd name="T90" fmla="*/ 121 w 466"/>
              <a:gd name="T91" fmla="*/ 39 h 852"/>
              <a:gd name="T92" fmla="*/ 132 w 466"/>
              <a:gd name="T93" fmla="*/ 65 h 852"/>
              <a:gd name="T94" fmla="*/ 105 w 466"/>
              <a:gd name="T95" fmla="*/ 77 h 852"/>
              <a:gd name="T96" fmla="*/ 92 w 466"/>
              <a:gd name="T97" fmla="*/ 61 h 852"/>
              <a:gd name="T98" fmla="*/ 109 w 466"/>
              <a:gd name="T99" fmla="*/ 38 h 852"/>
              <a:gd name="T100" fmla="*/ 30 w 466"/>
              <a:gd name="T101" fmla="*/ 2 h 852"/>
              <a:gd name="T102" fmla="*/ 41 w 466"/>
              <a:gd name="T103" fmla="*/ 29 h 852"/>
              <a:gd name="T104" fmla="*/ 14 w 466"/>
              <a:gd name="T105" fmla="*/ 39 h 852"/>
              <a:gd name="T106" fmla="*/ 0 w 466"/>
              <a:gd name="T107" fmla="*/ 23 h 852"/>
              <a:gd name="T108" fmla="*/ 18 w 466"/>
              <a:gd name="T109" fmla="*/ 0 h 8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66" h="852">
                <a:moveTo>
                  <a:pt x="251" y="732"/>
                </a:moveTo>
                <a:lnTo>
                  <a:pt x="421" y="801"/>
                </a:lnTo>
                <a:lnTo>
                  <a:pt x="301" y="852"/>
                </a:lnTo>
                <a:lnTo>
                  <a:pt x="251" y="732"/>
                </a:lnTo>
                <a:close/>
                <a:moveTo>
                  <a:pt x="375" y="644"/>
                </a:moveTo>
                <a:lnTo>
                  <a:pt x="385" y="645"/>
                </a:lnTo>
                <a:lnTo>
                  <a:pt x="394" y="651"/>
                </a:lnTo>
                <a:lnTo>
                  <a:pt x="398" y="661"/>
                </a:lnTo>
                <a:lnTo>
                  <a:pt x="397" y="671"/>
                </a:lnTo>
                <a:lnTo>
                  <a:pt x="391" y="680"/>
                </a:lnTo>
                <a:lnTo>
                  <a:pt x="381" y="684"/>
                </a:lnTo>
                <a:lnTo>
                  <a:pt x="371" y="683"/>
                </a:lnTo>
                <a:lnTo>
                  <a:pt x="362" y="677"/>
                </a:lnTo>
                <a:lnTo>
                  <a:pt x="358" y="667"/>
                </a:lnTo>
                <a:lnTo>
                  <a:pt x="359" y="657"/>
                </a:lnTo>
                <a:lnTo>
                  <a:pt x="359" y="655"/>
                </a:lnTo>
                <a:lnTo>
                  <a:pt x="365" y="647"/>
                </a:lnTo>
                <a:lnTo>
                  <a:pt x="375" y="644"/>
                </a:lnTo>
                <a:close/>
                <a:moveTo>
                  <a:pt x="412" y="552"/>
                </a:moveTo>
                <a:lnTo>
                  <a:pt x="424" y="553"/>
                </a:lnTo>
                <a:lnTo>
                  <a:pt x="431" y="560"/>
                </a:lnTo>
                <a:lnTo>
                  <a:pt x="435" y="569"/>
                </a:lnTo>
                <a:lnTo>
                  <a:pt x="434" y="580"/>
                </a:lnTo>
                <a:lnTo>
                  <a:pt x="434" y="582"/>
                </a:lnTo>
                <a:lnTo>
                  <a:pt x="427" y="589"/>
                </a:lnTo>
                <a:lnTo>
                  <a:pt x="418" y="593"/>
                </a:lnTo>
                <a:lnTo>
                  <a:pt x="407" y="592"/>
                </a:lnTo>
                <a:lnTo>
                  <a:pt x="398" y="586"/>
                </a:lnTo>
                <a:lnTo>
                  <a:pt x="395" y="576"/>
                </a:lnTo>
                <a:lnTo>
                  <a:pt x="397" y="566"/>
                </a:lnTo>
                <a:lnTo>
                  <a:pt x="397" y="565"/>
                </a:lnTo>
                <a:lnTo>
                  <a:pt x="402" y="556"/>
                </a:lnTo>
                <a:lnTo>
                  <a:pt x="412" y="552"/>
                </a:lnTo>
                <a:close/>
                <a:moveTo>
                  <a:pt x="447" y="458"/>
                </a:moveTo>
                <a:lnTo>
                  <a:pt x="451" y="459"/>
                </a:lnTo>
                <a:lnTo>
                  <a:pt x="456" y="462"/>
                </a:lnTo>
                <a:lnTo>
                  <a:pt x="460" y="466"/>
                </a:lnTo>
                <a:lnTo>
                  <a:pt x="463" y="471"/>
                </a:lnTo>
                <a:lnTo>
                  <a:pt x="464" y="476"/>
                </a:lnTo>
                <a:lnTo>
                  <a:pt x="464" y="482"/>
                </a:lnTo>
                <a:lnTo>
                  <a:pt x="460" y="492"/>
                </a:lnTo>
                <a:lnTo>
                  <a:pt x="451" y="498"/>
                </a:lnTo>
                <a:lnTo>
                  <a:pt x="440" y="500"/>
                </a:lnTo>
                <a:lnTo>
                  <a:pt x="431" y="495"/>
                </a:lnTo>
                <a:lnTo>
                  <a:pt x="424" y="487"/>
                </a:lnTo>
                <a:lnTo>
                  <a:pt x="422" y="476"/>
                </a:lnTo>
                <a:lnTo>
                  <a:pt x="424" y="475"/>
                </a:lnTo>
                <a:lnTo>
                  <a:pt x="428" y="465"/>
                </a:lnTo>
                <a:lnTo>
                  <a:pt x="437" y="459"/>
                </a:lnTo>
                <a:lnTo>
                  <a:pt x="447" y="458"/>
                </a:lnTo>
                <a:close/>
                <a:moveTo>
                  <a:pt x="443" y="360"/>
                </a:moveTo>
                <a:lnTo>
                  <a:pt x="447" y="360"/>
                </a:lnTo>
                <a:lnTo>
                  <a:pt x="453" y="361"/>
                </a:lnTo>
                <a:lnTo>
                  <a:pt x="457" y="364"/>
                </a:lnTo>
                <a:lnTo>
                  <a:pt x="461" y="368"/>
                </a:lnTo>
                <a:lnTo>
                  <a:pt x="464" y="373"/>
                </a:lnTo>
                <a:lnTo>
                  <a:pt x="466" y="378"/>
                </a:lnTo>
                <a:lnTo>
                  <a:pt x="464" y="388"/>
                </a:lnTo>
                <a:lnTo>
                  <a:pt x="459" y="397"/>
                </a:lnTo>
                <a:lnTo>
                  <a:pt x="448" y="401"/>
                </a:lnTo>
                <a:lnTo>
                  <a:pt x="437" y="400"/>
                </a:lnTo>
                <a:lnTo>
                  <a:pt x="430" y="394"/>
                </a:lnTo>
                <a:lnTo>
                  <a:pt x="424" y="384"/>
                </a:lnTo>
                <a:lnTo>
                  <a:pt x="424" y="383"/>
                </a:lnTo>
                <a:lnTo>
                  <a:pt x="424" y="375"/>
                </a:lnTo>
                <a:lnTo>
                  <a:pt x="427" y="370"/>
                </a:lnTo>
                <a:lnTo>
                  <a:pt x="431" y="365"/>
                </a:lnTo>
                <a:lnTo>
                  <a:pt x="435" y="361"/>
                </a:lnTo>
                <a:lnTo>
                  <a:pt x="443" y="360"/>
                </a:lnTo>
                <a:close/>
                <a:moveTo>
                  <a:pt x="421" y="266"/>
                </a:moveTo>
                <a:lnTo>
                  <a:pt x="425" y="267"/>
                </a:lnTo>
                <a:lnTo>
                  <a:pt x="430" y="270"/>
                </a:lnTo>
                <a:lnTo>
                  <a:pt x="434" y="273"/>
                </a:lnTo>
                <a:lnTo>
                  <a:pt x="437" y="277"/>
                </a:lnTo>
                <a:lnTo>
                  <a:pt x="438" y="289"/>
                </a:lnTo>
                <a:lnTo>
                  <a:pt x="435" y="299"/>
                </a:lnTo>
                <a:lnTo>
                  <a:pt x="427" y="305"/>
                </a:lnTo>
                <a:lnTo>
                  <a:pt x="417" y="308"/>
                </a:lnTo>
                <a:lnTo>
                  <a:pt x="407" y="303"/>
                </a:lnTo>
                <a:lnTo>
                  <a:pt x="399" y="296"/>
                </a:lnTo>
                <a:lnTo>
                  <a:pt x="399" y="293"/>
                </a:lnTo>
                <a:lnTo>
                  <a:pt x="398" y="283"/>
                </a:lnTo>
                <a:lnTo>
                  <a:pt x="401" y="273"/>
                </a:lnTo>
                <a:lnTo>
                  <a:pt x="409" y="267"/>
                </a:lnTo>
                <a:lnTo>
                  <a:pt x="415" y="266"/>
                </a:lnTo>
                <a:lnTo>
                  <a:pt x="421" y="266"/>
                </a:lnTo>
                <a:close/>
                <a:moveTo>
                  <a:pt x="368" y="182"/>
                </a:moveTo>
                <a:lnTo>
                  <a:pt x="373" y="184"/>
                </a:lnTo>
                <a:lnTo>
                  <a:pt x="378" y="186"/>
                </a:lnTo>
                <a:lnTo>
                  <a:pt x="381" y="189"/>
                </a:lnTo>
                <a:lnTo>
                  <a:pt x="382" y="191"/>
                </a:lnTo>
                <a:lnTo>
                  <a:pt x="386" y="201"/>
                </a:lnTo>
                <a:lnTo>
                  <a:pt x="385" y="211"/>
                </a:lnTo>
                <a:lnTo>
                  <a:pt x="379" y="220"/>
                </a:lnTo>
                <a:lnTo>
                  <a:pt x="369" y="224"/>
                </a:lnTo>
                <a:lnTo>
                  <a:pt x="359" y="223"/>
                </a:lnTo>
                <a:lnTo>
                  <a:pt x="350" y="217"/>
                </a:lnTo>
                <a:lnTo>
                  <a:pt x="350" y="215"/>
                </a:lnTo>
                <a:lnTo>
                  <a:pt x="345" y="207"/>
                </a:lnTo>
                <a:lnTo>
                  <a:pt x="346" y="195"/>
                </a:lnTo>
                <a:lnTo>
                  <a:pt x="352" y="186"/>
                </a:lnTo>
                <a:lnTo>
                  <a:pt x="358" y="184"/>
                </a:lnTo>
                <a:lnTo>
                  <a:pt x="362" y="182"/>
                </a:lnTo>
                <a:lnTo>
                  <a:pt x="368" y="182"/>
                </a:lnTo>
                <a:close/>
                <a:moveTo>
                  <a:pt x="290" y="117"/>
                </a:moveTo>
                <a:lnTo>
                  <a:pt x="300" y="119"/>
                </a:lnTo>
                <a:lnTo>
                  <a:pt x="303" y="120"/>
                </a:lnTo>
                <a:lnTo>
                  <a:pt x="304" y="122"/>
                </a:lnTo>
                <a:lnTo>
                  <a:pt x="311" y="130"/>
                </a:lnTo>
                <a:lnTo>
                  <a:pt x="313" y="140"/>
                </a:lnTo>
                <a:lnTo>
                  <a:pt x="310" y="150"/>
                </a:lnTo>
                <a:lnTo>
                  <a:pt x="301" y="158"/>
                </a:lnTo>
                <a:lnTo>
                  <a:pt x="291" y="159"/>
                </a:lnTo>
                <a:lnTo>
                  <a:pt x="281" y="156"/>
                </a:lnTo>
                <a:lnTo>
                  <a:pt x="281" y="155"/>
                </a:lnTo>
                <a:lnTo>
                  <a:pt x="274" y="147"/>
                </a:lnTo>
                <a:lnTo>
                  <a:pt x="271" y="137"/>
                </a:lnTo>
                <a:lnTo>
                  <a:pt x="274" y="127"/>
                </a:lnTo>
                <a:lnTo>
                  <a:pt x="281" y="120"/>
                </a:lnTo>
                <a:lnTo>
                  <a:pt x="290" y="117"/>
                </a:lnTo>
                <a:close/>
                <a:moveTo>
                  <a:pt x="200" y="74"/>
                </a:moveTo>
                <a:lnTo>
                  <a:pt x="210" y="75"/>
                </a:lnTo>
                <a:lnTo>
                  <a:pt x="212" y="77"/>
                </a:lnTo>
                <a:lnTo>
                  <a:pt x="220" y="83"/>
                </a:lnTo>
                <a:lnTo>
                  <a:pt x="225" y="93"/>
                </a:lnTo>
                <a:lnTo>
                  <a:pt x="223" y="103"/>
                </a:lnTo>
                <a:lnTo>
                  <a:pt x="216" y="111"/>
                </a:lnTo>
                <a:lnTo>
                  <a:pt x="207" y="116"/>
                </a:lnTo>
                <a:lnTo>
                  <a:pt x="196" y="114"/>
                </a:lnTo>
                <a:lnTo>
                  <a:pt x="196" y="114"/>
                </a:lnTo>
                <a:lnTo>
                  <a:pt x="187" y="107"/>
                </a:lnTo>
                <a:lnTo>
                  <a:pt x="183" y="98"/>
                </a:lnTo>
                <a:lnTo>
                  <a:pt x="184" y="87"/>
                </a:lnTo>
                <a:lnTo>
                  <a:pt x="190" y="78"/>
                </a:lnTo>
                <a:lnTo>
                  <a:pt x="200" y="74"/>
                </a:lnTo>
                <a:close/>
                <a:moveTo>
                  <a:pt x="109" y="38"/>
                </a:moveTo>
                <a:lnTo>
                  <a:pt x="119" y="38"/>
                </a:lnTo>
                <a:lnTo>
                  <a:pt x="121" y="39"/>
                </a:lnTo>
                <a:lnTo>
                  <a:pt x="129" y="45"/>
                </a:lnTo>
                <a:lnTo>
                  <a:pt x="134" y="55"/>
                </a:lnTo>
                <a:lnTo>
                  <a:pt x="132" y="65"/>
                </a:lnTo>
                <a:lnTo>
                  <a:pt x="125" y="74"/>
                </a:lnTo>
                <a:lnTo>
                  <a:pt x="116" y="78"/>
                </a:lnTo>
                <a:lnTo>
                  <a:pt x="105" y="77"/>
                </a:lnTo>
                <a:lnTo>
                  <a:pt x="103" y="77"/>
                </a:lnTo>
                <a:lnTo>
                  <a:pt x="95" y="70"/>
                </a:lnTo>
                <a:lnTo>
                  <a:pt x="92" y="61"/>
                </a:lnTo>
                <a:lnTo>
                  <a:pt x="93" y="49"/>
                </a:lnTo>
                <a:lnTo>
                  <a:pt x="99" y="41"/>
                </a:lnTo>
                <a:lnTo>
                  <a:pt x="109" y="38"/>
                </a:lnTo>
                <a:close/>
                <a:moveTo>
                  <a:pt x="18" y="0"/>
                </a:moveTo>
                <a:lnTo>
                  <a:pt x="28" y="2"/>
                </a:lnTo>
                <a:lnTo>
                  <a:pt x="30" y="2"/>
                </a:lnTo>
                <a:lnTo>
                  <a:pt x="39" y="8"/>
                </a:lnTo>
                <a:lnTo>
                  <a:pt x="43" y="18"/>
                </a:lnTo>
                <a:lnTo>
                  <a:pt x="41" y="29"/>
                </a:lnTo>
                <a:lnTo>
                  <a:pt x="34" y="36"/>
                </a:lnTo>
                <a:lnTo>
                  <a:pt x="24" y="41"/>
                </a:lnTo>
                <a:lnTo>
                  <a:pt x="14" y="39"/>
                </a:lnTo>
                <a:lnTo>
                  <a:pt x="13" y="39"/>
                </a:lnTo>
                <a:lnTo>
                  <a:pt x="4" y="32"/>
                </a:lnTo>
                <a:lnTo>
                  <a:pt x="0" y="23"/>
                </a:lnTo>
                <a:lnTo>
                  <a:pt x="1" y="12"/>
                </a:lnTo>
                <a:lnTo>
                  <a:pt x="8" y="3"/>
                </a:lnTo>
                <a:lnTo>
                  <a:pt x="1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5" name="Freeform 16"/>
          <p:cNvSpPr>
            <a:spLocks noEditPoints="1"/>
          </p:cNvSpPr>
          <p:nvPr/>
        </p:nvSpPr>
        <p:spPr bwMode="auto">
          <a:xfrm>
            <a:off x="4743450" y="5079348"/>
            <a:ext cx="650875" cy="455613"/>
          </a:xfrm>
          <a:custGeom>
            <a:avLst/>
            <a:gdLst>
              <a:gd name="T0" fmla="*/ 524 w 820"/>
              <a:gd name="T1" fmla="*/ 533 h 573"/>
              <a:gd name="T2" fmla="*/ 534 w 820"/>
              <a:gd name="T3" fmla="*/ 544 h 573"/>
              <a:gd name="T4" fmla="*/ 534 w 820"/>
              <a:gd name="T5" fmla="*/ 561 h 573"/>
              <a:gd name="T6" fmla="*/ 521 w 820"/>
              <a:gd name="T7" fmla="*/ 572 h 573"/>
              <a:gd name="T8" fmla="*/ 508 w 820"/>
              <a:gd name="T9" fmla="*/ 572 h 573"/>
              <a:gd name="T10" fmla="*/ 495 w 820"/>
              <a:gd name="T11" fmla="*/ 560 h 573"/>
              <a:gd name="T12" fmla="*/ 495 w 820"/>
              <a:gd name="T13" fmla="*/ 543 h 573"/>
              <a:gd name="T14" fmla="*/ 507 w 820"/>
              <a:gd name="T15" fmla="*/ 533 h 573"/>
              <a:gd name="T16" fmla="*/ 420 w 820"/>
              <a:gd name="T17" fmla="*/ 527 h 573"/>
              <a:gd name="T18" fmla="*/ 436 w 820"/>
              <a:gd name="T19" fmla="*/ 540 h 573"/>
              <a:gd name="T20" fmla="*/ 432 w 820"/>
              <a:gd name="T21" fmla="*/ 561 h 573"/>
              <a:gd name="T22" fmla="*/ 417 w 820"/>
              <a:gd name="T23" fmla="*/ 567 h 573"/>
              <a:gd name="T24" fmla="*/ 401 w 820"/>
              <a:gd name="T25" fmla="*/ 563 h 573"/>
              <a:gd name="T26" fmla="*/ 400 w 820"/>
              <a:gd name="T27" fmla="*/ 533 h 573"/>
              <a:gd name="T28" fmla="*/ 616 w 820"/>
              <a:gd name="T29" fmla="*/ 510 h 573"/>
              <a:gd name="T30" fmla="*/ 631 w 820"/>
              <a:gd name="T31" fmla="*/ 535 h 573"/>
              <a:gd name="T32" fmla="*/ 615 w 820"/>
              <a:gd name="T33" fmla="*/ 550 h 573"/>
              <a:gd name="T34" fmla="*/ 590 w 820"/>
              <a:gd name="T35" fmla="*/ 537 h 573"/>
              <a:gd name="T36" fmla="*/ 603 w 820"/>
              <a:gd name="T37" fmla="*/ 511 h 573"/>
              <a:gd name="T38" fmla="*/ 322 w 820"/>
              <a:gd name="T39" fmla="*/ 494 h 573"/>
              <a:gd name="T40" fmla="*/ 341 w 820"/>
              <a:gd name="T41" fmla="*/ 504 h 573"/>
              <a:gd name="T42" fmla="*/ 339 w 820"/>
              <a:gd name="T43" fmla="*/ 530 h 573"/>
              <a:gd name="T44" fmla="*/ 325 w 820"/>
              <a:gd name="T45" fmla="*/ 535 h 573"/>
              <a:gd name="T46" fmla="*/ 306 w 820"/>
              <a:gd name="T47" fmla="*/ 525 h 573"/>
              <a:gd name="T48" fmla="*/ 312 w 820"/>
              <a:gd name="T49" fmla="*/ 498 h 573"/>
              <a:gd name="T50" fmla="*/ 719 w 820"/>
              <a:gd name="T51" fmla="*/ 488 h 573"/>
              <a:gd name="T52" fmla="*/ 720 w 820"/>
              <a:gd name="T53" fmla="*/ 517 h 573"/>
              <a:gd name="T54" fmla="*/ 699 w 820"/>
              <a:gd name="T55" fmla="*/ 523 h 573"/>
              <a:gd name="T56" fmla="*/ 684 w 820"/>
              <a:gd name="T57" fmla="*/ 498 h 573"/>
              <a:gd name="T58" fmla="*/ 700 w 820"/>
              <a:gd name="T59" fmla="*/ 482 h 573"/>
              <a:gd name="T60" fmla="*/ 814 w 820"/>
              <a:gd name="T61" fmla="*/ 459 h 573"/>
              <a:gd name="T62" fmla="*/ 816 w 820"/>
              <a:gd name="T63" fmla="*/ 489 h 573"/>
              <a:gd name="T64" fmla="*/ 794 w 820"/>
              <a:gd name="T65" fmla="*/ 495 h 573"/>
              <a:gd name="T66" fmla="*/ 778 w 820"/>
              <a:gd name="T67" fmla="*/ 471 h 573"/>
              <a:gd name="T68" fmla="*/ 794 w 820"/>
              <a:gd name="T69" fmla="*/ 455 h 573"/>
              <a:gd name="T70" fmla="*/ 257 w 820"/>
              <a:gd name="T71" fmla="*/ 442 h 573"/>
              <a:gd name="T72" fmla="*/ 264 w 820"/>
              <a:gd name="T73" fmla="*/ 463 h 573"/>
              <a:gd name="T74" fmla="*/ 250 w 820"/>
              <a:gd name="T75" fmla="*/ 478 h 573"/>
              <a:gd name="T76" fmla="*/ 234 w 820"/>
              <a:gd name="T77" fmla="*/ 476 h 573"/>
              <a:gd name="T78" fmla="*/ 222 w 820"/>
              <a:gd name="T79" fmla="*/ 453 h 573"/>
              <a:gd name="T80" fmla="*/ 247 w 820"/>
              <a:gd name="T81" fmla="*/ 437 h 573"/>
              <a:gd name="T82" fmla="*/ 201 w 820"/>
              <a:gd name="T83" fmla="*/ 370 h 573"/>
              <a:gd name="T84" fmla="*/ 201 w 820"/>
              <a:gd name="T85" fmla="*/ 391 h 573"/>
              <a:gd name="T86" fmla="*/ 180 w 820"/>
              <a:gd name="T87" fmla="*/ 401 h 573"/>
              <a:gd name="T88" fmla="*/ 162 w 820"/>
              <a:gd name="T89" fmla="*/ 380 h 573"/>
              <a:gd name="T90" fmla="*/ 183 w 820"/>
              <a:gd name="T91" fmla="*/ 359 h 573"/>
              <a:gd name="T92" fmla="*/ 166 w 820"/>
              <a:gd name="T93" fmla="*/ 283 h 573"/>
              <a:gd name="T94" fmla="*/ 162 w 820"/>
              <a:gd name="T95" fmla="*/ 305 h 573"/>
              <a:gd name="T96" fmla="*/ 133 w 820"/>
              <a:gd name="T97" fmla="*/ 305 h 573"/>
              <a:gd name="T98" fmla="*/ 127 w 820"/>
              <a:gd name="T99" fmla="*/ 283 h 573"/>
              <a:gd name="T100" fmla="*/ 152 w 820"/>
              <a:gd name="T101" fmla="*/ 269 h 573"/>
              <a:gd name="T102" fmla="*/ 139 w 820"/>
              <a:gd name="T103" fmla="*/ 189 h 573"/>
              <a:gd name="T104" fmla="*/ 134 w 820"/>
              <a:gd name="T105" fmla="*/ 209 h 573"/>
              <a:gd name="T106" fmla="*/ 105 w 820"/>
              <a:gd name="T107" fmla="*/ 209 h 573"/>
              <a:gd name="T108" fmla="*/ 104 w 820"/>
              <a:gd name="T109" fmla="*/ 181 h 573"/>
              <a:gd name="T110" fmla="*/ 62 w 820"/>
              <a:gd name="T111" fmla="*/ 0 h 573"/>
              <a:gd name="T112" fmla="*/ 62 w 820"/>
              <a:gd name="T113" fmla="*/ 0 h 5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20" h="573">
                <a:moveTo>
                  <a:pt x="512" y="531"/>
                </a:moveTo>
                <a:lnTo>
                  <a:pt x="518" y="531"/>
                </a:lnTo>
                <a:lnTo>
                  <a:pt x="524" y="533"/>
                </a:lnTo>
                <a:lnTo>
                  <a:pt x="528" y="535"/>
                </a:lnTo>
                <a:lnTo>
                  <a:pt x="531" y="540"/>
                </a:lnTo>
                <a:lnTo>
                  <a:pt x="534" y="544"/>
                </a:lnTo>
                <a:lnTo>
                  <a:pt x="536" y="550"/>
                </a:lnTo>
                <a:lnTo>
                  <a:pt x="536" y="556"/>
                </a:lnTo>
                <a:lnTo>
                  <a:pt x="534" y="561"/>
                </a:lnTo>
                <a:lnTo>
                  <a:pt x="530" y="566"/>
                </a:lnTo>
                <a:lnTo>
                  <a:pt x="525" y="569"/>
                </a:lnTo>
                <a:lnTo>
                  <a:pt x="521" y="572"/>
                </a:lnTo>
                <a:lnTo>
                  <a:pt x="517" y="573"/>
                </a:lnTo>
                <a:lnTo>
                  <a:pt x="515" y="573"/>
                </a:lnTo>
                <a:lnTo>
                  <a:pt x="508" y="572"/>
                </a:lnTo>
                <a:lnTo>
                  <a:pt x="502" y="570"/>
                </a:lnTo>
                <a:lnTo>
                  <a:pt x="498" y="566"/>
                </a:lnTo>
                <a:lnTo>
                  <a:pt x="495" y="560"/>
                </a:lnTo>
                <a:lnTo>
                  <a:pt x="494" y="554"/>
                </a:lnTo>
                <a:lnTo>
                  <a:pt x="494" y="548"/>
                </a:lnTo>
                <a:lnTo>
                  <a:pt x="495" y="543"/>
                </a:lnTo>
                <a:lnTo>
                  <a:pt x="498" y="538"/>
                </a:lnTo>
                <a:lnTo>
                  <a:pt x="502" y="535"/>
                </a:lnTo>
                <a:lnTo>
                  <a:pt x="507" y="533"/>
                </a:lnTo>
                <a:lnTo>
                  <a:pt x="512" y="531"/>
                </a:lnTo>
                <a:lnTo>
                  <a:pt x="512" y="531"/>
                </a:lnTo>
                <a:close/>
                <a:moveTo>
                  <a:pt x="420" y="527"/>
                </a:moveTo>
                <a:lnTo>
                  <a:pt x="420" y="527"/>
                </a:lnTo>
                <a:lnTo>
                  <a:pt x="430" y="531"/>
                </a:lnTo>
                <a:lnTo>
                  <a:pt x="436" y="540"/>
                </a:lnTo>
                <a:lnTo>
                  <a:pt x="437" y="551"/>
                </a:lnTo>
                <a:lnTo>
                  <a:pt x="434" y="557"/>
                </a:lnTo>
                <a:lnTo>
                  <a:pt x="432" y="561"/>
                </a:lnTo>
                <a:lnTo>
                  <a:pt x="427" y="564"/>
                </a:lnTo>
                <a:lnTo>
                  <a:pt x="423" y="567"/>
                </a:lnTo>
                <a:lnTo>
                  <a:pt x="417" y="567"/>
                </a:lnTo>
                <a:lnTo>
                  <a:pt x="413" y="567"/>
                </a:lnTo>
                <a:lnTo>
                  <a:pt x="411" y="567"/>
                </a:lnTo>
                <a:lnTo>
                  <a:pt x="401" y="563"/>
                </a:lnTo>
                <a:lnTo>
                  <a:pt x="395" y="554"/>
                </a:lnTo>
                <a:lnTo>
                  <a:pt x="395" y="543"/>
                </a:lnTo>
                <a:lnTo>
                  <a:pt x="400" y="533"/>
                </a:lnTo>
                <a:lnTo>
                  <a:pt x="408" y="528"/>
                </a:lnTo>
                <a:lnTo>
                  <a:pt x="420" y="527"/>
                </a:lnTo>
                <a:close/>
                <a:moveTo>
                  <a:pt x="616" y="510"/>
                </a:moveTo>
                <a:lnTo>
                  <a:pt x="625" y="515"/>
                </a:lnTo>
                <a:lnTo>
                  <a:pt x="631" y="524"/>
                </a:lnTo>
                <a:lnTo>
                  <a:pt x="631" y="535"/>
                </a:lnTo>
                <a:lnTo>
                  <a:pt x="626" y="544"/>
                </a:lnTo>
                <a:lnTo>
                  <a:pt x="616" y="550"/>
                </a:lnTo>
                <a:lnTo>
                  <a:pt x="615" y="550"/>
                </a:lnTo>
                <a:lnTo>
                  <a:pt x="605" y="550"/>
                </a:lnTo>
                <a:lnTo>
                  <a:pt x="595" y="546"/>
                </a:lnTo>
                <a:lnTo>
                  <a:pt x="590" y="537"/>
                </a:lnTo>
                <a:lnTo>
                  <a:pt x="589" y="525"/>
                </a:lnTo>
                <a:lnTo>
                  <a:pt x="595" y="517"/>
                </a:lnTo>
                <a:lnTo>
                  <a:pt x="603" y="511"/>
                </a:lnTo>
                <a:lnTo>
                  <a:pt x="605" y="511"/>
                </a:lnTo>
                <a:lnTo>
                  <a:pt x="616" y="510"/>
                </a:lnTo>
                <a:close/>
                <a:moveTo>
                  <a:pt x="322" y="494"/>
                </a:moveTo>
                <a:lnTo>
                  <a:pt x="332" y="497"/>
                </a:lnTo>
                <a:lnTo>
                  <a:pt x="333" y="497"/>
                </a:lnTo>
                <a:lnTo>
                  <a:pt x="341" y="504"/>
                </a:lnTo>
                <a:lnTo>
                  <a:pt x="345" y="514"/>
                </a:lnTo>
                <a:lnTo>
                  <a:pt x="342" y="524"/>
                </a:lnTo>
                <a:lnTo>
                  <a:pt x="339" y="530"/>
                </a:lnTo>
                <a:lnTo>
                  <a:pt x="335" y="533"/>
                </a:lnTo>
                <a:lnTo>
                  <a:pt x="329" y="534"/>
                </a:lnTo>
                <a:lnTo>
                  <a:pt x="325" y="535"/>
                </a:lnTo>
                <a:lnTo>
                  <a:pt x="319" y="535"/>
                </a:lnTo>
                <a:lnTo>
                  <a:pt x="313" y="533"/>
                </a:lnTo>
                <a:lnTo>
                  <a:pt x="306" y="525"/>
                </a:lnTo>
                <a:lnTo>
                  <a:pt x="302" y="517"/>
                </a:lnTo>
                <a:lnTo>
                  <a:pt x="305" y="505"/>
                </a:lnTo>
                <a:lnTo>
                  <a:pt x="312" y="498"/>
                </a:lnTo>
                <a:lnTo>
                  <a:pt x="322" y="494"/>
                </a:lnTo>
                <a:close/>
                <a:moveTo>
                  <a:pt x="710" y="482"/>
                </a:moveTo>
                <a:lnTo>
                  <a:pt x="719" y="488"/>
                </a:lnTo>
                <a:lnTo>
                  <a:pt x="725" y="497"/>
                </a:lnTo>
                <a:lnTo>
                  <a:pt x="726" y="508"/>
                </a:lnTo>
                <a:lnTo>
                  <a:pt x="720" y="517"/>
                </a:lnTo>
                <a:lnTo>
                  <a:pt x="712" y="523"/>
                </a:lnTo>
                <a:lnTo>
                  <a:pt x="710" y="523"/>
                </a:lnTo>
                <a:lnTo>
                  <a:pt x="699" y="523"/>
                </a:lnTo>
                <a:lnTo>
                  <a:pt x="690" y="518"/>
                </a:lnTo>
                <a:lnTo>
                  <a:pt x="684" y="508"/>
                </a:lnTo>
                <a:lnTo>
                  <a:pt x="684" y="498"/>
                </a:lnTo>
                <a:lnTo>
                  <a:pt x="689" y="489"/>
                </a:lnTo>
                <a:lnTo>
                  <a:pt x="699" y="484"/>
                </a:lnTo>
                <a:lnTo>
                  <a:pt x="700" y="482"/>
                </a:lnTo>
                <a:lnTo>
                  <a:pt x="710" y="482"/>
                </a:lnTo>
                <a:close/>
                <a:moveTo>
                  <a:pt x="805" y="455"/>
                </a:moveTo>
                <a:lnTo>
                  <a:pt x="814" y="459"/>
                </a:lnTo>
                <a:lnTo>
                  <a:pt x="820" y="469"/>
                </a:lnTo>
                <a:lnTo>
                  <a:pt x="820" y="479"/>
                </a:lnTo>
                <a:lnTo>
                  <a:pt x="816" y="489"/>
                </a:lnTo>
                <a:lnTo>
                  <a:pt x="805" y="495"/>
                </a:lnTo>
                <a:lnTo>
                  <a:pt x="804" y="495"/>
                </a:lnTo>
                <a:lnTo>
                  <a:pt x="794" y="495"/>
                </a:lnTo>
                <a:lnTo>
                  <a:pt x="784" y="491"/>
                </a:lnTo>
                <a:lnTo>
                  <a:pt x="779" y="481"/>
                </a:lnTo>
                <a:lnTo>
                  <a:pt x="778" y="471"/>
                </a:lnTo>
                <a:lnTo>
                  <a:pt x="784" y="460"/>
                </a:lnTo>
                <a:lnTo>
                  <a:pt x="792" y="455"/>
                </a:lnTo>
                <a:lnTo>
                  <a:pt x="794" y="455"/>
                </a:lnTo>
                <a:lnTo>
                  <a:pt x="805" y="455"/>
                </a:lnTo>
                <a:close/>
                <a:moveTo>
                  <a:pt x="247" y="437"/>
                </a:moveTo>
                <a:lnTo>
                  <a:pt x="257" y="442"/>
                </a:lnTo>
                <a:lnTo>
                  <a:pt x="258" y="443"/>
                </a:lnTo>
                <a:lnTo>
                  <a:pt x="264" y="453"/>
                </a:lnTo>
                <a:lnTo>
                  <a:pt x="264" y="463"/>
                </a:lnTo>
                <a:lnTo>
                  <a:pt x="258" y="472"/>
                </a:lnTo>
                <a:lnTo>
                  <a:pt x="254" y="476"/>
                </a:lnTo>
                <a:lnTo>
                  <a:pt x="250" y="478"/>
                </a:lnTo>
                <a:lnTo>
                  <a:pt x="244" y="479"/>
                </a:lnTo>
                <a:lnTo>
                  <a:pt x="240" y="478"/>
                </a:lnTo>
                <a:lnTo>
                  <a:pt x="234" y="476"/>
                </a:lnTo>
                <a:lnTo>
                  <a:pt x="229" y="472"/>
                </a:lnTo>
                <a:lnTo>
                  <a:pt x="224" y="463"/>
                </a:lnTo>
                <a:lnTo>
                  <a:pt x="222" y="453"/>
                </a:lnTo>
                <a:lnTo>
                  <a:pt x="228" y="443"/>
                </a:lnTo>
                <a:lnTo>
                  <a:pt x="237" y="437"/>
                </a:lnTo>
                <a:lnTo>
                  <a:pt x="247" y="437"/>
                </a:lnTo>
                <a:close/>
                <a:moveTo>
                  <a:pt x="183" y="359"/>
                </a:moveTo>
                <a:lnTo>
                  <a:pt x="193" y="362"/>
                </a:lnTo>
                <a:lnTo>
                  <a:pt x="201" y="370"/>
                </a:lnTo>
                <a:lnTo>
                  <a:pt x="202" y="371"/>
                </a:lnTo>
                <a:lnTo>
                  <a:pt x="203" y="381"/>
                </a:lnTo>
                <a:lnTo>
                  <a:pt x="201" y="391"/>
                </a:lnTo>
                <a:lnTo>
                  <a:pt x="193" y="398"/>
                </a:lnTo>
                <a:lnTo>
                  <a:pt x="189" y="400"/>
                </a:lnTo>
                <a:lnTo>
                  <a:pt x="180" y="401"/>
                </a:lnTo>
                <a:lnTo>
                  <a:pt x="172" y="397"/>
                </a:lnTo>
                <a:lnTo>
                  <a:pt x="165" y="390"/>
                </a:lnTo>
                <a:lnTo>
                  <a:pt x="162" y="380"/>
                </a:lnTo>
                <a:lnTo>
                  <a:pt x="165" y="370"/>
                </a:lnTo>
                <a:lnTo>
                  <a:pt x="173" y="362"/>
                </a:lnTo>
                <a:lnTo>
                  <a:pt x="183" y="359"/>
                </a:lnTo>
                <a:close/>
                <a:moveTo>
                  <a:pt x="152" y="269"/>
                </a:moveTo>
                <a:lnTo>
                  <a:pt x="160" y="273"/>
                </a:lnTo>
                <a:lnTo>
                  <a:pt x="166" y="283"/>
                </a:lnTo>
                <a:lnTo>
                  <a:pt x="166" y="284"/>
                </a:lnTo>
                <a:lnTo>
                  <a:pt x="167" y="295"/>
                </a:lnTo>
                <a:lnTo>
                  <a:pt x="162" y="305"/>
                </a:lnTo>
                <a:lnTo>
                  <a:pt x="153" y="309"/>
                </a:lnTo>
                <a:lnTo>
                  <a:pt x="141" y="310"/>
                </a:lnTo>
                <a:lnTo>
                  <a:pt x="133" y="305"/>
                </a:lnTo>
                <a:lnTo>
                  <a:pt x="127" y="296"/>
                </a:lnTo>
                <a:lnTo>
                  <a:pt x="127" y="295"/>
                </a:lnTo>
                <a:lnTo>
                  <a:pt x="127" y="283"/>
                </a:lnTo>
                <a:lnTo>
                  <a:pt x="131" y="274"/>
                </a:lnTo>
                <a:lnTo>
                  <a:pt x="140" y="269"/>
                </a:lnTo>
                <a:lnTo>
                  <a:pt x="152" y="269"/>
                </a:lnTo>
                <a:close/>
                <a:moveTo>
                  <a:pt x="124" y="175"/>
                </a:moveTo>
                <a:lnTo>
                  <a:pt x="133" y="179"/>
                </a:lnTo>
                <a:lnTo>
                  <a:pt x="139" y="189"/>
                </a:lnTo>
                <a:lnTo>
                  <a:pt x="139" y="189"/>
                </a:lnTo>
                <a:lnTo>
                  <a:pt x="139" y="199"/>
                </a:lnTo>
                <a:lnTo>
                  <a:pt x="134" y="209"/>
                </a:lnTo>
                <a:lnTo>
                  <a:pt x="124" y="215"/>
                </a:lnTo>
                <a:lnTo>
                  <a:pt x="114" y="215"/>
                </a:lnTo>
                <a:lnTo>
                  <a:pt x="105" y="209"/>
                </a:lnTo>
                <a:lnTo>
                  <a:pt x="100" y="201"/>
                </a:lnTo>
                <a:lnTo>
                  <a:pt x="100" y="189"/>
                </a:lnTo>
                <a:lnTo>
                  <a:pt x="104" y="181"/>
                </a:lnTo>
                <a:lnTo>
                  <a:pt x="113" y="175"/>
                </a:lnTo>
                <a:lnTo>
                  <a:pt x="124" y="175"/>
                </a:lnTo>
                <a:close/>
                <a:moveTo>
                  <a:pt x="62" y="0"/>
                </a:moveTo>
                <a:lnTo>
                  <a:pt x="176" y="62"/>
                </a:lnTo>
                <a:lnTo>
                  <a:pt x="0" y="114"/>
                </a:lnTo>
                <a:lnTo>
                  <a:pt x="62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015655" y="2063667"/>
            <a:ext cx="210465" cy="164592"/>
          </a:xfrm>
          <a:custGeom>
            <a:avLst/>
            <a:gdLst/>
            <a:ahLst/>
            <a:cxnLst/>
            <a:rect l="l" t="t" r="r" b="b"/>
            <a:pathLst>
              <a:path w="210465" h="164592">
                <a:moveTo>
                  <a:pt x="65151" y="25603"/>
                </a:moveTo>
                <a:cubicBezTo>
                  <a:pt x="37491" y="25603"/>
                  <a:pt x="28575" y="54636"/>
                  <a:pt x="28575" y="82296"/>
                </a:cubicBezTo>
                <a:cubicBezTo>
                  <a:pt x="28575" y="110185"/>
                  <a:pt x="37491" y="138760"/>
                  <a:pt x="65151" y="138760"/>
                </a:cubicBezTo>
                <a:cubicBezTo>
                  <a:pt x="92812" y="138760"/>
                  <a:pt x="101956" y="110185"/>
                  <a:pt x="101956" y="82296"/>
                </a:cubicBezTo>
                <a:cubicBezTo>
                  <a:pt x="101956" y="54636"/>
                  <a:pt x="92812" y="25603"/>
                  <a:pt x="65151" y="25603"/>
                </a:cubicBezTo>
                <a:close/>
                <a:moveTo>
                  <a:pt x="154229" y="2286"/>
                </a:moveTo>
                <a:lnTo>
                  <a:pt x="210465" y="2286"/>
                </a:lnTo>
                <a:lnTo>
                  <a:pt x="210465" y="162306"/>
                </a:lnTo>
                <a:lnTo>
                  <a:pt x="180518" y="162306"/>
                </a:lnTo>
                <a:lnTo>
                  <a:pt x="180518" y="27889"/>
                </a:lnTo>
                <a:lnTo>
                  <a:pt x="154229" y="27889"/>
                </a:lnTo>
                <a:close/>
                <a:moveTo>
                  <a:pt x="65151" y="0"/>
                </a:moveTo>
                <a:cubicBezTo>
                  <a:pt x="101041" y="0"/>
                  <a:pt x="130302" y="27889"/>
                  <a:pt x="130302" y="82296"/>
                </a:cubicBezTo>
                <a:cubicBezTo>
                  <a:pt x="130302" y="136932"/>
                  <a:pt x="101041" y="164592"/>
                  <a:pt x="65151" y="164592"/>
                </a:cubicBezTo>
                <a:cubicBezTo>
                  <a:pt x="29718" y="164592"/>
                  <a:pt x="0" y="136932"/>
                  <a:pt x="0" y="82296"/>
                </a:cubicBezTo>
                <a:cubicBezTo>
                  <a:pt x="0" y="27889"/>
                  <a:pt x="29718" y="0"/>
                  <a:pt x="6515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kumimoji="1" lang="zh-CN" altLang="en-US" dirty="0">
              <a:solidFill>
                <a:schemeClr val="bg1">
                  <a:lumMod val="75000"/>
                </a:schemeClr>
              </a:solidFill>
              <a:latin typeface="+mj-lt"/>
              <a:cs typeface="Inter" panose="020005030000000200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387758" y="2962976"/>
            <a:ext cx="260528" cy="164592"/>
          </a:xfrm>
          <a:custGeom>
            <a:avLst/>
            <a:gdLst/>
            <a:ahLst/>
            <a:cxnLst/>
            <a:rect l="l" t="t" r="r" b="b"/>
            <a:pathLst>
              <a:path w="260528" h="164592">
                <a:moveTo>
                  <a:pt x="65151" y="25603"/>
                </a:moveTo>
                <a:cubicBezTo>
                  <a:pt x="37491" y="25603"/>
                  <a:pt x="28575" y="54636"/>
                  <a:pt x="28575" y="82296"/>
                </a:cubicBezTo>
                <a:cubicBezTo>
                  <a:pt x="28575" y="110185"/>
                  <a:pt x="37491" y="138760"/>
                  <a:pt x="65151" y="138760"/>
                </a:cubicBezTo>
                <a:cubicBezTo>
                  <a:pt x="92812" y="138760"/>
                  <a:pt x="101956" y="110185"/>
                  <a:pt x="101956" y="82296"/>
                </a:cubicBezTo>
                <a:cubicBezTo>
                  <a:pt x="101956" y="54636"/>
                  <a:pt x="92812" y="25603"/>
                  <a:pt x="65151" y="25603"/>
                </a:cubicBezTo>
                <a:close/>
                <a:moveTo>
                  <a:pt x="206578" y="686"/>
                </a:moveTo>
                <a:cubicBezTo>
                  <a:pt x="240183" y="686"/>
                  <a:pt x="260528" y="23775"/>
                  <a:pt x="260528" y="49606"/>
                </a:cubicBezTo>
                <a:cubicBezTo>
                  <a:pt x="260528" y="72009"/>
                  <a:pt x="248869" y="83211"/>
                  <a:pt x="220066" y="117729"/>
                </a:cubicBezTo>
                <a:lnTo>
                  <a:pt x="204521" y="136246"/>
                </a:lnTo>
                <a:lnTo>
                  <a:pt x="260528" y="136246"/>
                </a:lnTo>
                <a:lnTo>
                  <a:pt x="260528" y="162306"/>
                </a:lnTo>
                <a:lnTo>
                  <a:pt x="152172" y="162306"/>
                </a:lnTo>
                <a:lnTo>
                  <a:pt x="152172" y="157963"/>
                </a:lnTo>
                <a:lnTo>
                  <a:pt x="193091" y="109042"/>
                </a:lnTo>
                <a:cubicBezTo>
                  <a:pt x="223038" y="73381"/>
                  <a:pt x="229896" y="64923"/>
                  <a:pt x="229896" y="50978"/>
                </a:cubicBezTo>
                <a:cubicBezTo>
                  <a:pt x="229896" y="32461"/>
                  <a:pt x="216180" y="27204"/>
                  <a:pt x="206578" y="27204"/>
                </a:cubicBezTo>
                <a:cubicBezTo>
                  <a:pt x="196063" y="27204"/>
                  <a:pt x="183261" y="33376"/>
                  <a:pt x="183261" y="53035"/>
                </a:cubicBezTo>
                <a:lnTo>
                  <a:pt x="183261" y="57150"/>
                </a:lnTo>
                <a:lnTo>
                  <a:pt x="152629" y="57150"/>
                </a:lnTo>
                <a:lnTo>
                  <a:pt x="152629" y="53035"/>
                </a:lnTo>
                <a:cubicBezTo>
                  <a:pt x="152629" y="24689"/>
                  <a:pt x="171831" y="686"/>
                  <a:pt x="206578" y="686"/>
                </a:cubicBezTo>
                <a:close/>
                <a:moveTo>
                  <a:pt x="65151" y="0"/>
                </a:moveTo>
                <a:cubicBezTo>
                  <a:pt x="101041" y="0"/>
                  <a:pt x="130302" y="27889"/>
                  <a:pt x="130302" y="82296"/>
                </a:cubicBezTo>
                <a:cubicBezTo>
                  <a:pt x="130302" y="136932"/>
                  <a:pt x="101041" y="164592"/>
                  <a:pt x="65151" y="164592"/>
                </a:cubicBezTo>
                <a:cubicBezTo>
                  <a:pt x="29718" y="164592"/>
                  <a:pt x="0" y="136932"/>
                  <a:pt x="0" y="82296"/>
                </a:cubicBezTo>
                <a:cubicBezTo>
                  <a:pt x="0" y="27889"/>
                  <a:pt x="29718" y="0"/>
                  <a:pt x="6515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kumimoji="1" lang="zh-CN" altLang="en-US" dirty="0">
              <a:solidFill>
                <a:schemeClr val="bg1">
                  <a:lumMod val="75000"/>
                </a:schemeClr>
              </a:solidFill>
              <a:latin typeface="+mj-lt"/>
              <a:cs typeface="Inter" panose="0200050300000002000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185208" y="4917003"/>
            <a:ext cx="266929" cy="164592"/>
          </a:xfrm>
          <a:custGeom>
            <a:avLst/>
            <a:gdLst/>
            <a:ahLst/>
            <a:cxnLst/>
            <a:rect l="l" t="t" r="r" b="b"/>
            <a:pathLst>
              <a:path w="266929" h="164592">
                <a:moveTo>
                  <a:pt x="65151" y="25603"/>
                </a:moveTo>
                <a:cubicBezTo>
                  <a:pt x="37491" y="25603"/>
                  <a:pt x="28575" y="54636"/>
                  <a:pt x="28575" y="82296"/>
                </a:cubicBezTo>
                <a:cubicBezTo>
                  <a:pt x="28575" y="110185"/>
                  <a:pt x="37491" y="138760"/>
                  <a:pt x="65151" y="138760"/>
                </a:cubicBezTo>
                <a:cubicBezTo>
                  <a:pt x="92812" y="138760"/>
                  <a:pt x="101956" y="110185"/>
                  <a:pt x="101956" y="82296"/>
                </a:cubicBezTo>
                <a:cubicBezTo>
                  <a:pt x="101956" y="54636"/>
                  <a:pt x="92812" y="25603"/>
                  <a:pt x="65151" y="25603"/>
                </a:cubicBezTo>
                <a:close/>
                <a:moveTo>
                  <a:pt x="158572" y="2286"/>
                </a:moveTo>
                <a:lnTo>
                  <a:pt x="262357" y="2286"/>
                </a:lnTo>
                <a:lnTo>
                  <a:pt x="225324" y="62179"/>
                </a:lnTo>
                <a:cubicBezTo>
                  <a:pt x="247726" y="64694"/>
                  <a:pt x="266929" y="83896"/>
                  <a:pt x="266929" y="109728"/>
                </a:cubicBezTo>
                <a:cubicBezTo>
                  <a:pt x="266929" y="144475"/>
                  <a:pt x="239725" y="164592"/>
                  <a:pt x="206807" y="164592"/>
                </a:cubicBezTo>
                <a:cubicBezTo>
                  <a:pt x="179832" y="164592"/>
                  <a:pt x="159944" y="149962"/>
                  <a:pt x="151257" y="130074"/>
                </a:cubicBezTo>
                <a:lnTo>
                  <a:pt x="174117" y="116358"/>
                </a:lnTo>
                <a:cubicBezTo>
                  <a:pt x="181432" y="131445"/>
                  <a:pt x="193548" y="138760"/>
                  <a:pt x="207036" y="138760"/>
                </a:cubicBezTo>
                <a:cubicBezTo>
                  <a:pt x="218237" y="138760"/>
                  <a:pt x="236982" y="133274"/>
                  <a:pt x="236982" y="109728"/>
                </a:cubicBezTo>
                <a:cubicBezTo>
                  <a:pt x="236982" y="88468"/>
                  <a:pt x="217323" y="74981"/>
                  <a:pt x="186690" y="82753"/>
                </a:cubicBezTo>
                <a:lnTo>
                  <a:pt x="219609" y="27889"/>
                </a:lnTo>
                <a:lnTo>
                  <a:pt x="158572" y="27889"/>
                </a:lnTo>
                <a:close/>
                <a:moveTo>
                  <a:pt x="65151" y="0"/>
                </a:moveTo>
                <a:cubicBezTo>
                  <a:pt x="101041" y="0"/>
                  <a:pt x="130302" y="27889"/>
                  <a:pt x="130302" y="82296"/>
                </a:cubicBezTo>
                <a:cubicBezTo>
                  <a:pt x="130302" y="136932"/>
                  <a:pt x="101041" y="164592"/>
                  <a:pt x="65151" y="164592"/>
                </a:cubicBezTo>
                <a:cubicBezTo>
                  <a:pt x="29718" y="164592"/>
                  <a:pt x="0" y="136932"/>
                  <a:pt x="0" y="82296"/>
                </a:cubicBezTo>
                <a:cubicBezTo>
                  <a:pt x="0" y="27889"/>
                  <a:pt x="29718" y="0"/>
                  <a:pt x="6515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kumimoji="1" lang="zh-CN" altLang="en-US" dirty="0">
              <a:solidFill>
                <a:schemeClr val="bg1">
                  <a:lumMod val="75000"/>
                </a:schemeClr>
              </a:solidFill>
              <a:latin typeface="+mj-lt"/>
              <a:cs typeface="Inter" panose="020005030000000200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956920" y="5216186"/>
            <a:ext cx="267386" cy="164592"/>
          </a:xfrm>
          <a:custGeom>
            <a:avLst/>
            <a:gdLst/>
            <a:ahLst/>
            <a:cxnLst/>
            <a:rect l="l" t="t" r="r" b="b"/>
            <a:pathLst>
              <a:path w="267386" h="164592">
                <a:moveTo>
                  <a:pt x="220294" y="42748"/>
                </a:moveTo>
                <a:lnTo>
                  <a:pt x="181890" y="99670"/>
                </a:lnTo>
                <a:lnTo>
                  <a:pt x="220294" y="99670"/>
                </a:lnTo>
                <a:close/>
                <a:moveTo>
                  <a:pt x="65151" y="25603"/>
                </a:moveTo>
                <a:cubicBezTo>
                  <a:pt x="37491" y="25603"/>
                  <a:pt x="28575" y="54636"/>
                  <a:pt x="28575" y="82296"/>
                </a:cubicBezTo>
                <a:cubicBezTo>
                  <a:pt x="28575" y="110185"/>
                  <a:pt x="37491" y="138760"/>
                  <a:pt x="65151" y="138760"/>
                </a:cubicBezTo>
                <a:cubicBezTo>
                  <a:pt x="92812" y="138760"/>
                  <a:pt x="101956" y="110185"/>
                  <a:pt x="101956" y="82296"/>
                </a:cubicBezTo>
                <a:cubicBezTo>
                  <a:pt x="101956" y="54636"/>
                  <a:pt x="92812" y="25603"/>
                  <a:pt x="65151" y="25603"/>
                </a:cubicBezTo>
                <a:close/>
                <a:moveTo>
                  <a:pt x="220294" y="2286"/>
                </a:moveTo>
                <a:lnTo>
                  <a:pt x="250241" y="2286"/>
                </a:lnTo>
                <a:lnTo>
                  <a:pt x="250241" y="99670"/>
                </a:lnTo>
                <a:lnTo>
                  <a:pt x="267386" y="99670"/>
                </a:lnTo>
                <a:lnTo>
                  <a:pt x="267386" y="125273"/>
                </a:lnTo>
                <a:lnTo>
                  <a:pt x="250241" y="125273"/>
                </a:lnTo>
                <a:lnTo>
                  <a:pt x="250241" y="162306"/>
                </a:lnTo>
                <a:lnTo>
                  <a:pt x="220294" y="162306"/>
                </a:lnTo>
                <a:lnTo>
                  <a:pt x="220294" y="125273"/>
                </a:lnTo>
                <a:lnTo>
                  <a:pt x="151257" y="125273"/>
                </a:lnTo>
                <a:lnTo>
                  <a:pt x="151257" y="99670"/>
                </a:lnTo>
                <a:close/>
                <a:moveTo>
                  <a:pt x="65151" y="0"/>
                </a:moveTo>
                <a:cubicBezTo>
                  <a:pt x="101041" y="0"/>
                  <a:pt x="130302" y="27889"/>
                  <a:pt x="130302" y="82296"/>
                </a:cubicBezTo>
                <a:cubicBezTo>
                  <a:pt x="130302" y="136932"/>
                  <a:pt x="101041" y="164592"/>
                  <a:pt x="65151" y="164592"/>
                </a:cubicBezTo>
                <a:cubicBezTo>
                  <a:pt x="29718" y="164592"/>
                  <a:pt x="0" y="136932"/>
                  <a:pt x="0" y="82296"/>
                </a:cubicBezTo>
                <a:cubicBezTo>
                  <a:pt x="0" y="27889"/>
                  <a:pt x="29718" y="0"/>
                  <a:pt x="6515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kumimoji="1" lang="zh-CN" altLang="en-US" dirty="0">
              <a:solidFill>
                <a:schemeClr val="bg1">
                  <a:lumMod val="75000"/>
                </a:schemeClr>
              </a:solidFill>
              <a:latin typeface="+mj-lt"/>
              <a:cs typeface="Inter" panose="0200050300000002000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291258" y="3446278"/>
            <a:ext cx="267615" cy="164592"/>
          </a:xfrm>
          <a:custGeom>
            <a:avLst/>
            <a:gdLst/>
            <a:ahLst/>
            <a:cxnLst/>
            <a:rect l="l" t="t" r="r" b="b"/>
            <a:pathLst>
              <a:path w="267615" h="164592">
                <a:moveTo>
                  <a:pt x="65151" y="25603"/>
                </a:moveTo>
                <a:cubicBezTo>
                  <a:pt x="37491" y="25603"/>
                  <a:pt x="28575" y="54636"/>
                  <a:pt x="28575" y="82296"/>
                </a:cubicBezTo>
                <a:cubicBezTo>
                  <a:pt x="28575" y="110185"/>
                  <a:pt x="37491" y="138760"/>
                  <a:pt x="65151" y="138760"/>
                </a:cubicBezTo>
                <a:cubicBezTo>
                  <a:pt x="92812" y="138760"/>
                  <a:pt x="101956" y="110185"/>
                  <a:pt x="101956" y="82296"/>
                </a:cubicBezTo>
                <a:cubicBezTo>
                  <a:pt x="101956" y="54636"/>
                  <a:pt x="92812" y="25603"/>
                  <a:pt x="65151" y="25603"/>
                </a:cubicBezTo>
                <a:close/>
                <a:moveTo>
                  <a:pt x="167716" y="2286"/>
                </a:moveTo>
                <a:lnTo>
                  <a:pt x="250241" y="2286"/>
                </a:lnTo>
                <a:lnTo>
                  <a:pt x="250241" y="27889"/>
                </a:lnTo>
                <a:lnTo>
                  <a:pt x="191262" y="27889"/>
                </a:lnTo>
                <a:lnTo>
                  <a:pt x="186919" y="60579"/>
                </a:lnTo>
                <a:cubicBezTo>
                  <a:pt x="188519" y="59208"/>
                  <a:pt x="197206" y="53035"/>
                  <a:pt x="212522" y="53035"/>
                </a:cubicBezTo>
                <a:cubicBezTo>
                  <a:pt x="240411" y="53035"/>
                  <a:pt x="267615" y="74981"/>
                  <a:pt x="267615" y="108585"/>
                </a:cubicBezTo>
                <a:cubicBezTo>
                  <a:pt x="267615" y="142875"/>
                  <a:pt x="241097" y="164592"/>
                  <a:pt x="208179" y="164592"/>
                </a:cubicBezTo>
                <a:cubicBezTo>
                  <a:pt x="181661" y="164592"/>
                  <a:pt x="160630" y="150419"/>
                  <a:pt x="152400" y="131217"/>
                </a:cubicBezTo>
                <a:lnTo>
                  <a:pt x="175489" y="118872"/>
                </a:lnTo>
                <a:cubicBezTo>
                  <a:pt x="179146" y="126416"/>
                  <a:pt x="188519" y="138303"/>
                  <a:pt x="208179" y="138303"/>
                </a:cubicBezTo>
                <a:cubicBezTo>
                  <a:pt x="221895" y="138303"/>
                  <a:pt x="238125" y="130074"/>
                  <a:pt x="238125" y="108585"/>
                </a:cubicBezTo>
                <a:cubicBezTo>
                  <a:pt x="238125" y="86411"/>
                  <a:pt x="220980" y="77953"/>
                  <a:pt x="207493" y="77953"/>
                </a:cubicBezTo>
                <a:cubicBezTo>
                  <a:pt x="195834" y="77953"/>
                  <a:pt x="188290" y="83211"/>
                  <a:pt x="181661" y="89611"/>
                </a:cubicBezTo>
                <a:lnTo>
                  <a:pt x="156972" y="81839"/>
                </a:lnTo>
                <a:close/>
                <a:moveTo>
                  <a:pt x="65151" y="0"/>
                </a:moveTo>
                <a:cubicBezTo>
                  <a:pt x="101041" y="0"/>
                  <a:pt x="130302" y="27889"/>
                  <a:pt x="130302" y="82296"/>
                </a:cubicBezTo>
                <a:cubicBezTo>
                  <a:pt x="130302" y="136932"/>
                  <a:pt x="101041" y="164592"/>
                  <a:pt x="65151" y="164592"/>
                </a:cubicBezTo>
                <a:cubicBezTo>
                  <a:pt x="29718" y="164592"/>
                  <a:pt x="0" y="136932"/>
                  <a:pt x="0" y="82296"/>
                </a:cubicBezTo>
                <a:cubicBezTo>
                  <a:pt x="0" y="27889"/>
                  <a:pt x="29718" y="0"/>
                  <a:pt x="6515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kumimoji="1" lang="zh-CN" altLang="en-US" dirty="0">
              <a:solidFill>
                <a:schemeClr val="bg1">
                  <a:lumMod val="75000"/>
                </a:schemeClr>
              </a:solidFill>
              <a:latin typeface="+mj-lt"/>
              <a:cs typeface="Inter" panose="0200050300000002000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492038" y="1818563"/>
            <a:ext cx="19227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12038" y="2119979"/>
            <a:ext cx="3122516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357803" y="4061493"/>
            <a:ext cx="19227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177803" y="4362909"/>
            <a:ext cx="3122516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218556" y="1538758"/>
            <a:ext cx="19227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218556" y="1853822"/>
            <a:ext cx="3122516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035282" y="3393987"/>
            <a:ext cx="19227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035282" y="3709051"/>
            <a:ext cx="3122516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519392" y="5498453"/>
            <a:ext cx="19227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519392" y="5813517"/>
            <a:ext cx="4890136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pic>
        <p:nvPicPr>
          <p:cNvPr id="32" name="图形 3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826000" y="3606717"/>
            <a:ext cx="540000" cy="540000"/>
          </a:xfrm>
          <a:prstGeom prst="rect">
            <a:avLst/>
          </a:prstGeom>
        </p:spPr>
      </p:pic>
      <p:sp>
        <p:nvSpPr>
          <p:cNvPr id="33" name="图形 65"/>
          <p:cNvSpPr/>
          <p:nvPr/>
        </p:nvSpPr>
        <p:spPr>
          <a:xfrm>
            <a:off x="5065613" y="2309853"/>
            <a:ext cx="432000" cy="432003"/>
          </a:xfrm>
          <a:custGeom>
            <a:avLst/>
            <a:gdLst>
              <a:gd name="connsiteX0" fmla="*/ 13500 w 432000"/>
              <a:gd name="connsiteY0" fmla="*/ 426401 h 432003"/>
              <a:gd name="connsiteX1" fmla="*/ 144451 w 432000"/>
              <a:gd name="connsiteY1" fmla="*/ 53630 h 432003"/>
              <a:gd name="connsiteX2" fmla="*/ 154231 w 432000"/>
              <a:gd name="connsiteY2" fmla="*/ 81191 h 432003"/>
              <a:gd name="connsiteX3" fmla="*/ 125889 w 432000"/>
              <a:gd name="connsiteY3" fmla="*/ 161871 h 432003"/>
              <a:gd name="connsiteX4" fmla="*/ 125600 w 432000"/>
              <a:gd name="connsiteY4" fmla="*/ 161871 h 432003"/>
              <a:gd name="connsiteX5" fmla="*/ 125600 w 432000"/>
              <a:gd name="connsiteY5" fmla="*/ 162693 h 432003"/>
              <a:gd name="connsiteX6" fmla="*/ 102163 w 432000"/>
              <a:gd name="connsiteY6" fmla="*/ 229411 h 432003"/>
              <a:gd name="connsiteX7" fmla="*/ 101079 w 432000"/>
              <a:gd name="connsiteY7" fmla="*/ 229411 h 432003"/>
              <a:gd name="connsiteX8" fmla="*/ 101079 w 432000"/>
              <a:gd name="connsiteY8" fmla="*/ 232496 h 432003"/>
              <a:gd name="connsiteX9" fmla="*/ 78436 w 432000"/>
              <a:gd name="connsiteY9" fmla="*/ 296950 h 432003"/>
              <a:gd name="connsiteX10" fmla="*/ 78324 w 432000"/>
              <a:gd name="connsiteY10" fmla="*/ 296950 h 432003"/>
              <a:gd name="connsiteX11" fmla="*/ 78324 w 432000"/>
              <a:gd name="connsiteY11" fmla="*/ 297271 h 432003"/>
              <a:gd name="connsiteX12" fmla="*/ 54709 w 432000"/>
              <a:gd name="connsiteY12" fmla="*/ 364494 h 432003"/>
              <a:gd name="connsiteX13" fmla="*/ 53842 w 432000"/>
              <a:gd name="connsiteY13" fmla="*/ 364494 h 432003"/>
              <a:gd name="connsiteX14" fmla="*/ 53842 w 432000"/>
              <a:gd name="connsiteY14" fmla="*/ 366962 h 432003"/>
              <a:gd name="connsiteX15" fmla="*/ 33770 w 432000"/>
              <a:gd name="connsiteY15" fmla="*/ 424099 h 432003"/>
              <a:gd name="connsiteX16" fmla="*/ 33770 w 432000"/>
              <a:gd name="connsiteY16" fmla="*/ 432004 h 432003"/>
              <a:gd name="connsiteX17" fmla="*/ 47270 w 432000"/>
              <a:gd name="connsiteY17" fmla="*/ 432004 h 432003"/>
              <a:gd name="connsiteX18" fmla="*/ 47270 w 432000"/>
              <a:gd name="connsiteY18" fmla="*/ 426401 h 432003"/>
              <a:gd name="connsiteX19" fmla="*/ 64274 w 432000"/>
              <a:gd name="connsiteY19" fmla="*/ 377994 h 432003"/>
              <a:gd name="connsiteX20" fmla="*/ 124355 w 432000"/>
              <a:gd name="connsiteY20" fmla="*/ 377994 h 432003"/>
              <a:gd name="connsiteX21" fmla="*/ 108000 w 432000"/>
              <a:gd name="connsiteY21" fmla="*/ 424087 h 432003"/>
              <a:gd name="connsiteX22" fmla="*/ 108000 w 432000"/>
              <a:gd name="connsiteY22" fmla="*/ 432004 h 432003"/>
              <a:gd name="connsiteX23" fmla="*/ 121500 w 432000"/>
              <a:gd name="connsiteY23" fmla="*/ 432004 h 432003"/>
              <a:gd name="connsiteX24" fmla="*/ 121500 w 432000"/>
              <a:gd name="connsiteY24" fmla="*/ 426413 h 432003"/>
              <a:gd name="connsiteX25" fmla="*/ 138681 w 432000"/>
              <a:gd name="connsiteY25" fmla="*/ 377994 h 432003"/>
              <a:gd name="connsiteX26" fmla="*/ 148335 w 432000"/>
              <a:gd name="connsiteY26" fmla="*/ 377994 h 432003"/>
              <a:gd name="connsiteX27" fmla="*/ 148335 w 432000"/>
              <a:gd name="connsiteY27" fmla="*/ 364494 h 432003"/>
              <a:gd name="connsiteX28" fmla="*/ 143471 w 432000"/>
              <a:gd name="connsiteY28" fmla="*/ 364494 h 432003"/>
              <a:gd name="connsiteX29" fmla="*/ 162647 w 432000"/>
              <a:gd name="connsiteY29" fmla="*/ 310451 h 432003"/>
              <a:gd name="connsiteX30" fmla="*/ 172814 w 432000"/>
              <a:gd name="connsiteY30" fmla="*/ 310451 h 432003"/>
              <a:gd name="connsiteX31" fmla="*/ 172814 w 432000"/>
              <a:gd name="connsiteY31" fmla="*/ 296951 h 432003"/>
              <a:gd name="connsiteX32" fmla="*/ 167438 w 432000"/>
              <a:gd name="connsiteY32" fmla="*/ 296951 h 432003"/>
              <a:gd name="connsiteX33" fmla="*/ 186613 w 432000"/>
              <a:gd name="connsiteY33" fmla="*/ 242911 h 432003"/>
              <a:gd name="connsiteX34" fmla="*/ 195572 w 432000"/>
              <a:gd name="connsiteY34" fmla="*/ 242911 h 432003"/>
              <a:gd name="connsiteX35" fmla="*/ 195572 w 432000"/>
              <a:gd name="connsiteY35" fmla="*/ 229411 h 432003"/>
              <a:gd name="connsiteX36" fmla="*/ 191403 w 432000"/>
              <a:gd name="connsiteY36" fmla="*/ 229411 h 432003"/>
              <a:gd name="connsiteX37" fmla="*/ 199114 w 432000"/>
              <a:gd name="connsiteY37" fmla="*/ 207679 h 432003"/>
              <a:gd name="connsiteX38" fmla="*/ 208837 w 432000"/>
              <a:gd name="connsiteY38" fmla="*/ 235080 h 432003"/>
              <a:gd name="connsiteX39" fmla="*/ 141770 w 432000"/>
              <a:gd name="connsiteY39" fmla="*/ 424087 h 432003"/>
              <a:gd name="connsiteX40" fmla="*/ 141770 w 432000"/>
              <a:gd name="connsiteY40" fmla="*/ 432004 h 432003"/>
              <a:gd name="connsiteX41" fmla="*/ 155270 w 432000"/>
              <a:gd name="connsiteY41" fmla="*/ 432004 h 432003"/>
              <a:gd name="connsiteX42" fmla="*/ 155270 w 432000"/>
              <a:gd name="connsiteY42" fmla="*/ 426413 h 432003"/>
              <a:gd name="connsiteX43" fmla="*/ 215999 w 432000"/>
              <a:gd name="connsiteY43" fmla="*/ 255264 h 432003"/>
              <a:gd name="connsiteX44" fmla="*/ 276730 w 432000"/>
              <a:gd name="connsiteY44" fmla="*/ 426413 h 432003"/>
              <a:gd name="connsiteX45" fmla="*/ 276730 w 432000"/>
              <a:gd name="connsiteY45" fmla="*/ 432004 h 432003"/>
              <a:gd name="connsiteX46" fmla="*/ 290230 w 432000"/>
              <a:gd name="connsiteY46" fmla="*/ 432004 h 432003"/>
              <a:gd name="connsiteX47" fmla="*/ 290230 w 432000"/>
              <a:gd name="connsiteY47" fmla="*/ 424087 h 432003"/>
              <a:gd name="connsiteX48" fmla="*/ 206277 w 432000"/>
              <a:gd name="connsiteY48" fmla="*/ 187493 h 432003"/>
              <a:gd name="connsiteX49" fmla="*/ 206426 w 432000"/>
              <a:gd name="connsiteY49" fmla="*/ 187075 h 432003"/>
              <a:gd name="connsiteX50" fmla="*/ 206086 w 432000"/>
              <a:gd name="connsiteY50" fmla="*/ 186955 h 432003"/>
              <a:gd name="connsiteX51" fmla="*/ 152076 w 432000"/>
              <a:gd name="connsiteY51" fmla="*/ 34745 h 432003"/>
              <a:gd name="connsiteX52" fmla="*/ 152076 w 432000"/>
              <a:gd name="connsiteY52" fmla="*/ 13500 h 432003"/>
              <a:gd name="connsiteX53" fmla="*/ 163982 w 432000"/>
              <a:gd name="connsiteY53" fmla="*/ 13500 h 432003"/>
              <a:gd name="connsiteX54" fmla="*/ 310500 w 432000"/>
              <a:gd name="connsiteY54" fmla="*/ 426413 h 432003"/>
              <a:gd name="connsiteX55" fmla="*/ 310500 w 432000"/>
              <a:gd name="connsiteY55" fmla="*/ 432004 h 432003"/>
              <a:gd name="connsiteX56" fmla="*/ 324000 w 432000"/>
              <a:gd name="connsiteY56" fmla="*/ 432004 h 432003"/>
              <a:gd name="connsiteX57" fmla="*/ 324000 w 432000"/>
              <a:gd name="connsiteY57" fmla="*/ 424087 h 432003"/>
              <a:gd name="connsiteX58" fmla="*/ 307645 w 432000"/>
              <a:gd name="connsiteY58" fmla="*/ 377994 h 432003"/>
              <a:gd name="connsiteX59" fmla="*/ 367550 w 432000"/>
              <a:gd name="connsiteY59" fmla="*/ 377994 h 432003"/>
              <a:gd name="connsiteX60" fmla="*/ 384730 w 432000"/>
              <a:gd name="connsiteY60" fmla="*/ 426413 h 432003"/>
              <a:gd name="connsiteX61" fmla="*/ 384730 w 432000"/>
              <a:gd name="connsiteY61" fmla="*/ 432004 h 432003"/>
              <a:gd name="connsiteX62" fmla="*/ 398230 w 432000"/>
              <a:gd name="connsiteY62" fmla="*/ 432004 h 432003"/>
              <a:gd name="connsiteX63" fmla="*/ 398230 w 432000"/>
              <a:gd name="connsiteY63" fmla="*/ 424087 h 432003"/>
              <a:gd name="connsiteX64" fmla="*/ 381875 w 432000"/>
              <a:gd name="connsiteY64" fmla="*/ 377994 h 432003"/>
              <a:gd name="connsiteX65" fmla="*/ 388946 w 432000"/>
              <a:gd name="connsiteY65" fmla="*/ 377994 h 432003"/>
              <a:gd name="connsiteX66" fmla="*/ 388946 w 432000"/>
              <a:gd name="connsiteY66" fmla="*/ 364494 h 432003"/>
              <a:gd name="connsiteX67" fmla="*/ 377084 w 432000"/>
              <a:gd name="connsiteY67" fmla="*/ 364494 h 432003"/>
              <a:gd name="connsiteX68" fmla="*/ 357907 w 432000"/>
              <a:gd name="connsiteY68" fmla="*/ 310450 h 432003"/>
              <a:gd name="connsiteX69" fmla="*/ 364464 w 432000"/>
              <a:gd name="connsiteY69" fmla="*/ 310450 h 432003"/>
              <a:gd name="connsiteX70" fmla="*/ 364464 w 432000"/>
              <a:gd name="connsiteY70" fmla="*/ 296950 h 432003"/>
              <a:gd name="connsiteX71" fmla="*/ 353117 w 432000"/>
              <a:gd name="connsiteY71" fmla="*/ 296950 h 432003"/>
              <a:gd name="connsiteX72" fmla="*/ 333941 w 432000"/>
              <a:gd name="connsiteY72" fmla="*/ 242911 h 432003"/>
              <a:gd name="connsiteX73" fmla="*/ 341705 w 432000"/>
              <a:gd name="connsiteY73" fmla="*/ 242911 h 432003"/>
              <a:gd name="connsiteX74" fmla="*/ 341705 w 432000"/>
              <a:gd name="connsiteY74" fmla="*/ 229411 h 432003"/>
              <a:gd name="connsiteX75" fmla="*/ 329151 w 432000"/>
              <a:gd name="connsiteY75" fmla="*/ 229411 h 432003"/>
              <a:gd name="connsiteX76" fmla="*/ 309976 w 432000"/>
              <a:gd name="connsiteY76" fmla="*/ 175371 h 432003"/>
              <a:gd name="connsiteX77" fmla="*/ 317184 w 432000"/>
              <a:gd name="connsiteY77" fmla="*/ 175371 h 432003"/>
              <a:gd name="connsiteX78" fmla="*/ 317184 w 432000"/>
              <a:gd name="connsiteY78" fmla="*/ 161871 h 432003"/>
              <a:gd name="connsiteX79" fmla="*/ 305185 w 432000"/>
              <a:gd name="connsiteY79" fmla="*/ 161871 h 432003"/>
              <a:gd name="connsiteX80" fmla="*/ 286010 w 432000"/>
              <a:gd name="connsiteY80" fmla="*/ 107832 h 432003"/>
              <a:gd name="connsiteX81" fmla="*/ 293543 w 432000"/>
              <a:gd name="connsiteY81" fmla="*/ 107832 h 432003"/>
              <a:gd name="connsiteX82" fmla="*/ 293543 w 432000"/>
              <a:gd name="connsiteY82" fmla="*/ 94332 h 432003"/>
              <a:gd name="connsiteX83" fmla="*/ 281219 w 432000"/>
              <a:gd name="connsiteY83" fmla="*/ 94332 h 432003"/>
              <a:gd name="connsiteX84" fmla="*/ 252536 w 432000"/>
              <a:gd name="connsiteY84" fmla="*/ 13500 h 432003"/>
              <a:gd name="connsiteX85" fmla="*/ 271984 w 432000"/>
              <a:gd name="connsiteY85" fmla="*/ 13500 h 432003"/>
              <a:gd name="connsiteX86" fmla="*/ 418500 w 432000"/>
              <a:gd name="connsiteY86" fmla="*/ 426413 h 432003"/>
              <a:gd name="connsiteX87" fmla="*/ 418500 w 432000"/>
              <a:gd name="connsiteY87" fmla="*/ 432004 h 432003"/>
              <a:gd name="connsiteX88" fmla="*/ 432000 w 432000"/>
              <a:gd name="connsiteY88" fmla="*/ 432004 h 432003"/>
              <a:gd name="connsiteX89" fmla="*/ 432000 w 432000"/>
              <a:gd name="connsiteY89" fmla="*/ 424087 h 432003"/>
              <a:gd name="connsiteX90" fmla="*/ 281516 w 432000"/>
              <a:gd name="connsiteY90" fmla="*/ 0 h 432003"/>
              <a:gd name="connsiteX91" fmla="*/ 138576 w 432000"/>
              <a:gd name="connsiteY91" fmla="*/ 0 h 432003"/>
              <a:gd name="connsiteX92" fmla="*/ 138576 w 432000"/>
              <a:gd name="connsiteY92" fmla="*/ 31745 h 432003"/>
              <a:gd name="connsiteX93" fmla="*/ 137914 w 432000"/>
              <a:gd name="connsiteY93" fmla="*/ 31512 h 432003"/>
              <a:gd name="connsiteX94" fmla="*/ 0 w 432000"/>
              <a:gd name="connsiteY94" fmla="*/ 424099 h 432003"/>
              <a:gd name="connsiteX95" fmla="*/ 0 w 432000"/>
              <a:gd name="connsiteY95" fmla="*/ 432004 h 432003"/>
              <a:gd name="connsiteX96" fmla="*/ 13500 w 432000"/>
              <a:gd name="connsiteY96" fmla="*/ 432004 h 432003"/>
              <a:gd name="connsiteX97" fmla="*/ 13500 w 432000"/>
              <a:gd name="connsiteY97" fmla="*/ 426401 h 432003"/>
              <a:gd name="connsiteX98" fmla="*/ 161421 w 432000"/>
              <a:gd name="connsiteY98" fmla="*/ 101453 h 432003"/>
              <a:gd name="connsiteX99" fmla="*/ 182860 w 432000"/>
              <a:gd name="connsiteY99" fmla="*/ 161871 h 432003"/>
              <a:gd name="connsiteX100" fmla="*/ 140196 w 432000"/>
              <a:gd name="connsiteY100" fmla="*/ 161871 h 432003"/>
              <a:gd name="connsiteX101" fmla="*/ 161421 w 432000"/>
              <a:gd name="connsiteY101" fmla="*/ 101453 h 432003"/>
              <a:gd name="connsiteX102" fmla="*/ 129146 w 432000"/>
              <a:gd name="connsiteY102" fmla="*/ 364494 h 432003"/>
              <a:gd name="connsiteX103" fmla="*/ 69017 w 432000"/>
              <a:gd name="connsiteY103" fmla="*/ 364494 h 432003"/>
              <a:gd name="connsiteX104" fmla="*/ 88002 w 432000"/>
              <a:gd name="connsiteY104" fmla="*/ 310450 h 432003"/>
              <a:gd name="connsiteX105" fmla="*/ 148322 w 432000"/>
              <a:gd name="connsiteY105" fmla="*/ 310450 h 432003"/>
              <a:gd name="connsiteX106" fmla="*/ 129146 w 432000"/>
              <a:gd name="connsiteY106" fmla="*/ 364494 h 432003"/>
              <a:gd name="connsiteX107" fmla="*/ 153113 w 432000"/>
              <a:gd name="connsiteY107" fmla="*/ 296950 h 432003"/>
              <a:gd name="connsiteX108" fmla="*/ 92744 w 432000"/>
              <a:gd name="connsiteY108" fmla="*/ 296950 h 432003"/>
              <a:gd name="connsiteX109" fmla="*/ 111728 w 432000"/>
              <a:gd name="connsiteY109" fmla="*/ 242911 h 432003"/>
              <a:gd name="connsiteX110" fmla="*/ 172288 w 432000"/>
              <a:gd name="connsiteY110" fmla="*/ 242911 h 432003"/>
              <a:gd name="connsiteX111" fmla="*/ 153113 w 432000"/>
              <a:gd name="connsiteY111" fmla="*/ 296950 h 432003"/>
              <a:gd name="connsiteX112" fmla="*/ 177079 w 432000"/>
              <a:gd name="connsiteY112" fmla="*/ 229411 h 432003"/>
              <a:gd name="connsiteX113" fmla="*/ 116471 w 432000"/>
              <a:gd name="connsiteY113" fmla="*/ 229411 h 432003"/>
              <a:gd name="connsiteX114" fmla="*/ 135454 w 432000"/>
              <a:gd name="connsiteY114" fmla="*/ 175371 h 432003"/>
              <a:gd name="connsiteX115" fmla="*/ 187650 w 432000"/>
              <a:gd name="connsiteY115" fmla="*/ 175371 h 432003"/>
              <a:gd name="connsiteX116" fmla="*/ 191952 w 432000"/>
              <a:gd name="connsiteY116" fmla="*/ 187494 h 432003"/>
              <a:gd name="connsiteX117" fmla="*/ 177079 w 432000"/>
              <a:gd name="connsiteY117" fmla="*/ 229411 h 432003"/>
              <a:gd name="connsiteX118" fmla="*/ 362759 w 432000"/>
              <a:gd name="connsiteY118" fmla="*/ 364494 h 432003"/>
              <a:gd name="connsiteX119" fmla="*/ 302854 w 432000"/>
              <a:gd name="connsiteY119" fmla="*/ 364494 h 432003"/>
              <a:gd name="connsiteX120" fmla="*/ 283678 w 432000"/>
              <a:gd name="connsiteY120" fmla="*/ 310450 h 432003"/>
              <a:gd name="connsiteX121" fmla="*/ 343582 w 432000"/>
              <a:gd name="connsiteY121" fmla="*/ 310450 h 432003"/>
              <a:gd name="connsiteX122" fmla="*/ 362759 w 432000"/>
              <a:gd name="connsiteY122" fmla="*/ 364494 h 432003"/>
              <a:gd name="connsiteX123" fmla="*/ 338793 w 432000"/>
              <a:gd name="connsiteY123" fmla="*/ 296950 h 432003"/>
              <a:gd name="connsiteX124" fmla="*/ 278888 w 432000"/>
              <a:gd name="connsiteY124" fmla="*/ 296950 h 432003"/>
              <a:gd name="connsiteX125" fmla="*/ 259712 w 432000"/>
              <a:gd name="connsiteY125" fmla="*/ 242911 h 432003"/>
              <a:gd name="connsiteX126" fmla="*/ 319617 w 432000"/>
              <a:gd name="connsiteY126" fmla="*/ 242911 h 432003"/>
              <a:gd name="connsiteX127" fmla="*/ 338793 w 432000"/>
              <a:gd name="connsiteY127" fmla="*/ 296950 h 432003"/>
              <a:gd name="connsiteX128" fmla="*/ 314827 w 432000"/>
              <a:gd name="connsiteY128" fmla="*/ 229411 h 432003"/>
              <a:gd name="connsiteX129" fmla="*/ 254922 w 432000"/>
              <a:gd name="connsiteY129" fmla="*/ 229411 h 432003"/>
              <a:gd name="connsiteX130" fmla="*/ 235746 w 432000"/>
              <a:gd name="connsiteY130" fmla="*/ 175371 h 432003"/>
              <a:gd name="connsiteX131" fmla="*/ 295652 w 432000"/>
              <a:gd name="connsiteY131" fmla="*/ 175371 h 432003"/>
              <a:gd name="connsiteX132" fmla="*/ 314827 w 432000"/>
              <a:gd name="connsiteY132" fmla="*/ 229411 h 432003"/>
              <a:gd name="connsiteX133" fmla="*/ 290862 w 432000"/>
              <a:gd name="connsiteY133" fmla="*/ 161871 h 432003"/>
              <a:gd name="connsiteX134" fmla="*/ 230956 w 432000"/>
              <a:gd name="connsiteY134" fmla="*/ 161871 h 432003"/>
              <a:gd name="connsiteX135" fmla="*/ 211781 w 432000"/>
              <a:gd name="connsiteY135" fmla="*/ 107832 h 432003"/>
              <a:gd name="connsiteX136" fmla="*/ 271687 w 432000"/>
              <a:gd name="connsiteY136" fmla="*/ 107832 h 432003"/>
              <a:gd name="connsiteX137" fmla="*/ 290862 w 432000"/>
              <a:gd name="connsiteY137" fmla="*/ 161871 h 432003"/>
              <a:gd name="connsiteX138" fmla="*/ 238214 w 432000"/>
              <a:gd name="connsiteY138" fmla="*/ 13500 h 432003"/>
              <a:gd name="connsiteX139" fmla="*/ 266896 w 432000"/>
              <a:gd name="connsiteY139" fmla="*/ 94332 h 432003"/>
              <a:gd name="connsiteX140" fmla="*/ 206990 w 432000"/>
              <a:gd name="connsiteY140" fmla="*/ 94332 h 432003"/>
              <a:gd name="connsiteX141" fmla="*/ 178308 w 432000"/>
              <a:gd name="connsiteY141" fmla="*/ 13500 h 432003"/>
              <a:gd name="connsiteX142" fmla="*/ 238214 w 432000"/>
              <a:gd name="connsiteY142" fmla="*/ 13500 h 432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432000" h="432003">
                <a:moveTo>
                  <a:pt x="13500" y="426401"/>
                </a:moveTo>
                <a:lnTo>
                  <a:pt x="144451" y="53630"/>
                </a:lnTo>
                <a:lnTo>
                  <a:pt x="154231" y="81191"/>
                </a:lnTo>
                <a:lnTo>
                  <a:pt x="125889" y="161871"/>
                </a:lnTo>
                <a:lnTo>
                  <a:pt x="125600" y="161871"/>
                </a:lnTo>
                <a:lnTo>
                  <a:pt x="125600" y="162693"/>
                </a:lnTo>
                <a:lnTo>
                  <a:pt x="102163" y="229411"/>
                </a:lnTo>
                <a:lnTo>
                  <a:pt x="101079" y="229411"/>
                </a:lnTo>
                <a:lnTo>
                  <a:pt x="101079" y="232496"/>
                </a:lnTo>
                <a:lnTo>
                  <a:pt x="78436" y="296950"/>
                </a:lnTo>
                <a:lnTo>
                  <a:pt x="78324" y="296950"/>
                </a:lnTo>
                <a:lnTo>
                  <a:pt x="78324" y="297271"/>
                </a:lnTo>
                <a:lnTo>
                  <a:pt x="54709" y="364494"/>
                </a:lnTo>
                <a:lnTo>
                  <a:pt x="53842" y="364494"/>
                </a:lnTo>
                <a:lnTo>
                  <a:pt x="53842" y="366962"/>
                </a:lnTo>
                <a:lnTo>
                  <a:pt x="33770" y="424099"/>
                </a:lnTo>
                <a:lnTo>
                  <a:pt x="33770" y="432004"/>
                </a:lnTo>
                <a:lnTo>
                  <a:pt x="47270" y="432004"/>
                </a:lnTo>
                <a:lnTo>
                  <a:pt x="47270" y="426401"/>
                </a:lnTo>
                <a:lnTo>
                  <a:pt x="64274" y="377994"/>
                </a:lnTo>
                <a:lnTo>
                  <a:pt x="124355" y="377994"/>
                </a:lnTo>
                <a:lnTo>
                  <a:pt x="108000" y="424087"/>
                </a:lnTo>
                <a:lnTo>
                  <a:pt x="108000" y="432004"/>
                </a:lnTo>
                <a:lnTo>
                  <a:pt x="121500" y="432004"/>
                </a:lnTo>
                <a:lnTo>
                  <a:pt x="121500" y="426413"/>
                </a:lnTo>
                <a:lnTo>
                  <a:pt x="138681" y="377994"/>
                </a:lnTo>
                <a:lnTo>
                  <a:pt x="148335" y="377994"/>
                </a:lnTo>
                <a:lnTo>
                  <a:pt x="148335" y="364494"/>
                </a:lnTo>
                <a:lnTo>
                  <a:pt x="143471" y="364494"/>
                </a:lnTo>
                <a:lnTo>
                  <a:pt x="162647" y="310451"/>
                </a:lnTo>
                <a:lnTo>
                  <a:pt x="172814" y="310451"/>
                </a:lnTo>
                <a:lnTo>
                  <a:pt x="172814" y="296951"/>
                </a:lnTo>
                <a:lnTo>
                  <a:pt x="167438" y="296951"/>
                </a:lnTo>
                <a:lnTo>
                  <a:pt x="186613" y="242911"/>
                </a:lnTo>
                <a:lnTo>
                  <a:pt x="195572" y="242911"/>
                </a:lnTo>
                <a:lnTo>
                  <a:pt x="195572" y="229411"/>
                </a:lnTo>
                <a:lnTo>
                  <a:pt x="191403" y="229411"/>
                </a:lnTo>
                <a:lnTo>
                  <a:pt x="199114" y="207679"/>
                </a:lnTo>
                <a:lnTo>
                  <a:pt x="208837" y="235080"/>
                </a:lnTo>
                <a:lnTo>
                  <a:pt x="141770" y="424087"/>
                </a:lnTo>
                <a:lnTo>
                  <a:pt x="141770" y="432004"/>
                </a:lnTo>
                <a:lnTo>
                  <a:pt x="155270" y="432004"/>
                </a:lnTo>
                <a:lnTo>
                  <a:pt x="155270" y="426413"/>
                </a:lnTo>
                <a:lnTo>
                  <a:pt x="215999" y="255264"/>
                </a:lnTo>
                <a:lnTo>
                  <a:pt x="276730" y="426413"/>
                </a:lnTo>
                <a:lnTo>
                  <a:pt x="276730" y="432004"/>
                </a:lnTo>
                <a:lnTo>
                  <a:pt x="290230" y="432004"/>
                </a:lnTo>
                <a:lnTo>
                  <a:pt x="290230" y="424087"/>
                </a:lnTo>
                <a:lnTo>
                  <a:pt x="206277" y="187493"/>
                </a:lnTo>
                <a:lnTo>
                  <a:pt x="206426" y="187075"/>
                </a:lnTo>
                <a:lnTo>
                  <a:pt x="206086" y="186955"/>
                </a:lnTo>
                <a:lnTo>
                  <a:pt x="152076" y="34745"/>
                </a:lnTo>
                <a:lnTo>
                  <a:pt x="152076" y="13500"/>
                </a:lnTo>
                <a:lnTo>
                  <a:pt x="163982" y="13500"/>
                </a:lnTo>
                <a:lnTo>
                  <a:pt x="310500" y="426413"/>
                </a:lnTo>
                <a:lnTo>
                  <a:pt x="310500" y="432004"/>
                </a:lnTo>
                <a:lnTo>
                  <a:pt x="324000" y="432004"/>
                </a:lnTo>
                <a:lnTo>
                  <a:pt x="324000" y="424087"/>
                </a:lnTo>
                <a:lnTo>
                  <a:pt x="307645" y="377994"/>
                </a:lnTo>
                <a:lnTo>
                  <a:pt x="367550" y="377994"/>
                </a:lnTo>
                <a:lnTo>
                  <a:pt x="384730" y="426413"/>
                </a:lnTo>
                <a:lnTo>
                  <a:pt x="384730" y="432004"/>
                </a:lnTo>
                <a:lnTo>
                  <a:pt x="398230" y="432004"/>
                </a:lnTo>
                <a:lnTo>
                  <a:pt x="398230" y="424087"/>
                </a:lnTo>
                <a:lnTo>
                  <a:pt x="381875" y="377994"/>
                </a:lnTo>
                <a:lnTo>
                  <a:pt x="388946" y="377994"/>
                </a:lnTo>
                <a:lnTo>
                  <a:pt x="388946" y="364494"/>
                </a:lnTo>
                <a:lnTo>
                  <a:pt x="377084" y="364494"/>
                </a:lnTo>
                <a:lnTo>
                  <a:pt x="357907" y="310450"/>
                </a:lnTo>
                <a:lnTo>
                  <a:pt x="364464" y="310450"/>
                </a:lnTo>
                <a:lnTo>
                  <a:pt x="364464" y="296950"/>
                </a:lnTo>
                <a:lnTo>
                  <a:pt x="353117" y="296950"/>
                </a:lnTo>
                <a:lnTo>
                  <a:pt x="333941" y="242911"/>
                </a:lnTo>
                <a:lnTo>
                  <a:pt x="341705" y="242911"/>
                </a:lnTo>
                <a:lnTo>
                  <a:pt x="341705" y="229411"/>
                </a:lnTo>
                <a:lnTo>
                  <a:pt x="329151" y="229411"/>
                </a:lnTo>
                <a:lnTo>
                  <a:pt x="309976" y="175371"/>
                </a:lnTo>
                <a:lnTo>
                  <a:pt x="317184" y="175371"/>
                </a:lnTo>
                <a:lnTo>
                  <a:pt x="317184" y="161871"/>
                </a:lnTo>
                <a:lnTo>
                  <a:pt x="305185" y="161871"/>
                </a:lnTo>
                <a:lnTo>
                  <a:pt x="286010" y="107832"/>
                </a:lnTo>
                <a:lnTo>
                  <a:pt x="293543" y="107832"/>
                </a:lnTo>
                <a:lnTo>
                  <a:pt x="293543" y="94332"/>
                </a:lnTo>
                <a:lnTo>
                  <a:pt x="281219" y="94332"/>
                </a:lnTo>
                <a:lnTo>
                  <a:pt x="252536" y="13500"/>
                </a:lnTo>
                <a:lnTo>
                  <a:pt x="271984" y="13500"/>
                </a:lnTo>
                <a:lnTo>
                  <a:pt x="418500" y="426413"/>
                </a:lnTo>
                <a:lnTo>
                  <a:pt x="418500" y="432004"/>
                </a:lnTo>
                <a:lnTo>
                  <a:pt x="432000" y="432004"/>
                </a:lnTo>
                <a:lnTo>
                  <a:pt x="432000" y="424087"/>
                </a:lnTo>
                <a:lnTo>
                  <a:pt x="281516" y="0"/>
                </a:lnTo>
                <a:lnTo>
                  <a:pt x="138576" y="0"/>
                </a:lnTo>
                <a:lnTo>
                  <a:pt x="138576" y="31745"/>
                </a:lnTo>
                <a:lnTo>
                  <a:pt x="137914" y="31512"/>
                </a:lnTo>
                <a:lnTo>
                  <a:pt x="0" y="424099"/>
                </a:lnTo>
                <a:lnTo>
                  <a:pt x="0" y="432004"/>
                </a:lnTo>
                <a:lnTo>
                  <a:pt x="13500" y="432004"/>
                </a:lnTo>
                <a:lnTo>
                  <a:pt x="13500" y="426401"/>
                </a:lnTo>
                <a:close/>
                <a:moveTo>
                  <a:pt x="161421" y="101453"/>
                </a:moveTo>
                <a:lnTo>
                  <a:pt x="182860" y="161871"/>
                </a:lnTo>
                <a:lnTo>
                  <a:pt x="140196" y="161871"/>
                </a:lnTo>
                <a:lnTo>
                  <a:pt x="161421" y="101453"/>
                </a:lnTo>
                <a:close/>
                <a:moveTo>
                  <a:pt x="129146" y="364494"/>
                </a:moveTo>
                <a:lnTo>
                  <a:pt x="69017" y="364494"/>
                </a:lnTo>
                <a:lnTo>
                  <a:pt x="88002" y="310450"/>
                </a:lnTo>
                <a:lnTo>
                  <a:pt x="148322" y="310450"/>
                </a:lnTo>
                <a:lnTo>
                  <a:pt x="129146" y="364494"/>
                </a:lnTo>
                <a:close/>
                <a:moveTo>
                  <a:pt x="153113" y="296950"/>
                </a:moveTo>
                <a:lnTo>
                  <a:pt x="92744" y="296950"/>
                </a:lnTo>
                <a:lnTo>
                  <a:pt x="111728" y="242911"/>
                </a:lnTo>
                <a:lnTo>
                  <a:pt x="172288" y="242911"/>
                </a:lnTo>
                <a:lnTo>
                  <a:pt x="153113" y="296950"/>
                </a:lnTo>
                <a:close/>
                <a:moveTo>
                  <a:pt x="177079" y="229411"/>
                </a:moveTo>
                <a:lnTo>
                  <a:pt x="116471" y="229411"/>
                </a:lnTo>
                <a:lnTo>
                  <a:pt x="135454" y="175371"/>
                </a:lnTo>
                <a:lnTo>
                  <a:pt x="187650" y="175371"/>
                </a:lnTo>
                <a:lnTo>
                  <a:pt x="191952" y="187494"/>
                </a:lnTo>
                <a:lnTo>
                  <a:pt x="177079" y="229411"/>
                </a:lnTo>
                <a:close/>
                <a:moveTo>
                  <a:pt x="362759" y="364494"/>
                </a:moveTo>
                <a:lnTo>
                  <a:pt x="302854" y="364494"/>
                </a:lnTo>
                <a:lnTo>
                  <a:pt x="283678" y="310450"/>
                </a:lnTo>
                <a:lnTo>
                  <a:pt x="343582" y="310450"/>
                </a:lnTo>
                <a:lnTo>
                  <a:pt x="362759" y="364494"/>
                </a:lnTo>
                <a:close/>
                <a:moveTo>
                  <a:pt x="338793" y="296950"/>
                </a:moveTo>
                <a:lnTo>
                  <a:pt x="278888" y="296950"/>
                </a:lnTo>
                <a:lnTo>
                  <a:pt x="259712" y="242911"/>
                </a:lnTo>
                <a:lnTo>
                  <a:pt x="319617" y="242911"/>
                </a:lnTo>
                <a:lnTo>
                  <a:pt x="338793" y="296950"/>
                </a:lnTo>
                <a:close/>
                <a:moveTo>
                  <a:pt x="314827" y="229411"/>
                </a:moveTo>
                <a:lnTo>
                  <a:pt x="254922" y="229411"/>
                </a:lnTo>
                <a:lnTo>
                  <a:pt x="235746" y="175371"/>
                </a:lnTo>
                <a:lnTo>
                  <a:pt x="295652" y="175371"/>
                </a:lnTo>
                <a:lnTo>
                  <a:pt x="314827" y="229411"/>
                </a:lnTo>
                <a:close/>
                <a:moveTo>
                  <a:pt x="290862" y="161871"/>
                </a:moveTo>
                <a:lnTo>
                  <a:pt x="230956" y="161871"/>
                </a:lnTo>
                <a:lnTo>
                  <a:pt x="211781" y="107832"/>
                </a:lnTo>
                <a:lnTo>
                  <a:pt x="271687" y="107832"/>
                </a:lnTo>
                <a:lnTo>
                  <a:pt x="290862" y="161871"/>
                </a:lnTo>
                <a:close/>
                <a:moveTo>
                  <a:pt x="238214" y="13500"/>
                </a:moveTo>
                <a:lnTo>
                  <a:pt x="266896" y="94332"/>
                </a:lnTo>
                <a:lnTo>
                  <a:pt x="206990" y="94332"/>
                </a:lnTo>
                <a:lnTo>
                  <a:pt x="178308" y="13500"/>
                </a:lnTo>
                <a:lnTo>
                  <a:pt x="238214" y="13500"/>
                </a:lnTo>
                <a:close/>
              </a:path>
            </a:pathLst>
          </a:custGeom>
          <a:solidFill>
            <a:schemeClr val="bg2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34" name="任意多边形: 形状 33"/>
          <p:cNvSpPr/>
          <p:nvPr/>
        </p:nvSpPr>
        <p:spPr>
          <a:xfrm>
            <a:off x="6580217" y="2467778"/>
            <a:ext cx="431769" cy="432064"/>
          </a:xfrm>
          <a:custGeom>
            <a:avLst/>
            <a:gdLst>
              <a:gd name="connsiteX0" fmla="*/ 81030 w 431769"/>
              <a:gd name="connsiteY0" fmla="*/ 108431 h 432064"/>
              <a:gd name="connsiteX1" fmla="*/ 270327 w 431769"/>
              <a:gd name="connsiteY1" fmla="*/ 108431 h 432064"/>
              <a:gd name="connsiteX2" fmla="*/ 270327 w 431769"/>
              <a:gd name="connsiteY2" fmla="*/ 121931 h 432064"/>
              <a:gd name="connsiteX3" fmla="*/ 216334 w 431769"/>
              <a:gd name="connsiteY3" fmla="*/ 121931 h 432064"/>
              <a:gd name="connsiteX4" fmla="*/ 216334 w 431769"/>
              <a:gd name="connsiteY4" fmla="*/ 162148 h 432064"/>
              <a:gd name="connsiteX5" fmla="*/ 202834 w 431769"/>
              <a:gd name="connsiteY5" fmla="*/ 162148 h 432064"/>
              <a:gd name="connsiteX6" fmla="*/ 202834 w 431769"/>
              <a:gd name="connsiteY6" fmla="*/ 121931 h 432064"/>
              <a:gd name="connsiteX7" fmla="*/ 94530 w 431769"/>
              <a:gd name="connsiteY7" fmla="*/ 121931 h 432064"/>
              <a:gd name="connsiteX8" fmla="*/ 94530 w 431769"/>
              <a:gd name="connsiteY8" fmla="*/ 236553 h 432064"/>
              <a:gd name="connsiteX9" fmla="*/ 202834 w 431769"/>
              <a:gd name="connsiteY9" fmla="*/ 236553 h 432064"/>
              <a:gd name="connsiteX10" fmla="*/ 202834 w 431769"/>
              <a:gd name="connsiteY10" fmla="*/ 189593 h 432064"/>
              <a:gd name="connsiteX11" fmla="*/ 216334 w 431769"/>
              <a:gd name="connsiteY11" fmla="*/ 189593 h 432064"/>
              <a:gd name="connsiteX12" fmla="*/ 216334 w 431769"/>
              <a:gd name="connsiteY12" fmla="*/ 297033 h 432064"/>
              <a:gd name="connsiteX13" fmla="*/ 202834 w 431769"/>
              <a:gd name="connsiteY13" fmla="*/ 297033 h 432064"/>
              <a:gd name="connsiteX14" fmla="*/ 202834 w 431769"/>
              <a:gd name="connsiteY14" fmla="*/ 250053 h 432064"/>
              <a:gd name="connsiteX15" fmla="*/ 94530 w 431769"/>
              <a:gd name="connsiteY15" fmla="*/ 250053 h 432064"/>
              <a:gd name="connsiteX16" fmla="*/ 94530 w 431769"/>
              <a:gd name="connsiteY16" fmla="*/ 364674 h 432064"/>
              <a:gd name="connsiteX17" fmla="*/ 202834 w 431769"/>
              <a:gd name="connsiteY17" fmla="*/ 364674 h 432064"/>
              <a:gd name="connsiteX18" fmla="*/ 202834 w 431769"/>
              <a:gd name="connsiteY18" fmla="*/ 324451 h 432064"/>
              <a:gd name="connsiteX19" fmla="*/ 216334 w 431769"/>
              <a:gd name="connsiteY19" fmla="*/ 324451 h 432064"/>
              <a:gd name="connsiteX20" fmla="*/ 216334 w 431769"/>
              <a:gd name="connsiteY20" fmla="*/ 364674 h 432064"/>
              <a:gd name="connsiteX21" fmla="*/ 337274 w 431769"/>
              <a:gd name="connsiteY21" fmla="*/ 364674 h 432064"/>
              <a:gd name="connsiteX22" fmla="*/ 337274 w 431769"/>
              <a:gd name="connsiteY22" fmla="*/ 250066 h 432064"/>
              <a:gd name="connsiteX23" fmla="*/ 243334 w 431769"/>
              <a:gd name="connsiteY23" fmla="*/ 250066 h 432064"/>
              <a:gd name="connsiteX24" fmla="*/ 243334 w 431769"/>
              <a:gd name="connsiteY24" fmla="*/ 236566 h 432064"/>
              <a:gd name="connsiteX25" fmla="*/ 337274 w 431769"/>
              <a:gd name="connsiteY25" fmla="*/ 236566 h 432064"/>
              <a:gd name="connsiteX26" fmla="*/ 337274 w 431769"/>
              <a:gd name="connsiteY26" fmla="*/ 121931 h 432064"/>
              <a:gd name="connsiteX27" fmla="*/ 310834 w 431769"/>
              <a:gd name="connsiteY27" fmla="*/ 121931 h 432064"/>
              <a:gd name="connsiteX28" fmla="*/ 310834 w 431769"/>
              <a:gd name="connsiteY28" fmla="*/ 108431 h 432064"/>
              <a:gd name="connsiteX29" fmla="*/ 350774 w 431769"/>
              <a:gd name="connsiteY29" fmla="*/ 108431 h 432064"/>
              <a:gd name="connsiteX30" fmla="*/ 350774 w 431769"/>
              <a:gd name="connsiteY30" fmla="*/ 378175 h 432064"/>
              <a:gd name="connsiteX31" fmla="*/ 81030 w 431769"/>
              <a:gd name="connsiteY31" fmla="*/ 378175 h 432064"/>
              <a:gd name="connsiteX32" fmla="*/ 68077 w 431769"/>
              <a:gd name="connsiteY32" fmla="*/ 67659 h 432064"/>
              <a:gd name="connsiteX33" fmla="*/ 67658 w 431769"/>
              <a:gd name="connsiteY33" fmla="*/ 398241 h 432064"/>
              <a:gd name="connsiteX34" fmla="*/ 54158 w 431769"/>
              <a:gd name="connsiteY34" fmla="*/ 398231 h 432064"/>
              <a:gd name="connsiteX35" fmla="*/ 33829 w 431769"/>
              <a:gd name="connsiteY35" fmla="*/ 377905 h 432064"/>
              <a:gd name="connsiteX36" fmla="*/ 13500 w 431769"/>
              <a:gd name="connsiteY36" fmla="*/ 398235 h 432064"/>
              <a:gd name="connsiteX37" fmla="*/ 33829 w 431769"/>
              <a:gd name="connsiteY37" fmla="*/ 418564 h 432064"/>
              <a:gd name="connsiteX38" fmla="*/ 397552 w 431769"/>
              <a:gd name="connsiteY38" fmla="*/ 418531 h 432064"/>
              <a:gd name="connsiteX39" fmla="*/ 398322 w 431769"/>
              <a:gd name="connsiteY39" fmla="*/ 418573 h 432064"/>
              <a:gd name="connsiteX40" fmla="*/ 418204 w 431769"/>
              <a:gd name="connsiteY40" fmla="*/ 399927 h 432064"/>
              <a:gd name="connsiteX41" fmla="*/ 399620 w 431769"/>
              <a:gd name="connsiteY41" fmla="*/ 378083 h 432064"/>
              <a:gd name="connsiteX42" fmla="*/ 377776 w 431769"/>
              <a:gd name="connsiteY42" fmla="*/ 396666 h 432064"/>
              <a:gd name="connsiteX43" fmla="*/ 377776 w 431769"/>
              <a:gd name="connsiteY43" fmla="*/ 398231 h 432064"/>
              <a:gd name="connsiteX44" fmla="*/ 364117 w 431769"/>
              <a:gd name="connsiteY44" fmla="*/ 398231 h 432064"/>
              <a:gd name="connsiteX45" fmla="*/ 364276 w 431769"/>
              <a:gd name="connsiteY45" fmla="*/ 396666 h 432064"/>
              <a:gd name="connsiteX46" fmla="*/ 364276 w 431769"/>
              <a:gd name="connsiteY46" fmla="*/ 67659 h 432064"/>
              <a:gd name="connsiteX47" fmla="*/ 397940 w 431769"/>
              <a:gd name="connsiteY47" fmla="*/ 13531 h 432064"/>
              <a:gd name="connsiteX48" fmla="*/ 377776 w 431769"/>
              <a:gd name="connsiteY48" fmla="*/ 33856 h 432064"/>
              <a:gd name="connsiteX49" fmla="*/ 377776 w 431769"/>
              <a:gd name="connsiteY49" fmla="*/ 371237 h 432064"/>
              <a:gd name="connsiteX50" fmla="*/ 418269 w 431769"/>
              <a:gd name="connsiteY50" fmla="*/ 371370 h 432064"/>
              <a:gd name="connsiteX51" fmla="*/ 418269 w 431769"/>
              <a:gd name="connsiteY51" fmla="*/ 33863 h 432064"/>
              <a:gd name="connsiteX52" fmla="*/ 397940 w 431769"/>
              <a:gd name="connsiteY52" fmla="*/ 13531 h 432064"/>
              <a:gd name="connsiteX53" fmla="*/ 33836 w 431769"/>
              <a:gd name="connsiteY53" fmla="*/ 13530 h 432064"/>
              <a:gd name="connsiteX54" fmla="*/ 13500 w 431769"/>
              <a:gd name="connsiteY54" fmla="*/ 33863 h 432064"/>
              <a:gd name="connsiteX55" fmla="*/ 13500 w 431769"/>
              <a:gd name="connsiteY55" fmla="*/ 371218 h 432064"/>
              <a:gd name="connsiteX56" fmla="*/ 54191 w 431769"/>
              <a:gd name="connsiteY56" fmla="*/ 371234 h 432064"/>
              <a:gd name="connsiteX57" fmla="*/ 54620 w 431769"/>
              <a:gd name="connsiteY57" fmla="*/ 33846 h 432064"/>
              <a:gd name="connsiteX58" fmla="*/ 33836 w 431769"/>
              <a:gd name="connsiteY58" fmla="*/ 13530 h 432064"/>
              <a:gd name="connsiteX59" fmla="*/ 398139 w 431769"/>
              <a:gd name="connsiteY59" fmla="*/ 0 h 432064"/>
              <a:gd name="connsiteX60" fmla="*/ 431769 w 431769"/>
              <a:gd name="connsiteY60" fmla="*/ 33863 h 432064"/>
              <a:gd name="connsiteX61" fmla="*/ 431769 w 431769"/>
              <a:gd name="connsiteY61" fmla="*/ 398231 h 432064"/>
              <a:gd name="connsiteX62" fmla="*/ 431769 w 431769"/>
              <a:gd name="connsiteY62" fmla="*/ 398238 h 432064"/>
              <a:gd name="connsiteX63" fmla="*/ 397947 w 431769"/>
              <a:gd name="connsiteY63" fmla="*/ 432064 h 432064"/>
              <a:gd name="connsiteX64" fmla="*/ 397756 w 431769"/>
              <a:gd name="connsiteY64" fmla="*/ 432064 h 432064"/>
              <a:gd name="connsiteX65" fmla="*/ 396985 w 431769"/>
              <a:gd name="connsiteY65" fmla="*/ 432021 h 432064"/>
              <a:gd name="connsiteX66" fmla="*/ 34416 w 431769"/>
              <a:gd name="connsiteY66" fmla="*/ 432031 h 432064"/>
              <a:gd name="connsiteX67" fmla="*/ 34363 w 431769"/>
              <a:gd name="connsiteY67" fmla="*/ 432031 h 432064"/>
              <a:gd name="connsiteX68" fmla="*/ 34100 w 431769"/>
              <a:gd name="connsiteY68" fmla="*/ 432033 h 432064"/>
              <a:gd name="connsiteX69" fmla="*/ 7 w 431769"/>
              <a:gd name="connsiteY69" fmla="*/ 398235 h 432064"/>
              <a:gd name="connsiteX70" fmla="*/ 7 w 431769"/>
              <a:gd name="connsiteY70" fmla="*/ 398231 h 432064"/>
              <a:gd name="connsiteX71" fmla="*/ 0 w 431769"/>
              <a:gd name="connsiteY71" fmla="*/ 398231 h 432064"/>
              <a:gd name="connsiteX72" fmla="*/ 0 w 431769"/>
              <a:gd name="connsiteY72" fmla="*/ 33860 h 432064"/>
              <a:gd name="connsiteX73" fmla="*/ 33842 w 431769"/>
              <a:gd name="connsiteY73" fmla="*/ 11 h 432064"/>
              <a:gd name="connsiteX74" fmla="*/ 68120 w 431769"/>
              <a:gd name="connsiteY74" fmla="*/ 33853 h 432064"/>
              <a:gd name="connsiteX75" fmla="*/ 68094 w 431769"/>
              <a:gd name="connsiteY75" fmla="*/ 54159 h 432064"/>
              <a:gd name="connsiteX76" fmla="*/ 364276 w 431769"/>
              <a:gd name="connsiteY76" fmla="*/ 54159 h 432064"/>
              <a:gd name="connsiteX77" fmla="*/ 364276 w 431769"/>
              <a:gd name="connsiteY77" fmla="*/ 33863 h 432064"/>
              <a:gd name="connsiteX78" fmla="*/ 364276 w 431769"/>
              <a:gd name="connsiteY78" fmla="*/ 33631 h 432064"/>
              <a:gd name="connsiteX79" fmla="*/ 398139 w 431769"/>
              <a:gd name="connsiteY79" fmla="*/ 0 h 432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431769" h="432064">
                <a:moveTo>
                  <a:pt x="81030" y="108431"/>
                </a:moveTo>
                <a:lnTo>
                  <a:pt x="270327" y="108431"/>
                </a:lnTo>
                <a:lnTo>
                  <a:pt x="270327" y="121931"/>
                </a:lnTo>
                <a:lnTo>
                  <a:pt x="216334" y="121931"/>
                </a:lnTo>
                <a:lnTo>
                  <a:pt x="216334" y="162148"/>
                </a:lnTo>
                <a:lnTo>
                  <a:pt x="202834" y="162148"/>
                </a:lnTo>
                <a:lnTo>
                  <a:pt x="202834" y="121931"/>
                </a:lnTo>
                <a:lnTo>
                  <a:pt x="94530" y="121931"/>
                </a:lnTo>
                <a:lnTo>
                  <a:pt x="94530" y="236553"/>
                </a:lnTo>
                <a:lnTo>
                  <a:pt x="202834" y="236553"/>
                </a:lnTo>
                <a:lnTo>
                  <a:pt x="202834" y="189593"/>
                </a:lnTo>
                <a:lnTo>
                  <a:pt x="216334" y="189593"/>
                </a:lnTo>
                <a:lnTo>
                  <a:pt x="216334" y="297033"/>
                </a:lnTo>
                <a:lnTo>
                  <a:pt x="202834" y="297033"/>
                </a:lnTo>
                <a:lnTo>
                  <a:pt x="202834" y="250053"/>
                </a:lnTo>
                <a:lnTo>
                  <a:pt x="94530" y="250053"/>
                </a:lnTo>
                <a:lnTo>
                  <a:pt x="94530" y="364674"/>
                </a:lnTo>
                <a:lnTo>
                  <a:pt x="202834" y="364674"/>
                </a:lnTo>
                <a:lnTo>
                  <a:pt x="202834" y="324451"/>
                </a:lnTo>
                <a:lnTo>
                  <a:pt x="216334" y="324451"/>
                </a:lnTo>
                <a:lnTo>
                  <a:pt x="216334" y="364674"/>
                </a:lnTo>
                <a:lnTo>
                  <a:pt x="337274" y="364674"/>
                </a:lnTo>
                <a:lnTo>
                  <a:pt x="337274" y="250066"/>
                </a:lnTo>
                <a:lnTo>
                  <a:pt x="243334" y="250066"/>
                </a:lnTo>
                <a:lnTo>
                  <a:pt x="243334" y="236566"/>
                </a:lnTo>
                <a:lnTo>
                  <a:pt x="337274" y="236566"/>
                </a:lnTo>
                <a:lnTo>
                  <a:pt x="337274" y="121931"/>
                </a:lnTo>
                <a:lnTo>
                  <a:pt x="310834" y="121931"/>
                </a:lnTo>
                <a:lnTo>
                  <a:pt x="310834" y="108431"/>
                </a:lnTo>
                <a:lnTo>
                  <a:pt x="350774" y="108431"/>
                </a:lnTo>
                <a:lnTo>
                  <a:pt x="350774" y="378175"/>
                </a:lnTo>
                <a:lnTo>
                  <a:pt x="81030" y="378175"/>
                </a:lnTo>
                <a:close/>
                <a:moveTo>
                  <a:pt x="68077" y="67659"/>
                </a:moveTo>
                <a:lnTo>
                  <a:pt x="67658" y="398241"/>
                </a:lnTo>
                <a:lnTo>
                  <a:pt x="54158" y="398231"/>
                </a:lnTo>
                <a:cubicBezTo>
                  <a:pt x="54156" y="387005"/>
                  <a:pt x="45055" y="377905"/>
                  <a:pt x="33829" y="377905"/>
                </a:cubicBezTo>
                <a:cubicBezTo>
                  <a:pt x="22601" y="377905"/>
                  <a:pt x="13500" y="387007"/>
                  <a:pt x="13500" y="398235"/>
                </a:cubicBezTo>
                <a:cubicBezTo>
                  <a:pt x="13500" y="409462"/>
                  <a:pt x="22602" y="418564"/>
                  <a:pt x="33829" y="418564"/>
                </a:cubicBezTo>
                <a:lnTo>
                  <a:pt x="397552" y="418531"/>
                </a:lnTo>
                <a:lnTo>
                  <a:pt x="398322" y="418573"/>
                </a:lnTo>
                <a:cubicBezTo>
                  <a:pt x="408761" y="418402"/>
                  <a:pt x="417365" y="410333"/>
                  <a:pt x="418204" y="399927"/>
                </a:cubicBezTo>
                <a:cubicBezTo>
                  <a:pt x="419104" y="388762"/>
                  <a:pt x="410784" y="378983"/>
                  <a:pt x="399620" y="378083"/>
                </a:cubicBezTo>
                <a:cubicBezTo>
                  <a:pt x="388456" y="377182"/>
                  <a:pt x="378677" y="385502"/>
                  <a:pt x="377776" y="396666"/>
                </a:cubicBezTo>
                <a:lnTo>
                  <a:pt x="377776" y="398231"/>
                </a:lnTo>
                <a:lnTo>
                  <a:pt x="364117" y="398231"/>
                </a:lnTo>
                <a:cubicBezTo>
                  <a:pt x="364117" y="397695"/>
                  <a:pt x="364251" y="397196"/>
                  <a:pt x="364276" y="396666"/>
                </a:cubicBezTo>
                <a:lnTo>
                  <a:pt x="364276" y="67659"/>
                </a:lnTo>
                <a:close/>
                <a:moveTo>
                  <a:pt x="397940" y="13531"/>
                </a:moveTo>
                <a:cubicBezTo>
                  <a:pt x="386765" y="13589"/>
                  <a:pt x="377745" y="22681"/>
                  <a:pt x="377776" y="33856"/>
                </a:cubicBezTo>
                <a:lnTo>
                  <a:pt x="377776" y="371237"/>
                </a:lnTo>
                <a:cubicBezTo>
                  <a:pt x="389738" y="362079"/>
                  <a:pt x="406368" y="362134"/>
                  <a:pt x="418269" y="371370"/>
                </a:cubicBezTo>
                <a:lnTo>
                  <a:pt x="418269" y="33863"/>
                </a:lnTo>
                <a:cubicBezTo>
                  <a:pt x="418259" y="22639"/>
                  <a:pt x="409164" y="13543"/>
                  <a:pt x="397940" y="13531"/>
                </a:cubicBezTo>
                <a:close/>
                <a:moveTo>
                  <a:pt x="33836" y="13530"/>
                </a:moveTo>
                <a:cubicBezTo>
                  <a:pt x="22611" y="13542"/>
                  <a:pt x="13513" y="22638"/>
                  <a:pt x="13500" y="33863"/>
                </a:cubicBezTo>
                <a:lnTo>
                  <a:pt x="13500" y="371218"/>
                </a:lnTo>
                <a:cubicBezTo>
                  <a:pt x="25543" y="362128"/>
                  <a:pt x="42156" y="362135"/>
                  <a:pt x="54191" y="371234"/>
                </a:cubicBezTo>
                <a:lnTo>
                  <a:pt x="54620" y="33846"/>
                </a:lnTo>
                <a:cubicBezTo>
                  <a:pt x="54333" y="22565"/>
                  <a:pt x="45121" y="13560"/>
                  <a:pt x="33836" y="13530"/>
                </a:cubicBezTo>
                <a:close/>
                <a:moveTo>
                  <a:pt x="398139" y="0"/>
                </a:moveTo>
                <a:cubicBezTo>
                  <a:pt x="416776" y="64"/>
                  <a:pt x="431834" y="15225"/>
                  <a:pt x="431769" y="33863"/>
                </a:cubicBezTo>
                <a:lnTo>
                  <a:pt x="431769" y="398231"/>
                </a:lnTo>
                <a:lnTo>
                  <a:pt x="431769" y="398238"/>
                </a:lnTo>
                <a:cubicBezTo>
                  <a:pt x="431746" y="416909"/>
                  <a:pt x="416618" y="432039"/>
                  <a:pt x="397947" y="432064"/>
                </a:cubicBezTo>
                <a:lnTo>
                  <a:pt x="397756" y="432064"/>
                </a:lnTo>
                <a:lnTo>
                  <a:pt x="396985" y="432021"/>
                </a:lnTo>
                <a:lnTo>
                  <a:pt x="34416" y="432031"/>
                </a:lnTo>
                <a:lnTo>
                  <a:pt x="34363" y="432031"/>
                </a:lnTo>
                <a:cubicBezTo>
                  <a:pt x="34276" y="432032"/>
                  <a:pt x="34188" y="432033"/>
                  <a:pt x="34100" y="432033"/>
                </a:cubicBezTo>
                <a:cubicBezTo>
                  <a:pt x="15352" y="432114"/>
                  <a:pt x="88" y="416983"/>
                  <a:pt x="7" y="398235"/>
                </a:cubicBezTo>
                <a:lnTo>
                  <a:pt x="7" y="398231"/>
                </a:lnTo>
                <a:lnTo>
                  <a:pt x="0" y="398231"/>
                </a:lnTo>
                <a:lnTo>
                  <a:pt x="0" y="33860"/>
                </a:lnTo>
                <a:cubicBezTo>
                  <a:pt x="115" y="15216"/>
                  <a:pt x="15199" y="130"/>
                  <a:pt x="33842" y="11"/>
                </a:cubicBezTo>
                <a:cubicBezTo>
                  <a:pt x="52653" y="-110"/>
                  <a:pt x="68000" y="15042"/>
                  <a:pt x="68120" y="33853"/>
                </a:cubicBezTo>
                <a:lnTo>
                  <a:pt x="68094" y="54159"/>
                </a:lnTo>
                <a:lnTo>
                  <a:pt x="364276" y="54159"/>
                </a:lnTo>
                <a:lnTo>
                  <a:pt x="364276" y="33863"/>
                </a:lnTo>
                <a:cubicBezTo>
                  <a:pt x="364275" y="33786"/>
                  <a:pt x="364275" y="33708"/>
                  <a:pt x="364276" y="33631"/>
                </a:cubicBezTo>
                <a:cubicBezTo>
                  <a:pt x="364340" y="14993"/>
                  <a:pt x="379501" y="-64"/>
                  <a:pt x="398139" y="0"/>
                </a:cubicBezTo>
                <a:close/>
              </a:path>
            </a:pathLst>
          </a:custGeom>
          <a:solidFill>
            <a:schemeClr val="bg2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35" name="任意多边形: 形状 34"/>
          <p:cNvSpPr/>
          <p:nvPr/>
        </p:nvSpPr>
        <p:spPr>
          <a:xfrm>
            <a:off x="7379180" y="3736367"/>
            <a:ext cx="359403" cy="360276"/>
          </a:xfrm>
          <a:custGeom>
            <a:avLst/>
            <a:gdLst>
              <a:gd name="connsiteX0" fmla="*/ 214590 w 359403"/>
              <a:gd name="connsiteY0" fmla="*/ 203450 h 360276"/>
              <a:gd name="connsiteX1" fmla="*/ 202615 w 359403"/>
              <a:gd name="connsiteY1" fmla="*/ 203452 h 360276"/>
              <a:gd name="connsiteX2" fmla="*/ 202604 w 359403"/>
              <a:gd name="connsiteY2" fmla="*/ 215439 h 360276"/>
              <a:gd name="connsiteX3" fmla="*/ 202601 w 359403"/>
              <a:gd name="connsiteY3" fmla="*/ 215439 h 360276"/>
              <a:gd name="connsiteX4" fmla="*/ 289140 w 359403"/>
              <a:gd name="connsiteY4" fmla="*/ 301975 h 360276"/>
              <a:gd name="connsiteX5" fmla="*/ 301124 w 359403"/>
              <a:gd name="connsiteY5" fmla="*/ 301975 h 360276"/>
              <a:gd name="connsiteX6" fmla="*/ 303609 w 359403"/>
              <a:gd name="connsiteY6" fmla="*/ 295982 h 360276"/>
              <a:gd name="connsiteX7" fmla="*/ 301126 w 359403"/>
              <a:gd name="connsiteY7" fmla="*/ 289992 h 360276"/>
              <a:gd name="connsiteX8" fmla="*/ 131744 w 359403"/>
              <a:gd name="connsiteY8" fmla="*/ 202930 h 360276"/>
              <a:gd name="connsiteX9" fmla="*/ 84559 w 359403"/>
              <a:gd name="connsiteY9" fmla="*/ 250117 h 360276"/>
              <a:gd name="connsiteX10" fmla="*/ 81178 w 359403"/>
              <a:gd name="connsiteY10" fmla="*/ 248863 h 360276"/>
              <a:gd name="connsiteX11" fmla="*/ 59925 w 359403"/>
              <a:gd name="connsiteY11" fmla="*/ 245728 h 360276"/>
              <a:gd name="connsiteX12" fmla="*/ 11615 w 359403"/>
              <a:gd name="connsiteY12" fmla="*/ 300542 h 360276"/>
              <a:gd name="connsiteX13" fmla="*/ 38095 w 359403"/>
              <a:gd name="connsiteY13" fmla="*/ 274060 h 360276"/>
              <a:gd name="connsiteX14" fmla="*/ 76679 w 359403"/>
              <a:gd name="connsiteY14" fmla="*/ 283829 h 360276"/>
              <a:gd name="connsiteX15" fmla="*/ 86446 w 359403"/>
              <a:gd name="connsiteY15" fmla="*/ 322413 h 360276"/>
              <a:gd name="connsiteX16" fmla="*/ 59966 w 359403"/>
              <a:gd name="connsiteY16" fmla="*/ 348893 h 360276"/>
              <a:gd name="connsiteX17" fmla="*/ 81213 w 359403"/>
              <a:gd name="connsiteY17" fmla="*/ 345759 h 360276"/>
              <a:gd name="connsiteX18" fmla="*/ 111645 w 359403"/>
              <a:gd name="connsiteY18" fmla="*/ 279330 h 360276"/>
              <a:gd name="connsiteX19" fmla="*/ 110390 w 359403"/>
              <a:gd name="connsiteY19" fmla="*/ 275949 h 360276"/>
              <a:gd name="connsiteX20" fmla="*/ 164592 w 359403"/>
              <a:gd name="connsiteY20" fmla="*/ 221751 h 360276"/>
              <a:gd name="connsiteX21" fmla="*/ 164709 w 359403"/>
              <a:gd name="connsiteY21" fmla="*/ 207584 h 360276"/>
              <a:gd name="connsiteX22" fmla="*/ 136623 w 359403"/>
              <a:gd name="connsiteY22" fmla="*/ 207809 h 360276"/>
              <a:gd name="connsiteX23" fmla="*/ 208596 w 359403"/>
              <a:gd name="connsiteY23" fmla="*/ 189731 h 360276"/>
              <a:gd name="connsiteX24" fmla="*/ 222544 w 359403"/>
              <a:gd name="connsiteY24" fmla="*/ 195496 h 360276"/>
              <a:gd name="connsiteX25" fmla="*/ 309080 w 359403"/>
              <a:gd name="connsiteY25" fmla="*/ 282035 h 360276"/>
              <a:gd name="connsiteX26" fmla="*/ 314859 w 359403"/>
              <a:gd name="connsiteY26" fmla="*/ 295983 h 360276"/>
              <a:gd name="connsiteX27" fmla="*/ 295136 w 359403"/>
              <a:gd name="connsiteY27" fmla="*/ 315709 h 360276"/>
              <a:gd name="connsiteX28" fmla="*/ 295133 w 359403"/>
              <a:gd name="connsiteY28" fmla="*/ 315709 h 360276"/>
              <a:gd name="connsiteX29" fmla="*/ 281186 w 359403"/>
              <a:gd name="connsiteY29" fmla="*/ 309930 h 360276"/>
              <a:gd name="connsiteX30" fmla="*/ 194644 w 359403"/>
              <a:gd name="connsiteY30" fmla="*/ 223393 h 360276"/>
              <a:gd name="connsiteX31" fmla="*/ 194650 w 359403"/>
              <a:gd name="connsiteY31" fmla="*/ 195501 h 360276"/>
              <a:gd name="connsiteX32" fmla="*/ 208596 w 359403"/>
              <a:gd name="connsiteY32" fmla="*/ 189731 h 360276"/>
              <a:gd name="connsiteX33" fmla="*/ 194153 w 359403"/>
              <a:gd name="connsiteY33" fmla="*/ 140573 h 360276"/>
              <a:gd name="connsiteX34" fmla="*/ 179300 w 359403"/>
              <a:gd name="connsiteY34" fmla="*/ 155426 h 360276"/>
              <a:gd name="connsiteX35" fmla="*/ 154556 w 359403"/>
              <a:gd name="connsiteY35" fmla="*/ 180173 h 360276"/>
              <a:gd name="connsiteX36" fmla="*/ 154554 w 359403"/>
              <a:gd name="connsiteY36" fmla="*/ 180172 h 360276"/>
              <a:gd name="connsiteX37" fmla="*/ 139724 w 359403"/>
              <a:gd name="connsiteY37" fmla="*/ 195002 h 360276"/>
              <a:gd name="connsiteX38" fmla="*/ 141243 w 359403"/>
              <a:gd name="connsiteY38" fmla="*/ 196521 h 360276"/>
              <a:gd name="connsiteX39" fmla="*/ 176053 w 359403"/>
              <a:gd name="connsiteY39" fmla="*/ 196241 h 360276"/>
              <a:gd name="connsiteX40" fmla="*/ 175765 w 359403"/>
              <a:gd name="connsiteY40" fmla="*/ 231040 h 360276"/>
              <a:gd name="connsiteX41" fmla="*/ 282453 w 359403"/>
              <a:gd name="connsiteY41" fmla="*/ 337731 h 360276"/>
              <a:gd name="connsiteX42" fmla="*/ 336890 w 359403"/>
              <a:gd name="connsiteY42" fmla="*/ 337722 h 360276"/>
              <a:gd name="connsiteX43" fmla="*/ 336882 w 359403"/>
              <a:gd name="connsiteY43" fmla="*/ 283302 h 360276"/>
              <a:gd name="connsiteX44" fmla="*/ 230191 w 359403"/>
              <a:gd name="connsiteY44" fmla="*/ 176611 h 360276"/>
              <a:gd name="connsiteX45" fmla="*/ 195392 w 359403"/>
              <a:gd name="connsiteY45" fmla="*/ 176899 h 360276"/>
              <a:gd name="connsiteX46" fmla="*/ 195672 w 359403"/>
              <a:gd name="connsiteY46" fmla="*/ 142092 h 360276"/>
              <a:gd name="connsiteX47" fmla="*/ 13554 w 359403"/>
              <a:gd name="connsiteY47" fmla="*/ 13447 h 360276"/>
              <a:gd name="connsiteX48" fmla="*/ 13442 w 359403"/>
              <a:gd name="connsiteY48" fmla="*/ 13557 h 360276"/>
              <a:gd name="connsiteX49" fmla="*/ 20569 w 359403"/>
              <a:gd name="connsiteY49" fmla="*/ 29424 h 360276"/>
              <a:gd name="connsiteX50" fmla="*/ 154578 w 359403"/>
              <a:gd name="connsiteY50" fmla="*/ 164237 h 360276"/>
              <a:gd name="connsiteX51" fmla="*/ 163413 w 359403"/>
              <a:gd name="connsiteY51" fmla="*/ 155404 h 360276"/>
              <a:gd name="connsiteX52" fmla="*/ 29391 w 359403"/>
              <a:gd name="connsiteY52" fmla="*/ 20574 h 360276"/>
              <a:gd name="connsiteX53" fmla="*/ 299698 w 359403"/>
              <a:gd name="connsiteY53" fmla="*/ 12456 h 360276"/>
              <a:gd name="connsiteX54" fmla="*/ 278456 w 359403"/>
              <a:gd name="connsiteY54" fmla="*/ 15589 h 360276"/>
              <a:gd name="connsiteX55" fmla="*/ 248018 w 359403"/>
              <a:gd name="connsiteY55" fmla="*/ 82021 h 360276"/>
              <a:gd name="connsiteX56" fmla="*/ 249271 w 359403"/>
              <a:gd name="connsiteY56" fmla="*/ 85402 h 360276"/>
              <a:gd name="connsiteX57" fmla="*/ 202081 w 359403"/>
              <a:gd name="connsiteY57" fmla="*/ 132593 h 360276"/>
              <a:gd name="connsiteX58" fmla="*/ 206960 w 359403"/>
              <a:gd name="connsiteY58" fmla="*/ 137472 h 360276"/>
              <a:gd name="connsiteX59" fmla="*/ 206735 w 359403"/>
              <a:gd name="connsiteY59" fmla="*/ 165556 h 360276"/>
              <a:gd name="connsiteX60" fmla="*/ 220901 w 359403"/>
              <a:gd name="connsiteY60" fmla="*/ 165438 h 360276"/>
              <a:gd name="connsiteX61" fmla="*/ 275106 w 359403"/>
              <a:gd name="connsiteY61" fmla="*/ 111231 h 360276"/>
              <a:gd name="connsiteX62" fmla="*/ 278486 w 359403"/>
              <a:gd name="connsiteY62" fmla="*/ 112486 h 360276"/>
              <a:gd name="connsiteX63" fmla="*/ 299737 w 359403"/>
              <a:gd name="connsiteY63" fmla="*/ 115621 h 360276"/>
              <a:gd name="connsiteX64" fmla="*/ 348050 w 359403"/>
              <a:gd name="connsiteY64" fmla="*/ 60809 h 360276"/>
              <a:gd name="connsiteX65" fmla="*/ 321569 w 359403"/>
              <a:gd name="connsiteY65" fmla="*/ 87289 h 360276"/>
              <a:gd name="connsiteX66" fmla="*/ 282985 w 359403"/>
              <a:gd name="connsiteY66" fmla="*/ 77519 h 360276"/>
              <a:gd name="connsiteX67" fmla="*/ 273218 w 359403"/>
              <a:gd name="connsiteY67" fmla="*/ 38938 h 360276"/>
              <a:gd name="connsiteX68" fmla="*/ 11088 w 359403"/>
              <a:gd name="connsiteY68" fmla="*/ 0 h 360276"/>
              <a:gd name="connsiteX69" fmla="*/ 35906 w 359403"/>
              <a:gd name="connsiteY69" fmla="*/ 11170 h 360276"/>
              <a:gd name="connsiteX70" fmla="*/ 171369 w 359403"/>
              <a:gd name="connsiteY70" fmla="*/ 147449 h 360276"/>
              <a:gd name="connsiteX71" fmla="*/ 190175 w 359403"/>
              <a:gd name="connsiteY71" fmla="*/ 128643 h 360276"/>
              <a:gd name="connsiteX72" fmla="*/ 190148 w 359403"/>
              <a:gd name="connsiteY72" fmla="*/ 128617 h 360276"/>
              <a:gd name="connsiteX73" fmla="*/ 236302 w 359403"/>
              <a:gd name="connsiteY73" fmla="*/ 82463 h 360276"/>
              <a:gd name="connsiteX74" fmla="*/ 235715 w 359403"/>
              <a:gd name="connsiteY74" fmla="*/ 47624 h 360276"/>
              <a:gd name="connsiteX75" fmla="*/ 312874 w 359403"/>
              <a:gd name="connsiteY75" fmla="*/ 3266 h 360276"/>
              <a:gd name="connsiteX76" fmla="*/ 322273 w 359403"/>
              <a:gd name="connsiteY76" fmla="*/ 5795 h 360276"/>
              <a:gd name="connsiteX77" fmla="*/ 285694 w 359403"/>
              <a:gd name="connsiteY77" fmla="*/ 42372 h 360276"/>
              <a:gd name="connsiteX78" fmla="*/ 292247 w 359403"/>
              <a:gd name="connsiteY78" fmla="*/ 68258 h 360276"/>
              <a:gd name="connsiteX79" fmla="*/ 318136 w 359403"/>
              <a:gd name="connsiteY79" fmla="*/ 74814 h 360276"/>
              <a:gd name="connsiteX80" fmla="*/ 354715 w 359403"/>
              <a:gd name="connsiteY80" fmla="*/ 38235 h 360276"/>
              <a:gd name="connsiteX81" fmla="*/ 357242 w 359403"/>
              <a:gd name="connsiteY81" fmla="*/ 47634 h 360276"/>
              <a:gd name="connsiteX82" fmla="*/ 340985 w 359403"/>
              <a:gd name="connsiteY82" fmla="*/ 108534 h 360276"/>
              <a:gd name="connsiteX83" fmla="*/ 278044 w 359403"/>
              <a:gd name="connsiteY83" fmla="*/ 124204 h 360276"/>
              <a:gd name="connsiteX84" fmla="*/ 235868 w 359403"/>
              <a:gd name="connsiteY84" fmla="*/ 166380 h 360276"/>
              <a:gd name="connsiteX85" fmla="*/ 344836 w 359403"/>
              <a:gd name="connsiteY85" fmla="*/ 275348 h 360276"/>
              <a:gd name="connsiteX86" fmla="*/ 344836 w 359403"/>
              <a:gd name="connsiteY86" fmla="*/ 345685 h 360276"/>
              <a:gd name="connsiteX87" fmla="*/ 274499 w 359403"/>
              <a:gd name="connsiteY87" fmla="*/ 345685 h 360276"/>
              <a:gd name="connsiteX88" fmla="*/ 165533 w 359403"/>
              <a:gd name="connsiteY88" fmla="*/ 236717 h 360276"/>
              <a:gd name="connsiteX89" fmla="*/ 123363 w 359403"/>
              <a:gd name="connsiteY89" fmla="*/ 278888 h 360276"/>
              <a:gd name="connsiteX90" fmla="*/ 123950 w 359403"/>
              <a:gd name="connsiteY90" fmla="*/ 313728 h 360276"/>
              <a:gd name="connsiteX91" fmla="*/ 46790 w 359403"/>
              <a:gd name="connsiteY91" fmla="*/ 358086 h 360276"/>
              <a:gd name="connsiteX92" fmla="*/ 37392 w 359403"/>
              <a:gd name="connsiteY92" fmla="*/ 355559 h 360276"/>
              <a:gd name="connsiteX93" fmla="*/ 73971 w 359403"/>
              <a:gd name="connsiteY93" fmla="*/ 318980 h 360276"/>
              <a:gd name="connsiteX94" fmla="*/ 67418 w 359403"/>
              <a:gd name="connsiteY94" fmla="*/ 293091 h 360276"/>
              <a:gd name="connsiteX95" fmla="*/ 41528 w 359403"/>
              <a:gd name="connsiteY95" fmla="*/ 286534 h 360276"/>
              <a:gd name="connsiteX96" fmla="*/ 4949 w 359403"/>
              <a:gd name="connsiteY96" fmla="*/ 323116 h 360276"/>
              <a:gd name="connsiteX97" fmla="*/ 2422 w 359403"/>
              <a:gd name="connsiteY97" fmla="*/ 313718 h 360276"/>
              <a:gd name="connsiteX98" fmla="*/ 3010 w 359403"/>
              <a:gd name="connsiteY98" fmla="*/ 278872 h 360276"/>
              <a:gd name="connsiteX99" fmla="*/ 81620 w 359403"/>
              <a:gd name="connsiteY99" fmla="*/ 237146 h 360276"/>
              <a:gd name="connsiteX100" fmla="*/ 127793 w 359403"/>
              <a:gd name="connsiteY100" fmla="*/ 190973 h 360276"/>
              <a:gd name="connsiteX101" fmla="*/ 127819 w 359403"/>
              <a:gd name="connsiteY101" fmla="*/ 190999 h 360276"/>
              <a:gd name="connsiteX102" fmla="*/ 146624 w 359403"/>
              <a:gd name="connsiteY102" fmla="*/ 172194 h 360276"/>
              <a:gd name="connsiteX103" fmla="*/ 11148 w 359403"/>
              <a:gd name="connsiteY103" fmla="*/ 35901 h 360276"/>
              <a:gd name="connsiteX104" fmla="*/ 0 w 359403"/>
              <a:gd name="connsiteY104" fmla="*/ 11091 h 360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359403" h="360276">
                <a:moveTo>
                  <a:pt x="214590" y="203450"/>
                </a:moveTo>
                <a:cubicBezTo>
                  <a:pt x="211280" y="200149"/>
                  <a:pt x="205923" y="200149"/>
                  <a:pt x="202615" y="203452"/>
                </a:cubicBezTo>
                <a:cubicBezTo>
                  <a:pt x="199301" y="206759"/>
                  <a:pt x="199296" y="212126"/>
                  <a:pt x="202604" y="215439"/>
                </a:cubicBezTo>
                <a:lnTo>
                  <a:pt x="202601" y="215439"/>
                </a:lnTo>
                <a:lnTo>
                  <a:pt x="289140" y="301975"/>
                </a:lnTo>
                <a:cubicBezTo>
                  <a:pt x="292493" y="305178"/>
                  <a:pt x="297771" y="305178"/>
                  <a:pt x="301124" y="301975"/>
                </a:cubicBezTo>
                <a:cubicBezTo>
                  <a:pt x="302720" y="300391"/>
                  <a:pt x="303615" y="298232"/>
                  <a:pt x="303609" y="295982"/>
                </a:cubicBezTo>
                <a:cubicBezTo>
                  <a:pt x="303615" y="293734"/>
                  <a:pt x="302722" y="291577"/>
                  <a:pt x="301126" y="289992"/>
                </a:cubicBezTo>
                <a:close/>
                <a:moveTo>
                  <a:pt x="131744" y="202930"/>
                </a:moveTo>
                <a:lnTo>
                  <a:pt x="84559" y="250117"/>
                </a:lnTo>
                <a:lnTo>
                  <a:pt x="81178" y="248863"/>
                </a:lnTo>
                <a:cubicBezTo>
                  <a:pt x="74392" y="246340"/>
                  <a:pt x="67151" y="245272"/>
                  <a:pt x="59925" y="245728"/>
                </a:cubicBezTo>
                <a:cubicBezTo>
                  <a:pt x="31448" y="247524"/>
                  <a:pt x="9819" y="272065"/>
                  <a:pt x="11615" y="300542"/>
                </a:cubicBezTo>
                <a:lnTo>
                  <a:pt x="38095" y="274060"/>
                </a:lnTo>
                <a:lnTo>
                  <a:pt x="76679" y="283829"/>
                </a:lnTo>
                <a:lnTo>
                  <a:pt x="86446" y="322413"/>
                </a:lnTo>
                <a:lnTo>
                  <a:pt x="59966" y="348893"/>
                </a:lnTo>
                <a:cubicBezTo>
                  <a:pt x="67189" y="349348"/>
                  <a:pt x="74428" y="348280"/>
                  <a:pt x="81213" y="345759"/>
                </a:cubicBezTo>
                <a:cubicBezTo>
                  <a:pt x="107960" y="335819"/>
                  <a:pt x="121586" y="306078"/>
                  <a:pt x="111645" y="279330"/>
                </a:cubicBezTo>
                <a:lnTo>
                  <a:pt x="110390" y="275949"/>
                </a:lnTo>
                <a:lnTo>
                  <a:pt x="164592" y="221751"/>
                </a:lnTo>
                <a:lnTo>
                  <a:pt x="164709" y="207584"/>
                </a:lnTo>
                <a:lnTo>
                  <a:pt x="136623" y="207809"/>
                </a:lnTo>
                <a:close/>
                <a:moveTo>
                  <a:pt x="208596" y="189731"/>
                </a:moveTo>
                <a:cubicBezTo>
                  <a:pt x="213642" y="189730"/>
                  <a:pt x="218689" y="191652"/>
                  <a:pt x="222544" y="195496"/>
                </a:cubicBezTo>
                <a:lnTo>
                  <a:pt x="309080" y="282035"/>
                </a:lnTo>
                <a:cubicBezTo>
                  <a:pt x="312780" y="285734"/>
                  <a:pt x="314859" y="290752"/>
                  <a:pt x="314859" y="295983"/>
                </a:cubicBezTo>
                <a:cubicBezTo>
                  <a:pt x="314860" y="306876"/>
                  <a:pt x="306029" y="315708"/>
                  <a:pt x="295136" y="315709"/>
                </a:cubicBezTo>
                <a:lnTo>
                  <a:pt x="295133" y="315709"/>
                </a:lnTo>
                <a:cubicBezTo>
                  <a:pt x="289899" y="315723"/>
                  <a:pt x="284876" y="313642"/>
                  <a:pt x="281186" y="309930"/>
                </a:cubicBezTo>
                <a:lnTo>
                  <a:pt x="194644" y="223393"/>
                </a:lnTo>
                <a:cubicBezTo>
                  <a:pt x="186958" y="215683"/>
                  <a:pt x="186960" y="203208"/>
                  <a:pt x="194650" y="195501"/>
                </a:cubicBezTo>
                <a:cubicBezTo>
                  <a:pt x="198503" y="191656"/>
                  <a:pt x="203549" y="189732"/>
                  <a:pt x="208596" y="189731"/>
                </a:cubicBezTo>
                <a:close/>
                <a:moveTo>
                  <a:pt x="194153" y="140573"/>
                </a:moveTo>
                <a:lnTo>
                  <a:pt x="179300" y="155426"/>
                </a:lnTo>
                <a:lnTo>
                  <a:pt x="154556" y="180173"/>
                </a:lnTo>
                <a:lnTo>
                  <a:pt x="154554" y="180172"/>
                </a:lnTo>
                <a:lnTo>
                  <a:pt x="139724" y="195002"/>
                </a:lnTo>
                <a:lnTo>
                  <a:pt x="141243" y="196521"/>
                </a:lnTo>
                <a:lnTo>
                  <a:pt x="176053" y="196241"/>
                </a:lnTo>
                <a:lnTo>
                  <a:pt x="175765" y="231040"/>
                </a:lnTo>
                <a:lnTo>
                  <a:pt x="282453" y="337731"/>
                </a:lnTo>
                <a:cubicBezTo>
                  <a:pt x="297498" y="352735"/>
                  <a:pt x="321849" y="352732"/>
                  <a:pt x="336890" y="337722"/>
                </a:cubicBezTo>
                <a:cubicBezTo>
                  <a:pt x="351891" y="322682"/>
                  <a:pt x="351887" y="298337"/>
                  <a:pt x="336882" y="283302"/>
                </a:cubicBezTo>
                <a:lnTo>
                  <a:pt x="230191" y="176611"/>
                </a:lnTo>
                <a:lnTo>
                  <a:pt x="195392" y="176899"/>
                </a:lnTo>
                <a:lnTo>
                  <a:pt x="195672" y="142092"/>
                </a:lnTo>
                <a:close/>
                <a:moveTo>
                  <a:pt x="13554" y="13447"/>
                </a:moveTo>
                <a:lnTo>
                  <a:pt x="13442" y="13557"/>
                </a:lnTo>
                <a:lnTo>
                  <a:pt x="20569" y="29424"/>
                </a:lnTo>
                <a:lnTo>
                  <a:pt x="154578" y="164237"/>
                </a:lnTo>
                <a:lnTo>
                  <a:pt x="163413" y="155404"/>
                </a:lnTo>
                <a:lnTo>
                  <a:pt x="29391" y="20574"/>
                </a:lnTo>
                <a:close/>
                <a:moveTo>
                  <a:pt x="299698" y="12456"/>
                </a:moveTo>
                <a:cubicBezTo>
                  <a:pt x="292476" y="12001"/>
                  <a:pt x="285240" y="13069"/>
                  <a:pt x="278456" y="15589"/>
                </a:cubicBezTo>
                <a:cubicBezTo>
                  <a:pt x="251707" y="25529"/>
                  <a:pt x="238079" y="55271"/>
                  <a:pt x="248018" y="82021"/>
                </a:cubicBezTo>
                <a:lnTo>
                  <a:pt x="249271" y="85402"/>
                </a:lnTo>
                <a:lnTo>
                  <a:pt x="202081" y="132593"/>
                </a:lnTo>
                <a:lnTo>
                  <a:pt x="206960" y="137472"/>
                </a:lnTo>
                <a:lnTo>
                  <a:pt x="206735" y="165556"/>
                </a:lnTo>
                <a:lnTo>
                  <a:pt x="220901" y="165438"/>
                </a:lnTo>
                <a:lnTo>
                  <a:pt x="275106" y="111231"/>
                </a:lnTo>
                <a:lnTo>
                  <a:pt x="278486" y="112486"/>
                </a:lnTo>
                <a:cubicBezTo>
                  <a:pt x="285272" y="115008"/>
                  <a:pt x="292512" y="116077"/>
                  <a:pt x="299737" y="115621"/>
                </a:cubicBezTo>
                <a:cubicBezTo>
                  <a:pt x="328214" y="113827"/>
                  <a:pt x="349844" y="89286"/>
                  <a:pt x="348050" y="60809"/>
                </a:cubicBezTo>
                <a:lnTo>
                  <a:pt x="321569" y="87289"/>
                </a:lnTo>
                <a:lnTo>
                  <a:pt x="282985" y="77519"/>
                </a:lnTo>
                <a:lnTo>
                  <a:pt x="273218" y="38938"/>
                </a:lnTo>
                <a:close/>
                <a:moveTo>
                  <a:pt x="11088" y="0"/>
                </a:moveTo>
                <a:lnTo>
                  <a:pt x="35906" y="11170"/>
                </a:lnTo>
                <a:lnTo>
                  <a:pt x="171369" y="147449"/>
                </a:lnTo>
                <a:lnTo>
                  <a:pt x="190175" y="128643"/>
                </a:lnTo>
                <a:lnTo>
                  <a:pt x="190148" y="128617"/>
                </a:lnTo>
                <a:lnTo>
                  <a:pt x="236302" y="82463"/>
                </a:lnTo>
                <a:cubicBezTo>
                  <a:pt x="232831" y="71137"/>
                  <a:pt x="232627" y="59060"/>
                  <a:pt x="235715" y="47624"/>
                </a:cubicBezTo>
                <a:cubicBezTo>
                  <a:pt x="244773" y="14068"/>
                  <a:pt x="279318" y="-5792"/>
                  <a:pt x="312874" y="3266"/>
                </a:cubicBezTo>
                <a:lnTo>
                  <a:pt x="322273" y="5795"/>
                </a:lnTo>
                <a:lnTo>
                  <a:pt x="285694" y="42372"/>
                </a:lnTo>
                <a:lnTo>
                  <a:pt x="292247" y="68258"/>
                </a:lnTo>
                <a:lnTo>
                  <a:pt x="318136" y="74814"/>
                </a:lnTo>
                <a:lnTo>
                  <a:pt x="354715" y="38235"/>
                </a:lnTo>
                <a:lnTo>
                  <a:pt x="357242" y="47634"/>
                </a:lnTo>
                <a:cubicBezTo>
                  <a:pt x="363064" y="69381"/>
                  <a:pt x="356871" y="92582"/>
                  <a:pt x="340985" y="108534"/>
                </a:cubicBezTo>
                <a:cubicBezTo>
                  <a:pt x="324497" y="124959"/>
                  <a:pt x="300309" y="130981"/>
                  <a:pt x="278044" y="124204"/>
                </a:cubicBezTo>
                <a:lnTo>
                  <a:pt x="235868" y="166380"/>
                </a:lnTo>
                <a:lnTo>
                  <a:pt x="344836" y="275348"/>
                </a:lnTo>
                <a:cubicBezTo>
                  <a:pt x="364259" y="294771"/>
                  <a:pt x="364259" y="326262"/>
                  <a:pt x="344836" y="345685"/>
                </a:cubicBezTo>
                <a:cubicBezTo>
                  <a:pt x="325413" y="365108"/>
                  <a:pt x="293922" y="365108"/>
                  <a:pt x="274499" y="345685"/>
                </a:cubicBezTo>
                <a:lnTo>
                  <a:pt x="165533" y="236717"/>
                </a:lnTo>
                <a:lnTo>
                  <a:pt x="123363" y="278888"/>
                </a:lnTo>
                <a:cubicBezTo>
                  <a:pt x="126833" y="290215"/>
                  <a:pt x="127037" y="302290"/>
                  <a:pt x="123950" y="313728"/>
                </a:cubicBezTo>
                <a:cubicBezTo>
                  <a:pt x="114892" y="347284"/>
                  <a:pt x="80347" y="367143"/>
                  <a:pt x="46790" y="358086"/>
                </a:cubicBezTo>
                <a:lnTo>
                  <a:pt x="37392" y="355559"/>
                </a:lnTo>
                <a:lnTo>
                  <a:pt x="73971" y="318980"/>
                </a:lnTo>
                <a:lnTo>
                  <a:pt x="67418" y="293091"/>
                </a:lnTo>
                <a:lnTo>
                  <a:pt x="41528" y="286534"/>
                </a:lnTo>
                <a:lnTo>
                  <a:pt x="4949" y="323116"/>
                </a:lnTo>
                <a:lnTo>
                  <a:pt x="2422" y="313718"/>
                </a:lnTo>
                <a:cubicBezTo>
                  <a:pt x="-666" y="302279"/>
                  <a:pt x="-462" y="290201"/>
                  <a:pt x="3010" y="278872"/>
                </a:cubicBezTo>
                <a:cubicBezTo>
                  <a:pt x="13195" y="245642"/>
                  <a:pt x="48390" y="226960"/>
                  <a:pt x="81620" y="237146"/>
                </a:cubicBezTo>
                <a:lnTo>
                  <a:pt x="127793" y="190973"/>
                </a:lnTo>
                <a:lnTo>
                  <a:pt x="127819" y="190999"/>
                </a:lnTo>
                <a:lnTo>
                  <a:pt x="146624" y="172194"/>
                </a:lnTo>
                <a:lnTo>
                  <a:pt x="11148" y="35901"/>
                </a:lnTo>
                <a:lnTo>
                  <a:pt x="0" y="11091"/>
                </a:lnTo>
                <a:close/>
              </a:path>
            </a:pathLst>
          </a:custGeom>
          <a:solidFill>
            <a:schemeClr val="bg2"/>
          </a:solidFill>
          <a:ln w="550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36" name="图形 57"/>
          <p:cNvSpPr/>
          <p:nvPr/>
        </p:nvSpPr>
        <p:spPr>
          <a:xfrm>
            <a:off x="5852127" y="5172912"/>
            <a:ext cx="432184" cy="431996"/>
          </a:xfrm>
          <a:custGeom>
            <a:avLst/>
            <a:gdLst>
              <a:gd name="connsiteX0" fmla="*/ 13500 w 432184"/>
              <a:gd name="connsiteY0" fmla="*/ 330750 h 431996"/>
              <a:gd name="connsiteX1" fmla="*/ 13500 w 432184"/>
              <a:gd name="connsiteY1" fmla="*/ 216224 h 431996"/>
              <a:gd name="connsiteX2" fmla="*/ 108000 w 432184"/>
              <a:gd name="connsiteY2" fmla="*/ 317250 h 431996"/>
              <a:gd name="connsiteX3" fmla="*/ 108000 w 432184"/>
              <a:gd name="connsiteY3" fmla="*/ 431996 h 431996"/>
              <a:gd name="connsiteX4" fmla="*/ 121500 w 432184"/>
              <a:gd name="connsiteY4" fmla="*/ 431996 h 431996"/>
              <a:gd name="connsiteX5" fmla="*/ 121500 w 432184"/>
              <a:gd name="connsiteY5" fmla="*/ 337500 h 431996"/>
              <a:gd name="connsiteX6" fmla="*/ 310685 w 432184"/>
              <a:gd name="connsiteY6" fmla="*/ 337500 h 431996"/>
              <a:gd name="connsiteX7" fmla="*/ 310685 w 432184"/>
              <a:gd name="connsiteY7" fmla="*/ 431996 h 431996"/>
              <a:gd name="connsiteX8" fmla="*/ 324185 w 432184"/>
              <a:gd name="connsiteY8" fmla="*/ 431996 h 431996"/>
              <a:gd name="connsiteX9" fmla="*/ 324185 w 432184"/>
              <a:gd name="connsiteY9" fmla="*/ 317250 h 431996"/>
              <a:gd name="connsiteX10" fmla="*/ 418500 w 432184"/>
              <a:gd name="connsiteY10" fmla="*/ 216245 h 431996"/>
              <a:gd name="connsiteX11" fmla="*/ 418500 w 432184"/>
              <a:gd name="connsiteY11" fmla="*/ 330750 h 431996"/>
              <a:gd name="connsiteX12" fmla="*/ 418685 w 432184"/>
              <a:gd name="connsiteY12" fmla="*/ 330750 h 431996"/>
              <a:gd name="connsiteX13" fmla="*/ 418685 w 432184"/>
              <a:gd name="connsiteY13" fmla="*/ 431996 h 431996"/>
              <a:gd name="connsiteX14" fmla="*/ 432185 w 432184"/>
              <a:gd name="connsiteY14" fmla="*/ 431996 h 431996"/>
              <a:gd name="connsiteX15" fmla="*/ 432185 w 432184"/>
              <a:gd name="connsiteY15" fmla="*/ 0 h 431996"/>
              <a:gd name="connsiteX16" fmla="*/ 0 w 432184"/>
              <a:gd name="connsiteY16" fmla="*/ 0 h 431996"/>
              <a:gd name="connsiteX17" fmla="*/ 0 w 432184"/>
              <a:gd name="connsiteY17" fmla="*/ 431997 h 431996"/>
              <a:gd name="connsiteX18" fmla="*/ 13500 w 432184"/>
              <a:gd name="connsiteY18" fmla="*/ 431997 h 431996"/>
              <a:gd name="connsiteX19" fmla="*/ 13500 w 432184"/>
              <a:gd name="connsiteY19" fmla="*/ 330750 h 431996"/>
              <a:gd name="connsiteX20" fmla="*/ 45152 w 432184"/>
              <a:gd name="connsiteY20" fmla="*/ 209250 h 431996"/>
              <a:gd name="connsiteX21" fmla="*/ 94083 w 432184"/>
              <a:gd name="connsiteY21" fmla="*/ 175500 h 431996"/>
              <a:gd name="connsiteX22" fmla="*/ 216000 w 432184"/>
              <a:gd name="connsiteY22" fmla="*/ 175500 h 431996"/>
              <a:gd name="connsiteX23" fmla="*/ 216000 w 432184"/>
              <a:gd name="connsiteY23" fmla="*/ 297000 h 431996"/>
              <a:gd name="connsiteX24" fmla="*/ 119600 w 432184"/>
              <a:gd name="connsiteY24" fmla="*/ 297000 h 431996"/>
              <a:gd name="connsiteX25" fmla="*/ 45152 w 432184"/>
              <a:gd name="connsiteY25" fmla="*/ 209250 h 431996"/>
              <a:gd name="connsiteX26" fmla="*/ 121500 w 432184"/>
              <a:gd name="connsiteY26" fmla="*/ 101250 h 431996"/>
              <a:gd name="connsiteX27" fmla="*/ 121500 w 432184"/>
              <a:gd name="connsiteY27" fmla="*/ 40500 h 431996"/>
              <a:gd name="connsiteX28" fmla="*/ 216000 w 432184"/>
              <a:gd name="connsiteY28" fmla="*/ 40500 h 431996"/>
              <a:gd name="connsiteX29" fmla="*/ 216000 w 432184"/>
              <a:gd name="connsiteY29" fmla="*/ 162000 h 431996"/>
              <a:gd name="connsiteX30" fmla="*/ 103921 w 432184"/>
              <a:gd name="connsiteY30" fmla="*/ 162000 h 431996"/>
              <a:gd name="connsiteX31" fmla="*/ 121500 w 432184"/>
              <a:gd name="connsiteY31" fmla="*/ 101250 h 431996"/>
              <a:gd name="connsiteX32" fmla="*/ 328263 w 432184"/>
              <a:gd name="connsiteY32" fmla="*/ 162000 h 431996"/>
              <a:gd name="connsiteX33" fmla="*/ 229500 w 432184"/>
              <a:gd name="connsiteY33" fmla="*/ 162000 h 431996"/>
              <a:gd name="connsiteX34" fmla="*/ 229500 w 432184"/>
              <a:gd name="connsiteY34" fmla="*/ 40500 h 431996"/>
              <a:gd name="connsiteX35" fmla="*/ 310685 w 432184"/>
              <a:gd name="connsiteY35" fmla="*/ 40500 h 431996"/>
              <a:gd name="connsiteX36" fmla="*/ 310685 w 432184"/>
              <a:gd name="connsiteY36" fmla="*/ 101250 h 431996"/>
              <a:gd name="connsiteX37" fmla="*/ 328263 w 432184"/>
              <a:gd name="connsiteY37" fmla="*/ 162000 h 431996"/>
              <a:gd name="connsiteX38" fmla="*/ 121500 w 432184"/>
              <a:gd name="connsiteY38" fmla="*/ 324000 h 431996"/>
              <a:gd name="connsiteX39" fmla="*/ 121500 w 432184"/>
              <a:gd name="connsiteY39" fmla="*/ 317250 h 431996"/>
              <a:gd name="connsiteX40" fmla="*/ 121158 w 432184"/>
              <a:gd name="connsiteY40" fmla="*/ 310500 h 431996"/>
              <a:gd name="connsiteX41" fmla="*/ 311026 w 432184"/>
              <a:gd name="connsiteY41" fmla="*/ 310500 h 431996"/>
              <a:gd name="connsiteX42" fmla="*/ 310685 w 432184"/>
              <a:gd name="connsiteY42" fmla="*/ 317250 h 431996"/>
              <a:gd name="connsiteX43" fmla="*/ 310685 w 432184"/>
              <a:gd name="connsiteY43" fmla="*/ 324000 h 431996"/>
              <a:gd name="connsiteX44" fmla="*/ 121500 w 432184"/>
              <a:gd name="connsiteY44" fmla="*/ 324000 h 431996"/>
              <a:gd name="connsiteX45" fmla="*/ 312584 w 432184"/>
              <a:gd name="connsiteY45" fmla="*/ 297000 h 431996"/>
              <a:gd name="connsiteX46" fmla="*/ 229500 w 432184"/>
              <a:gd name="connsiteY46" fmla="*/ 297000 h 431996"/>
              <a:gd name="connsiteX47" fmla="*/ 229500 w 432184"/>
              <a:gd name="connsiteY47" fmla="*/ 175500 h 431996"/>
              <a:gd name="connsiteX48" fmla="*/ 338102 w 432184"/>
              <a:gd name="connsiteY48" fmla="*/ 175500 h 431996"/>
              <a:gd name="connsiteX49" fmla="*/ 387033 w 432184"/>
              <a:gd name="connsiteY49" fmla="*/ 209250 h 431996"/>
              <a:gd name="connsiteX50" fmla="*/ 312584 w 432184"/>
              <a:gd name="connsiteY50" fmla="*/ 297000 h 431996"/>
              <a:gd name="connsiteX51" fmla="*/ 418500 w 432184"/>
              <a:gd name="connsiteY51" fmla="*/ 13500 h 431996"/>
              <a:gd name="connsiteX52" fmla="*/ 418500 w 432184"/>
              <a:gd name="connsiteY52" fmla="*/ 202255 h 431996"/>
              <a:gd name="connsiteX53" fmla="*/ 324185 w 432184"/>
              <a:gd name="connsiteY53" fmla="*/ 101250 h 431996"/>
              <a:gd name="connsiteX54" fmla="*/ 324185 w 432184"/>
              <a:gd name="connsiteY54" fmla="*/ 13500 h 431996"/>
              <a:gd name="connsiteX55" fmla="*/ 418500 w 432184"/>
              <a:gd name="connsiteY55" fmla="*/ 13500 h 431996"/>
              <a:gd name="connsiteX56" fmla="*/ 310685 w 432184"/>
              <a:gd name="connsiteY56" fmla="*/ 13500 h 431996"/>
              <a:gd name="connsiteX57" fmla="*/ 310685 w 432184"/>
              <a:gd name="connsiteY57" fmla="*/ 27000 h 431996"/>
              <a:gd name="connsiteX58" fmla="*/ 121500 w 432184"/>
              <a:gd name="connsiteY58" fmla="*/ 27000 h 431996"/>
              <a:gd name="connsiteX59" fmla="*/ 121500 w 432184"/>
              <a:gd name="connsiteY59" fmla="*/ 13500 h 431996"/>
              <a:gd name="connsiteX60" fmla="*/ 310685 w 432184"/>
              <a:gd name="connsiteY60" fmla="*/ 13500 h 431996"/>
              <a:gd name="connsiteX61" fmla="*/ 13500 w 432184"/>
              <a:gd name="connsiteY61" fmla="*/ 13500 h 431996"/>
              <a:gd name="connsiteX62" fmla="*/ 108000 w 432184"/>
              <a:gd name="connsiteY62" fmla="*/ 13500 h 431996"/>
              <a:gd name="connsiteX63" fmla="*/ 108000 w 432184"/>
              <a:gd name="connsiteY63" fmla="*/ 101250 h 431996"/>
              <a:gd name="connsiteX64" fmla="*/ 13500 w 432184"/>
              <a:gd name="connsiteY64" fmla="*/ 202276 h 431996"/>
              <a:gd name="connsiteX65" fmla="*/ 13500 w 432184"/>
              <a:gd name="connsiteY65" fmla="*/ 13500 h 431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32184" h="431996">
                <a:moveTo>
                  <a:pt x="13500" y="330750"/>
                </a:moveTo>
                <a:lnTo>
                  <a:pt x="13500" y="216224"/>
                </a:lnTo>
                <a:cubicBezTo>
                  <a:pt x="66650" y="219842"/>
                  <a:pt x="107934" y="263977"/>
                  <a:pt x="108000" y="317250"/>
                </a:cubicBezTo>
                <a:lnTo>
                  <a:pt x="108000" y="431996"/>
                </a:lnTo>
                <a:lnTo>
                  <a:pt x="121500" y="431996"/>
                </a:lnTo>
                <a:lnTo>
                  <a:pt x="121500" y="337500"/>
                </a:lnTo>
                <a:lnTo>
                  <a:pt x="310685" y="337500"/>
                </a:lnTo>
                <a:lnTo>
                  <a:pt x="310685" y="431996"/>
                </a:lnTo>
                <a:lnTo>
                  <a:pt x="324185" y="431996"/>
                </a:lnTo>
                <a:lnTo>
                  <a:pt x="324185" y="317250"/>
                </a:lnTo>
                <a:cubicBezTo>
                  <a:pt x="324252" y="264050"/>
                  <a:pt x="365430" y="219952"/>
                  <a:pt x="418500" y="216245"/>
                </a:cubicBezTo>
                <a:lnTo>
                  <a:pt x="418500" y="330750"/>
                </a:lnTo>
                <a:lnTo>
                  <a:pt x="418685" y="330750"/>
                </a:lnTo>
                <a:lnTo>
                  <a:pt x="418685" y="431996"/>
                </a:lnTo>
                <a:lnTo>
                  <a:pt x="432185" y="431996"/>
                </a:lnTo>
                <a:lnTo>
                  <a:pt x="432185" y="0"/>
                </a:lnTo>
                <a:lnTo>
                  <a:pt x="0" y="0"/>
                </a:lnTo>
                <a:lnTo>
                  <a:pt x="0" y="431997"/>
                </a:lnTo>
                <a:lnTo>
                  <a:pt x="13500" y="431997"/>
                </a:lnTo>
                <a:lnTo>
                  <a:pt x="13500" y="330750"/>
                </a:lnTo>
                <a:close/>
                <a:moveTo>
                  <a:pt x="45152" y="209250"/>
                </a:moveTo>
                <a:cubicBezTo>
                  <a:pt x="64137" y="202481"/>
                  <a:pt x="81011" y="190842"/>
                  <a:pt x="94083" y="175500"/>
                </a:cubicBezTo>
                <a:lnTo>
                  <a:pt x="216000" y="175500"/>
                </a:lnTo>
                <a:lnTo>
                  <a:pt x="216000" y="297000"/>
                </a:lnTo>
                <a:lnTo>
                  <a:pt x="119600" y="297000"/>
                </a:lnTo>
                <a:cubicBezTo>
                  <a:pt x="112263" y="256541"/>
                  <a:pt x="83875" y="223081"/>
                  <a:pt x="45152" y="209250"/>
                </a:cubicBezTo>
                <a:close/>
                <a:moveTo>
                  <a:pt x="121500" y="101250"/>
                </a:moveTo>
                <a:lnTo>
                  <a:pt x="121500" y="40500"/>
                </a:lnTo>
                <a:lnTo>
                  <a:pt x="216000" y="40500"/>
                </a:lnTo>
                <a:lnTo>
                  <a:pt x="216000" y="162000"/>
                </a:lnTo>
                <a:lnTo>
                  <a:pt x="103921" y="162000"/>
                </a:lnTo>
                <a:cubicBezTo>
                  <a:pt x="115398" y="143815"/>
                  <a:pt x="121492" y="122753"/>
                  <a:pt x="121500" y="101250"/>
                </a:cubicBezTo>
                <a:close/>
                <a:moveTo>
                  <a:pt x="328263" y="162000"/>
                </a:moveTo>
                <a:lnTo>
                  <a:pt x="229500" y="162000"/>
                </a:lnTo>
                <a:lnTo>
                  <a:pt x="229500" y="40500"/>
                </a:lnTo>
                <a:lnTo>
                  <a:pt x="310685" y="40500"/>
                </a:lnTo>
                <a:lnTo>
                  <a:pt x="310685" y="101250"/>
                </a:lnTo>
                <a:cubicBezTo>
                  <a:pt x="310693" y="122753"/>
                  <a:pt x="316787" y="143815"/>
                  <a:pt x="328263" y="162000"/>
                </a:cubicBezTo>
                <a:close/>
                <a:moveTo>
                  <a:pt x="121500" y="324000"/>
                </a:moveTo>
                <a:lnTo>
                  <a:pt x="121500" y="317250"/>
                </a:lnTo>
                <a:cubicBezTo>
                  <a:pt x="121500" y="314972"/>
                  <a:pt x="121290" y="312746"/>
                  <a:pt x="121158" y="310500"/>
                </a:cubicBezTo>
                <a:lnTo>
                  <a:pt x="311026" y="310500"/>
                </a:lnTo>
                <a:cubicBezTo>
                  <a:pt x="310895" y="312746"/>
                  <a:pt x="310685" y="314972"/>
                  <a:pt x="310685" y="317250"/>
                </a:cubicBezTo>
                <a:lnTo>
                  <a:pt x="310685" y="324000"/>
                </a:lnTo>
                <a:lnTo>
                  <a:pt x="121500" y="324000"/>
                </a:lnTo>
                <a:close/>
                <a:moveTo>
                  <a:pt x="312584" y="297000"/>
                </a:moveTo>
                <a:lnTo>
                  <a:pt x="229500" y="297000"/>
                </a:lnTo>
                <a:lnTo>
                  <a:pt x="229500" y="175500"/>
                </a:lnTo>
                <a:lnTo>
                  <a:pt x="338102" y="175500"/>
                </a:lnTo>
                <a:cubicBezTo>
                  <a:pt x="351174" y="190842"/>
                  <a:pt x="368048" y="202481"/>
                  <a:pt x="387033" y="209250"/>
                </a:cubicBezTo>
                <a:cubicBezTo>
                  <a:pt x="348309" y="223081"/>
                  <a:pt x="319921" y="256541"/>
                  <a:pt x="312584" y="297000"/>
                </a:cubicBezTo>
                <a:close/>
                <a:moveTo>
                  <a:pt x="418500" y="13500"/>
                </a:moveTo>
                <a:lnTo>
                  <a:pt x="418500" y="202255"/>
                </a:lnTo>
                <a:cubicBezTo>
                  <a:pt x="365430" y="198548"/>
                  <a:pt x="324252" y="154450"/>
                  <a:pt x="324185" y="101250"/>
                </a:cubicBezTo>
                <a:lnTo>
                  <a:pt x="324185" y="13500"/>
                </a:lnTo>
                <a:lnTo>
                  <a:pt x="418500" y="13500"/>
                </a:lnTo>
                <a:close/>
                <a:moveTo>
                  <a:pt x="310685" y="13500"/>
                </a:moveTo>
                <a:lnTo>
                  <a:pt x="310685" y="27000"/>
                </a:lnTo>
                <a:lnTo>
                  <a:pt x="121500" y="27000"/>
                </a:lnTo>
                <a:lnTo>
                  <a:pt x="121500" y="13500"/>
                </a:lnTo>
                <a:lnTo>
                  <a:pt x="310685" y="13500"/>
                </a:lnTo>
                <a:close/>
                <a:moveTo>
                  <a:pt x="13500" y="13500"/>
                </a:moveTo>
                <a:lnTo>
                  <a:pt x="108000" y="13500"/>
                </a:lnTo>
                <a:lnTo>
                  <a:pt x="108000" y="101250"/>
                </a:lnTo>
                <a:cubicBezTo>
                  <a:pt x="107934" y="154523"/>
                  <a:pt x="66650" y="198658"/>
                  <a:pt x="13500" y="202276"/>
                </a:cubicBezTo>
                <a:lnTo>
                  <a:pt x="13500" y="13500"/>
                </a:lnTo>
                <a:close/>
              </a:path>
            </a:pathLst>
          </a:custGeom>
          <a:solidFill>
            <a:schemeClr val="bg2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37" name="图形 55"/>
          <p:cNvSpPr/>
          <p:nvPr/>
        </p:nvSpPr>
        <p:spPr>
          <a:xfrm>
            <a:off x="4665845" y="4425480"/>
            <a:ext cx="360000" cy="360000"/>
          </a:xfrm>
          <a:custGeom>
            <a:avLst/>
            <a:gdLst>
              <a:gd name="connsiteX0" fmla="*/ 354375 w 360000"/>
              <a:gd name="connsiteY0" fmla="*/ 360000 h 360000"/>
              <a:gd name="connsiteX1" fmla="*/ 360000 w 360000"/>
              <a:gd name="connsiteY1" fmla="*/ 360000 h 360000"/>
              <a:gd name="connsiteX2" fmla="*/ 360000 w 360000"/>
              <a:gd name="connsiteY2" fmla="*/ 0 h 360000"/>
              <a:gd name="connsiteX3" fmla="*/ 0 w 360000"/>
              <a:gd name="connsiteY3" fmla="*/ 0 h 360000"/>
              <a:gd name="connsiteX4" fmla="*/ 0 w 360000"/>
              <a:gd name="connsiteY4" fmla="*/ 360000 h 360000"/>
              <a:gd name="connsiteX5" fmla="*/ 354375 w 360000"/>
              <a:gd name="connsiteY5" fmla="*/ 360000 h 360000"/>
              <a:gd name="connsiteX6" fmla="*/ 11250 w 360000"/>
              <a:gd name="connsiteY6" fmla="*/ 279001 h 360000"/>
              <a:gd name="connsiteX7" fmla="*/ 11250 w 360000"/>
              <a:gd name="connsiteY7" fmla="*/ 220501 h 360000"/>
              <a:gd name="connsiteX8" fmla="*/ 59999 w 360000"/>
              <a:gd name="connsiteY8" fmla="*/ 220501 h 360000"/>
              <a:gd name="connsiteX9" fmla="*/ 59999 w 360000"/>
              <a:gd name="connsiteY9" fmla="*/ 279001 h 360000"/>
              <a:gd name="connsiteX10" fmla="*/ 11250 w 360000"/>
              <a:gd name="connsiteY10" fmla="*/ 279001 h 360000"/>
              <a:gd name="connsiteX11" fmla="*/ 11250 w 360000"/>
              <a:gd name="connsiteY11" fmla="*/ 290251 h 360000"/>
              <a:gd name="connsiteX12" fmla="*/ 116249 w 360000"/>
              <a:gd name="connsiteY12" fmla="*/ 290251 h 360000"/>
              <a:gd name="connsiteX13" fmla="*/ 116249 w 360000"/>
              <a:gd name="connsiteY13" fmla="*/ 348750 h 360000"/>
              <a:gd name="connsiteX14" fmla="*/ 11250 w 360000"/>
              <a:gd name="connsiteY14" fmla="*/ 348750 h 360000"/>
              <a:gd name="connsiteX15" fmla="*/ 11250 w 360000"/>
              <a:gd name="connsiteY15" fmla="*/ 290251 h 360000"/>
              <a:gd name="connsiteX16" fmla="*/ 232501 w 360000"/>
              <a:gd name="connsiteY16" fmla="*/ 290251 h 360000"/>
              <a:gd name="connsiteX17" fmla="*/ 232501 w 360000"/>
              <a:gd name="connsiteY17" fmla="*/ 348750 h 360000"/>
              <a:gd name="connsiteX18" fmla="*/ 127499 w 360000"/>
              <a:gd name="connsiteY18" fmla="*/ 348750 h 360000"/>
              <a:gd name="connsiteX19" fmla="*/ 127499 w 360000"/>
              <a:gd name="connsiteY19" fmla="*/ 290251 h 360000"/>
              <a:gd name="connsiteX20" fmla="*/ 232501 w 360000"/>
              <a:gd name="connsiteY20" fmla="*/ 290251 h 360000"/>
              <a:gd name="connsiteX21" fmla="*/ 243751 w 360000"/>
              <a:gd name="connsiteY21" fmla="*/ 348750 h 360000"/>
              <a:gd name="connsiteX22" fmla="*/ 243751 w 360000"/>
              <a:gd name="connsiteY22" fmla="*/ 290251 h 360000"/>
              <a:gd name="connsiteX23" fmla="*/ 249967 w 360000"/>
              <a:gd name="connsiteY23" fmla="*/ 290251 h 360000"/>
              <a:gd name="connsiteX24" fmla="*/ 249967 w 360000"/>
              <a:gd name="connsiteY24" fmla="*/ 279001 h 360000"/>
              <a:gd name="connsiteX25" fmla="*/ 71249 w 360000"/>
              <a:gd name="connsiteY25" fmla="*/ 279001 h 360000"/>
              <a:gd name="connsiteX26" fmla="*/ 71249 w 360000"/>
              <a:gd name="connsiteY26" fmla="*/ 220501 h 360000"/>
              <a:gd name="connsiteX27" fmla="*/ 105123 w 360000"/>
              <a:gd name="connsiteY27" fmla="*/ 220501 h 360000"/>
              <a:gd name="connsiteX28" fmla="*/ 105123 w 360000"/>
              <a:gd name="connsiteY28" fmla="*/ 209251 h 360000"/>
              <a:gd name="connsiteX29" fmla="*/ 11250 w 360000"/>
              <a:gd name="connsiteY29" fmla="*/ 209251 h 360000"/>
              <a:gd name="connsiteX30" fmla="*/ 11250 w 360000"/>
              <a:gd name="connsiteY30" fmla="*/ 150752 h 360000"/>
              <a:gd name="connsiteX31" fmla="*/ 41138 w 360000"/>
              <a:gd name="connsiteY31" fmla="*/ 150752 h 360000"/>
              <a:gd name="connsiteX32" fmla="*/ 41138 w 360000"/>
              <a:gd name="connsiteY32" fmla="*/ 139502 h 360000"/>
              <a:gd name="connsiteX33" fmla="*/ 11250 w 360000"/>
              <a:gd name="connsiteY33" fmla="*/ 139502 h 360000"/>
              <a:gd name="connsiteX34" fmla="*/ 11250 w 360000"/>
              <a:gd name="connsiteY34" fmla="*/ 99917 h 360000"/>
              <a:gd name="connsiteX35" fmla="*/ 150446 w 360000"/>
              <a:gd name="connsiteY35" fmla="*/ 239178 h 360000"/>
              <a:gd name="connsiteX36" fmla="*/ 150235 w 360000"/>
              <a:gd name="connsiteY36" fmla="*/ 239389 h 360000"/>
              <a:gd name="connsiteX37" fmla="*/ 182849 w 360000"/>
              <a:gd name="connsiteY37" fmla="*/ 272003 h 360000"/>
              <a:gd name="connsiteX38" fmla="*/ 271016 w 360000"/>
              <a:gd name="connsiteY38" fmla="*/ 183837 h 360000"/>
              <a:gd name="connsiteX39" fmla="*/ 270815 w 360000"/>
              <a:gd name="connsiteY39" fmla="*/ 183635 h 360000"/>
              <a:gd name="connsiteX40" fmla="*/ 271016 w 360000"/>
              <a:gd name="connsiteY40" fmla="*/ 183434 h 360000"/>
              <a:gd name="connsiteX41" fmla="*/ 258890 w 360000"/>
              <a:gd name="connsiteY41" fmla="*/ 171300 h 360000"/>
              <a:gd name="connsiteX42" fmla="*/ 266970 w 360000"/>
              <a:gd name="connsiteY42" fmla="*/ 163221 h 360000"/>
              <a:gd name="connsiteX43" fmla="*/ 274928 w 360000"/>
              <a:gd name="connsiteY43" fmla="*/ 163218 h 360000"/>
              <a:gd name="connsiteX44" fmla="*/ 296936 w 360000"/>
              <a:gd name="connsiteY44" fmla="*/ 185232 h 360000"/>
              <a:gd name="connsiteX45" fmla="*/ 296940 w 360000"/>
              <a:gd name="connsiteY45" fmla="*/ 193179 h 360000"/>
              <a:gd name="connsiteX46" fmla="*/ 296936 w 360000"/>
              <a:gd name="connsiteY46" fmla="*/ 193184 h 360000"/>
              <a:gd name="connsiteX47" fmla="*/ 252518 w 360000"/>
              <a:gd name="connsiteY47" fmla="*/ 237599 h 360000"/>
              <a:gd name="connsiteX48" fmla="*/ 252521 w 360000"/>
              <a:gd name="connsiteY48" fmla="*/ 261464 h 360000"/>
              <a:gd name="connsiteX49" fmla="*/ 273404 w 360000"/>
              <a:gd name="connsiteY49" fmla="*/ 282347 h 360000"/>
              <a:gd name="connsiteX50" fmla="*/ 265284 w 360000"/>
              <a:gd name="connsiteY50" fmla="*/ 290468 h 360000"/>
              <a:gd name="connsiteX51" fmla="*/ 314338 w 360000"/>
              <a:gd name="connsiteY51" fmla="*/ 339522 h 360000"/>
              <a:gd name="connsiteX52" fmla="*/ 338536 w 360000"/>
              <a:gd name="connsiteY52" fmla="*/ 315327 h 360000"/>
              <a:gd name="connsiteX53" fmla="*/ 289479 w 360000"/>
              <a:gd name="connsiteY53" fmla="*/ 266270 h 360000"/>
              <a:gd name="connsiteX54" fmla="*/ 281358 w 360000"/>
              <a:gd name="connsiteY54" fmla="*/ 274392 h 360000"/>
              <a:gd name="connsiteX55" fmla="*/ 260478 w 360000"/>
              <a:gd name="connsiteY55" fmla="*/ 253510 h 360000"/>
              <a:gd name="connsiteX56" fmla="*/ 260475 w 360000"/>
              <a:gd name="connsiteY56" fmla="*/ 245553 h 360000"/>
              <a:gd name="connsiteX57" fmla="*/ 304890 w 360000"/>
              <a:gd name="connsiteY57" fmla="*/ 201140 h 360000"/>
              <a:gd name="connsiteX58" fmla="*/ 304894 w 360000"/>
              <a:gd name="connsiteY58" fmla="*/ 177280 h 360000"/>
              <a:gd name="connsiteX59" fmla="*/ 304890 w 360000"/>
              <a:gd name="connsiteY59" fmla="*/ 177275 h 360000"/>
              <a:gd name="connsiteX60" fmla="*/ 282881 w 360000"/>
              <a:gd name="connsiteY60" fmla="*/ 155262 h 360000"/>
              <a:gd name="connsiteX61" fmla="*/ 259016 w 360000"/>
              <a:gd name="connsiteY61" fmla="*/ 155265 h 360000"/>
              <a:gd name="connsiteX62" fmla="*/ 250936 w 360000"/>
              <a:gd name="connsiteY62" fmla="*/ 163344 h 360000"/>
              <a:gd name="connsiteX63" fmla="*/ 98914 w 360000"/>
              <a:gd name="connsiteY63" fmla="*/ 11250 h 360000"/>
              <a:gd name="connsiteX64" fmla="*/ 232501 w 360000"/>
              <a:gd name="connsiteY64" fmla="*/ 11250 h 360000"/>
              <a:gd name="connsiteX65" fmla="*/ 232501 w 360000"/>
              <a:gd name="connsiteY65" fmla="*/ 69752 h 360000"/>
              <a:gd name="connsiteX66" fmla="*/ 179654 w 360000"/>
              <a:gd name="connsiteY66" fmla="*/ 69752 h 360000"/>
              <a:gd name="connsiteX67" fmla="*/ 179654 w 360000"/>
              <a:gd name="connsiteY67" fmla="*/ 81002 h 360000"/>
              <a:gd name="connsiteX68" fmla="*/ 292500 w 360000"/>
              <a:gd name="connsiteY68" fmla="*/ 81002 h 360000"/>
              <a:gd name="connsiteX69" fmla="*/ 292500 w 360000"/>
              <a:gd name="connsiteY69" fmla="*/ 139502 h 360000"/>
              <a:gd name="connsiteX70" fmla="*/ 292382 w 360000"/>
              <a:gd name="connsiteY70" fmla="*/ 139502 h 360000"/>
              <a:gd name="connsiteX71" fmla="*/ 292382 w 360000"/>
              <a:gd name="connsiteY71" fmla="*/ 150752 h 360000"/>
              <a:gd name="connsiteX72" fmla="*/ 348750 w 360000"/>
              <a:gd name="connsiteY72" fmla="*/ 150752 h 360000"/>
              <a:gd name="connsiteX73" fmla="*/ 348750 w 360000"/>
              <a:gd name="connsiteY73" fmla="*/ 209251 h 360000"/>
              <a:gd name="connsiteX74" fmla="*/ 309732 w 360000"/>
              <a:gd name="connsiteY74" fmla="*/ 209251 h 360000"/>
              <a:gd name="connsiteX75" fmla="*/ 309732 w 360000"/>
              <a:gd name="connsiteY75" fmla="*/ 220501 h 360000"/>
              <a:gd name="connsiteX76" fmla="*/ 348750 w 360000"/>
              <a:gd name="connsiteY76" fmla="*/ 220501 h 360000"/>
              <a:gd name="connsiteX77" fmla="*/ 348750 w 360000"/>
              <a:gd name="connsiteY77" fmla="*/ 279001 h 360000"/>
              <a:gd name="connsiteX78" fmla="*/ 332232 w 360000"/>
              <a:gd name="connsiteY78" fmla="*/ 279001 h 360000"/>
              <a:gd name="connsiteX79" fmla="*/ 332232 w 360000"/>
              <a:gd name="connsiteY79" fmla="*/ 290251 h 360000"/>
              <a:gd name="connsiteX80" fmla="*/ 348750 w 360000"/>
              <a:gd name="connsiteY80" fmla="*/ 290251 h 360000"/>
              <a:gd name="connsiteX81" fmla="*/ 348750 w 360000"/>
              <a:gd name="connsiteY81" fmla="*/ 348750 h 360000"/>
              <a:gd name="connsiteX82" fmla="*/ 243751 w 360000"/>
              <a:gd name="connsiteY82" fmla="*/ 348750 h 360000"/>
              <a:gd name="connsiteX83" fmla="*/ 100525 w 360000"/>
              <a:gd name="connsiteY83" fmla="*/ 28776 h 360000"/>
              <a:gd name="connsiteX84" fmla="*/ 230657 w 360000"/>
              <a:gd name="connsiteY84" fmla="*/ 158966 h 360000"/>
              <a:gd name="connsiteX85" fmla="*/ 158401 w 360000"/>
              <a:gd name="connsiteY85" fmla="*/ 231224 h 360000"/>
              <a:gd name="connsiteX86" fmla="*/ 28076 w 360000"/>
              <a:gd name="connsiteY86" fmla="*/ 100835 h 360000"/>
              <a:gd name="connsiteX87" fmla="*/ 60675 w 360000"/>
              <a:gd name="connsiteY87" fmla="*/ 100654 h 360000"/>
              <a:gd name="connsiteX88" fmla="*/ 60793 w 360000"/>
              <a:gd name="connsiteY88" fmla="*/ 60323 h 360000"/>
              <a:gd name="connsiteX89" fmla="*/ 100742 w 360000"/>
              <a:gd name="connsiteY89" fmla="*/ 60323 h 360000"/>
              <a:gd name="connsiteX90" fmla="*/ 100525 w 360000"/>
              <a:gd name="connsiteY90" fmla="*/ 28776 h 360000"/>
              <a:gd name="connsiteX91" fmla="*/ 182834 w 360000"/>
              <a:gd name="connsiteY91" fmla="*/ 255669 h 360000"/>
              <a:gd name="connsiteX92" fmla="*/ 166353 w 360000"/>
              <a:gd name="connsiteY92" fmla="*/ 239180 h 360000"/>
              <a:gd name="connsiteX93" fmla="*/ 238400 w 360000"/>
              <a:gd name="connsiteY93" fmla="*/ 167129 h 360000"/>
              <a:gd name="connsiteX94" fmla="*/ 254904 w 360000"/>
              <a:gd name="connsiteY94" fmla="*/ 183633 h 360000"/>
              <a:gd name="connsiteX95" fmla="*/ 182834 w 360000"/>
              <a:gd name="connsiteY95" fmla="*/ 255669 h 360000"/>
              <a:gd name="connsiteX96" fmla="*/ 289479 w 360000"/>
              <a:gd name="connsiteY96" fmla="*/ 282179 h 360000"/>
              <a:gd name="connsiteX97" fmla="*/ 322628 w 360000"/>
              <a:gd name="connsiteY97" fmla="*/ 315327 h 360000"/>
              <a:gd name="connsiteX98" fmla="*/ 314339 w 360000"/>
              <a:gd name="connsiteY98" fmla="*/ 323613 h 360000"/>
              <a:gd name="connsiteX99" fmla="*/ 281193 w 360000"/>
              <a:gd name="connsiteY99" fmla="*/ 290468 h 360000"/>
              <a:gd name="connsiteX100" fmla="*/ 289479 w 360000"/>
              <a:gd name="connsiteY100" fmla="*/ 282179 h 360000"/>
              <a:gd name="connsiteX101" fmla="*/ 348750 w 360000"/>
              <a:gd name="connsiteY101" fmla="*/ 81002 h 360000"/>
              <a:gd name="connsiteX102" fmla="*/ 348750 w 360000"/>
              <a:gd name="connsiteY102" fmla="*/ 139502 h 360000"/>
              <a:gd name="connsiteX103" fmla="*/ 303750 w 360000"/>
              <a:gd name="connsiteY103" fmla="*/ 139502 h 360000"/>
              <a:gd name="connsiteX104" fmla="*/ 303750 w 360000"/>
              <a:gd name="connsiteY104" fmla="*/ 81002 h 360000"/>
              <a:gd name="connsiteX105" fmla="*/ 348750 w 360000"/>
              <a:gd name="connsiteY105" fmla="*/ 81002 h 360000"/>
              <a:gd name="connsiteX106" fmla="*/ 348750 w 360000"/>
              <a:gd name="connsiteY106" fmla="*/ 69752 h 360000"/>
              <a:gd name="connsiteX107" fmla="*/ 243751 w 360000"/>
              <a:gd name="connsiteY107" fmla="*/ 69752 h 360000"/>
              <a:gd name="connsiteX108" fmla="*/ 243751 w 360000"/>
              <a:gd name="connsiteY108" fmla="*/ 11250 h 360000"/>
              <a:gd name="connsiteX109" fmla="*/ 348750 w 360000"/>
              <a:gd name="connsiteY109" fmla="*/ 11250 h 360000"/>
              <a:gd name="connsiteX110" fmla="*/ 348750 w 360000"/>
              <a:gd name="connsiteY110" fmla="*/ 69752 h 360000"/>
              <a:gd name="connsiteX111" fmla="*/ 89151 w 360000"/>
              <a:gd name="connsiteY111" fmla="*/ 11250 h 360000"/>
              <a:gd name="connsiteX112" fmla="*/ 89415 w 360000"/>
              <a:gd name="connsiteY112" fmla="*/ 49073 h 360000"/>
              <a:gd name="connsiteX113" fmla="*/ 49576 w 360000"/>
              <a:gd name="connsiteY113" fmla="*/ 49073 h 360000"/>
              <a:gd name="connsiteX114" fmla="*/ 49458 w 360000"/>
              <a:gd name="connsiteY114" fmla="*/ 89465 h 360000"/>
              <a:gd name="connsiteX115" fmla="*/ 11250 w 360000"/>
              <a:gd name="connsiteY115" fmla="*/ 89682 h 360000"/>
              <a:gd name="connsiteX116" fmla="*/ 11250 w 360000"/>
              <a:gd name="connsiteY116" fmla="*/ 11250 h 360000"/>
              <a:gd name="connsiteX117" fmla="*/ 89151 w 360000"/>
              <a:gd name="connsiteY117" fmla="*/ 11250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360000" h="360000">
                <a:moveTo>
                  <a:pt x="354375" y="360000"/>
                </a:moveTo>
                <a:lnTo>
                  <a:pt x="360000" y="360000"/>
                </a:lnTo>
                <a:lnTo>
                  <a:pt x="360000" y="0"/>
                </a:lnTo>
                <a:lnTo>
                  <a:pt x="0" y="0"/>
                </a:lnTo>
                <a:lnTo>
                  <a:pt x="0" y="360000"/>
                </a:lnTo>
                <a:lnTo>
                  <a:pt x="354375" y="360000"/>
                </a:lnTo>
                <a:close/>
                <a:moveTo>
                  <a:pt x="11250" y="279001"/>
                </a:moveTo>
                <a:lnTo>
                  <a:pt x="11250" y="220501"/>
                </a:lnTo>
                <a:lnTo>
                  <a:pt x="59999" y="220501"/>
                </a:lnTo>
                <a:lnTo>
                  <a:pt x="59999" y="279001"/>
                </a:lnTo>
                <a:lnTo>
                  <a:pt x="11250" y="279001"/>
                </a:lnTo>
                <a:close/>
                <a:moveTo>
                  <a:pt x="11250" y="290251"/>
                </a:moveTo>
                <a:lnTo>
                  <a:pt x="116249" y="290251"/>
                </a:lnTo>
                <a:lnTo>
                  <a:pt x="116249" y="348750"/>
                </a:lnTo>
                <a:lnTo>
                  <a:pt x="11250" y="348750"/>
                </a:lnTo>
                <a:lnTo>
                  <a:pt x="11250" y="290251"/>
                </a:lnTo>
                <a:close/>
                <a:moveTo>
                  <a:pt x="232501" y="290251"/>
                </a:moveTo>
                <a:lnTo>
                  <a:pt x="232501" y="348750"/>
                </a:lnTo>
                <a:lnTo>
                  <a:pt x="127499" y="348750"/>
                </a:lnTo>
                <a:lnTo>
                  <a:pt x="127499" y="290251"/>
                </a:lnTo>
                <a:lnTo>
                  <a:pt x="232501" y="290251"/>
                </a:lnTo>
                <a:close/>
                <a:moveTo>
                  <a:pt x="243751" y="348750"/>
                </a:moveTo>
                <a:lnTo>
                  <a:pt x="243751" y="290251"/>
                </a:lnTo>
                <a:lnTo>
                  <a:pt x="249967" y="290251"/>
                </a:lnTo>
                <a:lnTo>
                  <a:pt x="249967" y="279001"/>
                </a:lnTo>
                <a:lnTo>
                  <a:pt x="71249" y="279001"/>
                </a:lnTo>
                <a:lnTo>
                  <a:pt x="71249" y="220501"/>
                </a:lnTo>
                <a:lnTo>
                  <a:pt x="105123" y="220501"/>
                </a:lnTo>
                <a:lnTo>
                  <a:pt x="105123" y="209251"/>
                </a:lnTo>
                <a:lnTo>
                  <a:pt x="11250" y="209251"/>
                </a:lnTo>
                <a:lnTo>
                  <a:pt x="11250" y="150752"/>
                </a:lnTo>
                <a:lnTo>
                  <a:pt x="41138" y="150752"/>
                </a:lnTo>
                <a:lnTo>
                  <a:pt x="41138" y="139502"/>
                </a:lnTo>
                <a:lnTo>
                  <a:pt x="11250" y="139502"/>
                </a:lnTo>
                <a:lnTo>
                  <a:pt x="11250" y="99917"/>
                </a:lnTo>
                <a:lnTo>
                  <a:pt x="150446" y="239178"/>
                </a:lnTo>
                <a:lnTo>
                  <a:pt x="150235" y="239389"/>
                </a:lnTo>
                <a:lnTo>
                  <a:pt x="182849" y="272003"/>
                </a:lnTo>
                <a:lnTo>
                  <a:pt x="271016" y="183837"/>
                </a:lnTo>
                <a:lnTo>
                  <a:pt x="270815" y="183635"/>
                </a:lnTo>
                <a:lnTo>
                  <a:pt x="271016" y="183434"/>
                </a:lnTo>
                <a:lnTo>
                  <a:pt x="258890" y="171300"/>
                </a:lnTo>
                <a:lnTo>
                  <a:pt x="266970" y="163221"/>
                </a:lnTo>
                <a:cubicBezTo>
                  <a:pt x="269168" y="161026"/>
                  <a:pt x="272728" y="161025"/>
                  <a:pt x="274928" y="163218"/>
                </a:cubicBezTo>
                <a:lnTo>
                  <a:pt x="296936" y="185232"/>
                </a:lnTo>
                <a:cubicBezTo>
                  <a:pt x="299131" y="187426"/>
                  <a:pt x="299134" y="190983"/>
                  <a:pt x="296940" y="193179"/>
                </a:cubicBezTo>
                <a:cubicBezTo>
                  <a:pt x="296939" y="193181"/>
                  <a:pt x="296937" y="193182"/>
                  <a:pt x="296936" y="193184"/>
                </a:cubicBezTo>
                <a:lnTo>
                  <a:pt x="252518" y="237599"/>
                </a:lnTo>
                <a:cubicBezTo>
                  <a:pt x="245942" y="244195"/>
                  <a:pt x="245944" y="254869"/>
                  <a:pt x="252521" y="261464"/>
                </a:cubicBezTo>
                <a:lnTo>
                  <a:pt x="273404" y="282347"/>
                </a:lnTo>
                <a:lnTo>
                  <a:pt x="265284" y="290468"/>
                </a:lnTo>
                <a:lnTo>
                  <a:pt x="314338" y="339522"/>
                </a:lnTo>
                <a:lnTo>
                  <a:pt x="338536" y="315327"/>
                </a:lnTo>
                <a:lnTo>
                  <a:pt x="289479" y="266270"/>
                </a:lnTo>
                <a:lnTo>
                  <a:pt x="281358" y="274392"/>
                </a:lnTo>
                <a:lnTo>
                  <a:pt x="260478" y="253510"/>
                </a:lnTo>
                <a:cubicBezTo>
                  <a:pt x="258284" y="251312"/>
                  <a:pt x="258283" y="247753"/>
                  <a:pt x="260475" y="245553"/>
                </a:cubicBezTo>
                <a:lnTo>
                  <a:pt x="304890" y="201140"/>
                </a:lnTo>
                <a:cubicBezTo>
                  <a:pt x="311480" y="194553"/>
                  <a:pt x="311482" y="183870"/>
                  <a:pt x="304894" y="177280"/>
                </a:cubicBezTo>
                <a:cubicBezTo>
                  <a:pt x="304893" y="177278"/>
                  <a:pt x="304891" y="177277"/>
                  <a:pt x="304890" y="177275"/>
                </a:cubicBezTo>
                <a:lnTo>
                  <a:pt x="282881" y="155262"/>
                </a:lnTo>
                <a:cubicBezTo>
                  <a:pt x="276285" y="148685"/>
                  <a:pt x="265611" y="148686"/>
                  <a:pt x="259016" y="155265"/>
                </a:cubicBezTo>
                <a:lnTo>
                  <a:pt x="250936" y="163344"/>
                </a:lnTo>
                <a:lnTo>
                  <a:pt x="98914" y="11250"/>
                </a:lnTo>
                <a:lnTo>
                  <a:pt x="232501" y="11250"/>
                </a:lnTo>
                <a:lnTo>
                  <a:pt x="232501" y="69752"/>
                </a:lnTo>
                <a:lnTo>
                  <a:pt x="179654" y="69752"/>
                </a:lnTo>
                <a:lnTo>
                  <a:pt x="179654" y="81002"/>
                </a:lnTo>
                <a:lnTo>
                  <a:pt x="292500" y="81002"/>
                </a:lnTo>
                <a:lnTo>
                  <a:pt x="292500" y="139502"/>
                </a:lnTo>
                <a:lnTo>
                  <a:pt x="292382" y="139502"/>
                </a:lnTo>
                <a:lnTo>
                  <a:pt x="292382" y="150752"/>
                </a:lnTo>
                <a:lnTo>
                  <a:pt x="348750" y="150752"/>
                </a:lnTo>
                <a:lnTo>
                  <a:pt x="348750" y="209251"/>
                </a:lnTo>
                <a:lnTo>
                  <a:pt x="309732" y="209251"/>
                </a:lnTo>
                <a:lnTo>
                  <a:pt x="309732" y="220501"/>
                </a:lnTo>
                <a:lnTo>
                  <a:pt x="348750" y="220501"/>
                </a:lnTo>
                <a:lnTo>
                  <a:pt x="348750" y="279001"/>
                </a:lnTo>
                <a:lnTo>
                  <a:pt x="332232" y="279001"/>
                </a:lnTo>
                <a:lnTo>
                  <a:pt x="332232" y="290251"/>
                </a:lnTo>
                <a:lnTo>
                  <a:pt x="348750" y="290251"/>
                </a:lnTo>
                <a:lnTo>
                  <a:pt x="348750" y="348750"/>
                </a:lnTo>
                <a:lnTo>
                  <a:pt x="243751" y="348750"/>
                </a:lnTo>
                <a:close/>
                <a:moveTo>
                  <a:pt x="100525" y="28776"/>
                </a:moveTo>
                <a:lnTo>
                  <a:pt x="230657" y="158966"/>
                </a:lnTo>
                <a:lnTo>
                  <a:pt x="158401" y="231224"/>
                </a:lnTo>
                <a:lnTo>
                  <a:pt x="28076" y="100835"/>
                </a:lnTo>
                <a:lnTo>
                  <a:pt x="60675" y="100654"/>
                </a:lnTo>
                <a:lnTo>
                  <a:pt x="60793" y="60323"/>
                </a:lnTo>
                <a:lnTo>
                  <a:pt x="100742" y="60323"/>
                </a:lnTo>
                <a:lnTo>
                  <a:pt x="100525" y="28776"/>
                </a:lnTo>
                <a:close/>
                <a:moveTo>
                  <a:pt x="182834" y="255669"/>
                </a:moveTo>
                <a:lnTo>
                  <a:pt x="166353" y="239180"/>
                </a:lnTo>
                <a:lnTo>
                  <a:pt x="238400" y="167129"/>
                </a:lnTo>
                <a:lnTo>
                  <a:pt x="254904" y="183633"/>
                </a:lnTo>
                <a:lnTo>
                  <a:pt x="182834" y="255669"/>
                </a:lnTo>
                <a:close/>
                <a:moveTo>
                  <a:pt x="289479" y="282179"/>
                </a:moveTo>
                <a:lnTo>
                  <a:pt x="322628" y="315327"/>
                </a:lnTo>
                <a:lnTo>
                  <a:pt x="314339" y="323613"/>
                </a:lnTo>
                <a:lnTo>
                  <a:pt x="281193" y="290468"/>
                </a:lnTo>
                <a:lnTo>
                  <a:pt x="289479" y="282179"/>
                </a:lnTo>
                <a:close/>
                <a:moveTo>
                  <a:pt x="348750" y="81002"/>
                </a:moveTo>
                <a:lnTo>
                  <a:pt x="348750" y="139502"/>
                </a:lnTo>
                <a:lnTo>
                  <a:pt x="303750" y="139502"/>
                </a:lnTo>
                <a:lnTo>
                  <a:pt x="303750" y="81002"/>
                </a:lnTo>
                <a:lnTo>
                  <a:pt x="348750" y="81002"/>
                </a:lnTo>
                <a:close/>
                <a:moveTo>
                  <a:pt x="348750" y="69752"/>
                </a:moveTo>
                <a:lnTo>
                  <a:pt x="243751" y="69752"/>
                </a:lnTo>
                <a:lnTo>
                  <a:pt x="243751" y="11250"/>
                </a:lnTo>
                <a:lnTo>
                  <a:pt x="348750" y="11250"/>
                </a:lnTo>
                <a:lnTo>
                  <a:pt x="348750" y="69752"/>
                </a:lnTo>
                <a:close/>
                <a:moveTo>
                  <a:pt x="89151" y="11250"/>
                </a:moveTo>
                <a:lnTo>
                  <a:pt x="89415" y="49073"/>
                </a:lnTo>
                <a:lnTo>
                  <a:pt x="49576" y="49073"/>
                </a:lnTo>
                <a:lnTo>
                  <a:pt x="49458" y="89465"/>
                </a:lnTo>
                <a:lnTo>
                  <a:pt x="11250" y="89682"/>
                </a:lnTo>
                <a:lnTo>
                  <a:pt x="11250" y="11250"/>
                </a:lnTo>
                <a:lnTo>
                  <a:pt x="89151" y="11250"/>
                </a:lnTo>
                <a:close/>
              </a:path>
            </a:pathLst>
          </a:custGeom>
          <a:solidFill>
            <a:schemeClr val="bg2"/>
          </a:solidFill>
          <a:ln w="550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图片 127"/>
          <p:cNvPicPr>
            <a:picLocks noChangeAspect="1"/>
          </p:cNvPicPr>
          <p:nvPr/>
        </p:nvPicPr>
        <p:blipFill>
          <a:blip r:embed="rId1"/>
          <a:srcRect l="2237" t="2672" r="2237" b="6267"/>
          <a:stretch>
            <a:fillRect/>
          </a:stretch>
        </p:blipFill>
        <p:spPr>
          <a:xfrm>
            <a:off x="5744687" y="1251815"/>
            <a:ext cx="7250019" cy="6250014"/>
          </a:xfrm>
          <a:custGeom>
            <a:avLst/>
            <a:gdLst>
              <a:gd name="connsiteX0" fmla="*/ 1562504 w 7250019"/>
              <a:gd name="connsiteY0" fmla="*/ 0 h 6250014"/>
              <a:gd name="connsiteX1" fmla="*/ 5687515 w 7250019"/>
              <a:gd name="connsiteY1" fmla="*/ 0 h 6250014"/>
              <a:gd name="connsiteX2" fmla="*/ 7250019 w 7250019"/>
              <a:gd name="connsiteY2" fmla="*/ 3125007 h 6250014"/>
              <a:gd name="connsiteX3" fmla="*/ 5687515 w 7250019"/>
              <a:gd name="connsiteY3" fmla="*/ 6250014 h 6250014"/>
              <a:gd name="connsiteX4" fmla="*/ 1562504 w 7250019"/>
              <a:gd name="connsiteY4" fmla="*/ 6250014 h 6250014"/>
              <a:gd name="connsiteX5" fmla="*/ 0 w 7250019"/>
              <a:gd name="connsiteY5" fmla="*/ 3125007 h 6250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50019" h="6250014">
                <a:moveTo>
                  <a:pt x="1562504" y="0"/>
                </a:moveTo>
                <a:lnTo>
                  <a:pt x="5687515" y="0"/>
                </a:lnTo>
                <a:lnTo>
                  <a:pt x="7250019" y="3125007"/>
                </a:lnTo>
                <a:lnTo>
                  <a:pt x="5687515" y="6250014"/>
                </a:lnTo>
                <a:lnTo>
                  <a:pt x="1562504" y="6250014"/>
                </a:lnTo>
                <a:lnTo>
                  <a:pt x="0" y="3125007"/>
                </a:lnTo>
                <a:close/>
              </a:path>
            </a:pathLst>
          </a:cu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05" name="Rectangle 39"/>
          <p:cNvSpPr/>
          <p:nvPr/>
        </p:nvSpPr>
        <p:spPr>
          <a:xfrm>
            <a:off x="1423022" y="3960332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10" name="Rectangle 38"/>
          <p:cNvSpPr/>
          <p:nvPr/>
        </p:nvSpPr>
        <p:spPr>
          <a:xfrm>
            <a:off x="1488091" y="4025402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cxnSp>
        <p:nvCxnSpPr>
          <p:cNvPr id="113" name="Straight Connector 41"/>
          <p:cNvCxnSpPr/>
          <p:nvPr/>
        </p:nvCxnSpPr>
        <p:spPr>
          <a:xfrm>
            <a:off x="1584986" y="4277898"/>
            <a:ext cx="0" cy="264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Freeform: Shape 31"/>
          <p:cNvSpPr/>
          <p:nvPr/>
        </p:nvSpPr>
        <p:spPr>
          <a:xfrm>
            <a:off x="5507547" y="2888402"/>
            <a:ext cx="3010830" cy="2497873"/>
          </a:xfrm>
          <a:custGeom>
            <a:avLst/>
            <a:gdLst>
              <a:gd name="connsiteX0" fmla="*/ 1973766 w 3010830"/>
              <a:gd name="connsiteY0" fmla="*/ 0 h 2497873"/>
              <a:gd name="connsiteX1" fmla="*/ 0 w 3010830"/>
              <a:gd name="connsiteY1" fmla="*/ 2497873 h 2497873"/>
              <a:gd name="connsiteX2" fmla="*/ 3010830 w 3010830"/>
              <a:gd name="connsiteY2" fmla="*/ 1761892 h 2497873"/>
              <a:gd name="connsiteX3" fmla="*/ 1973766 w 3010830"/>
              <a:gd name="connsiteY3" fmla="*/ 0 h 2497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0830" h="2497873">
                <a:moveTo>
                  <a:pt x="1973766" y="0"/>
                </a:moveTo>
                <a:lnTo>
                  <a:pt x="0" y="2497873"/>
                </a:lnTo>
                <a:lnTo>
                  <a:pt x="3010830" y="1761892"/>
                </a:lnTo>
                <a:lnTo>
                  <a:pt x="1973766" y="0"/>
                </a:lnTo>
                <a:close/>
              </a:path>
            </a:pathLst>
          </a:cu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0" name="Oval 32"/>
          <p:cNvSpPr/>
          <p:nvPr/>
        </p:nvSpPr>
        <p:spPr>
          <a:xfrm>
            <a:off x="7337535" y="2765739"/>
            <a:ext cx="245326" cy="245326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01600" dist="50800" dir="5400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1" name="Oval 33"/>
          <p:cNvSpPr/>
          <p:nvPr/>
        </p:nvSpPr>
        <p:spPr>
          <a:xfrm>
            <a:off x="5384884" y="5263612"/>
            <a:ext cx="245326" cy="245326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01600" dist="50800" dir="5400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2" name="Oval 34"/>
          <p:cNvSpPr/>
          <p:nvPr/>
        </p:nvSpPr>
        <p:spPr>
          <a:xfrm>
            <a:off x="8421696" y="4592164"/>
            <a:ext cx="245326" cy="245326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01600" dist="50800" dir="5400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39496" y="2185218"/>
            <a:ext cx="972388" cy="603504"/>
          </a:xfrm>
          <a:custGeom>
            <a:avLst/>
            <a:gdLst/>
            <a:ahLst/>
            <a:cxnLst/>
            <a:rect l="l" t="t" r="r" b="b"/>
            <a:pathLst>
              <a:path w="972388" h="603504">
                <a:moveTo>
                  <a:pt x="238887" y="93879"/>
                </a:moveTo>
                <a:cubicBezTo>
                  <a:pt x="137465" y="93879"/>
                  <a:pt x="104775" y="200330"/>
                  <a:pt x="104775" y="301752"/>
                </a:cubicBezTo>
                <a:cubicBezTo>
                  <a:pt x="104775" y="404013"/>
                  <a:pt x="137465" y="508788"/>
                  <a:pt x="238887" y="508788"/>
                </a:cubicBezTo>
                <a:cubicBezTo>
                  <a:pt x="340309" y="508788"/>
                  <a:pt x="373837" y="404013"/>
                  <a:pt x="373837" y="301752"/>
                </a:cubicBezTo>
                <a:cubicBezTo>
                  <a:pt x="373837" y="200330"/>
                  <a:pt x="340309" y="93879"/>
                  <a:pt x="238887" y="93879"/>
                </a:cubicBezTo>
                <a:close/>
                <a:moveTo>
                  <a:pt x="575082" y="8382"/>
                </a:moveTo>
                <a:lnTo>
                  <a:pt x="955624" y="8382"/>
                </a:lnTo>
                <a:lnTo>
                  <a:pt x="819836" y="227991"/>
                </a:lnTo>
                <a:cubicBezTo>
                  <a:pt x="901979" y="237211"/>
                  <a:pt x="972388" y="307620"/>
                  <a:pt x="972388" y="402336"/>
                </a:cubicBezTo>
                <a:cubicBezTo>
                  <a:pt x="972388" y="529743"/>
                  <a:pt x="872642" y="603504"/>
                  <a:pt x="751942" y="603504"/>
                </a:cubicBezTo>
                <a:cubicBezTo>
                  <a:pt x="653034" y="603504"/>
                  <a:pt x="580111" y="549859"/>
                  <a:pt x="548259" y="476936"/>
                </a:cubicBezTo>
                <a:lnTo>
                  <a:pt x="632079" y="426644"/>
                </a:lnTo>
                <a:cubicBezTo>
                  <a:pt x="658901" y="481965"/>
                  <a:pt x="703326" y="508788"/>
                  <a:pt x="752780" y="508788"/>
                </a:cubicBezTo>
                <a:cubicBezTo>
                  <a:pt x="793852" y="508788"/>
                  <a:pt x="862584" y="488671"/>
                  <a:pt x="862584" y="402336"/>
                </a:cubicBezTo>
                <a:cubicBezTo>
                  <a:pt x="862584" y="324384"/>
                  <a:pt x="790499" y="274930"/>
                  <a:pt x="678180" y="303429"/>
                </a:cubicBezTo>
                <a:lnTo>
                  <a:pt x="798881" y="102261"/>
                </a:lnTo>
                <a:lnTo>
                  <a:pt x="575082" y="102261"/>
                </a:lnTo>
                <a:close/>
                <a:moveTo>
                  <a:pt x="238887" y="0"/>
                </a:moveTo>
                <a:cubicBezTo>
                  <a:pt x="370485" y="0"/>
                  <a:pt x="477774" y="102261"/>
                  <a:pt x="477774" y="301752"/>
                </a:cubicBezTo>
                <a:cubicBezTo>
                  <a:pt x="477774" y="502082"/>
                  <a:pt x="370485" y="603504"/>
                  <a:pt x="238887" y="603504"/>
                </a:cubicBezTo>
                <a:cubicBezTo>
                  <a:pt x="108966" y="603504"/>
                  <a:pt x="0" y="502082"/>
                  <a:pt x="0" y="301752"/>
                </a:cubicBezTo>
                <a:cubicBezTo>
                  <a:pt x="0" y="102261"/>
                  <a:pt x="108966" y="0"/>
                  <a:pt x="238887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6600" b="1">
                <a:solidFill>
                  <a:schemeClr val="bg1">
                    <a:lumMod val="50000"/>
                    <a:alpha val="20000"/>
                  </a:schemeClr>
                </a:solidFill>
                <a:latin typeface="+mj-lt"/>
                <a:ea typeface="Bebas Neue" charset="0"/>
                <a:cs typeface="Bebas Neue" charset="0"/>
              </a:defRPr>
            </a:lvl1pPr>
          </a:lstStyle>
          <a:p>
            <a:endParaRPr lang="en-US" dirty="0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301055" y="2853791"/>
            <a:ext cx="4921885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b="1" dirty="0">
                <a:latin typeface="Inter Black" panose="02000503000000020004" charset="0"/>
                <a:ea typeface="+mj-ea"/>
                <a:cs typeface="Inter Black" panose="02000503000000020004" charset="0"/>
              </a:rPr>
              <a:t>YOUR TITLE HERE</a:t>
            </a:r>
            <a:endParaRPr lang="zh-CN" altLang="en-US" sz="4200" b="1" dirty="0">
              <a:latin typeface="Inter Black" panose="02000503000000020004" charset="0"/>
              <a:ea typeface="+mj-ea"/>
              <a:cs typeface="Inter Black" panose="02000503000000020004" charset="0"/>
            </a:endParaRPr>
          </a:p>
        </p:txBody>
      </p:sp>
      <p:sp>
        <p:nvSpPr>
          <p:cNvPr id="3" name="TextBox 35"/>
          <p:cNvSpPr txBox="1"/>
          <p:nvPr>
            <p:custDataLst>
              <p:tags r:id="rId3"/>
            </p:custDataLst>
          </p:nvPr>
        </p:nvSpPr>
        <p:spPr>
          <a:xfrm>
            <a:off x="4563412" y="5264215"/>
            <a:ext cx="818638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tx2">
                    <a:lumMod val="40000"/>
                    <a:lumOff val="60000"/>
                  </a:schemeClr>
                </a:solidFill>
                <a:cs typeface="Inter" panose="02000503000000020004" charset="0"/>
              </a:rPr>
              <a:t>Topic</a:t>
            </a:r>
            <a:endParaRPr lang="zh-CN" altLang="en-US" sz="1200" dirty="0">
              <a:solidFill>
                <a:schemeClr val="tx2">
                  <a:lumMod val="40000"/>
                  <a:lumOff val="6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4" name="TextBox 36"/>
          <p:cNvSpPr txBox="1"/>
          <p:nvPr>
            <p:custDataLst>
              <p:tags r:id="rId4"/>
            </p:custDataLst>
          </p:nvPr>
        </p:nvSpPr>
        <p:spPr>
          <a:xfrm>
            <a:off x="6900338" y="2427408"/>
            <a:ext cx="11197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/>
                </a:solidFill>
                <a:latin typeface="+mn-ea"/>
                <a:cs typeface="Inter" panose="02000503000000020004" charset="0"/>
              </a:rPr>
              <a:t>Topic</a:t>
            </a:r>
            <a:endParaRPr lang="zh-CN" altLang="en-US" sz="1200" dirty="0">
              <a:solidFill>
                <a:schemeClr val="bg2"/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5" name="TextBox 37"/>
          <p:cNvSpPr txBox="1"/>
          <p:nvPr>
            <p:custDataLst>
              <p:tags r:id="rId5"/>
            </p:custDataLst>
          </p:nvPr>
        </p:nvSpPr>
        <p:spPr>
          <a:xfrm>
            <a:off x="8705208" y="4560491"/>
            <a:ext cx="11197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2"/>
                </a:solidFill>
                <a:cs typeface="Inter" panose="02000503000000020004" charset="0"/>
              </a:rPr>
              <a:t>Topic</a:t>
            </a:r>
            <a:endParaRPr lang="zh-CN" altLang="en-US" sz="1200" dirty="0">
              <a:solidFill>
                <a:schemeClr val="bg2"/>
              </a:solidFill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41"/>
          <p:cNvCxnSpPr/>
          <p:nvPr/>
        </p:nvCxnSpPr>
        <p:spPr>
          <a:xfrm>
            <a:off x="695325" y="405375"/>
            <a:ext cx="0" cy="2124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/>
          <a:stretch>
            <a:fillRect/>
          </a:stretch>
        </p:blipFill>
        <p:spPr/>
      </p:pic>
      <p:sp>
        <p:nvSpPr>
          <p:cNvPr id="12" name="Freeform 9"/>
          <p:cNvSpPr/>
          <p:nvPr/>
        </p:nvSpPr>
        <p:spPr bwMode="auto">
          <a:xfrm rot="5400000">
            <a:off x="4786488" y="-4786488"/>
            <a:ext cx="2619024" cy="12192001"/>
          </a:xfrm>
          <a:custGeom>
            <a:avLst/>
            <a:gdLst>
              <a:gd name="T0" fmla="*/ 285 w 827"/>
              <a:gd name="T1" fmla="*/ 1527 h 1636"/>
              <a:gd name="T2" fmla="*/ 707 w 827"/>
              <a:gd name="T3" fmla="*/ 910 h 1636"/>
              <a:gd name="T4" fmla="*/ 703 w 827"/>
              <a:gd name="T5" fmla="*/ 250 h 1636"/>
              <a:gd name="T6" fmla="*/ 557 w 827"/>
              <a:gd name="T7" fmla="*/ 86 h 1636"/>
              <a:gd name="T8" fmla="*/ 442 w 827"/>
              <a:gd name="T9" fmla="*/ 0 h 1636"/>
              <a:gd name="T10" fmla="*/ 0 w 827"/>
              <a:gd name="T11" fmla="*/ 0 h 1636"/>
              <a:gd name="T12" fmla="*/ 0 w 827"/>
              <a:gd name="T13" fmla="*/ 1636 h 1636"/>
              <a:gd name="T14" fmla="*/ 246 w 827"/>
              <a:gd name="T15" fmla="*/ 1636 h 1636"/>
              <a:gd name="T16" fmla="*/ 258 w 827"/>
              <a:gd name="T17" fmla="*/ 1615 h 1636"/>
              <a:gd name="T18" fmla="*/ 285 w 827"/>
              <a:gd name="T19" fmla="*/ 1527 h 1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27" h="1636">
                <a:moveTo>
                  <a:pt x="285" y="1527"/>
                </a:moveTo>
                <a:cubicBezTo>
                  <a:pt x="351" y="1285"/>
                  <a:pt x="585" y="1129"/>
                  <a:pt x="707" y="910"/>
                </a:cubicBezTo>
                <a:cubicBezTo>
                  <a:pt x="819" y="708"/>
                  <a:pt x="827" y="445"/>
                  <a:pt x="703" y="250"/>
                </a:cubicBezTo>
                <a:cubicBezTo>
                  <a:pt x="664" y="188"/>
                  <a:pt x="613" y="134"/>
                  <a:pt x="557" y="86"/>
                </a:cubicBezTo>
                <a:cubicBezTo>
                  <a:pt x="521" y="54"/>
                  <a:pt x="483" y="25"/>
                  <a:pt x="44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6"/>
                  <a:pt x="0" y="1636"/>
                  <a:pt x="0" y="1636"/>
                </a:cubicBezTo>
                <a:cubicBezTo>
                  <a:pt x="246" y="1636"/>
                  <a:pt x="246" y="1636"/>
                  <a:pt x="246" y="1636"/>
                </a:cubicBezTo>
                <a:cubicBezTo>
                  <a:pt x="251" y="1630"/>
                  <a:pt x="255" y="1623"/>
                  <a:pt x="258" y="1615"/>
                </a:cubicBezTo>
                <a:cubicBezTo>
                  <a:pt x="272" y="1588"/>
                  <a:pt x="277" y="1557"/>
                  <a:pt x="285" y="1527"/>
                </a:cubicBezTo>
                <a:close/>
              </a:path>
            </a:pathLst>
          </a:custGeom>
          <a:solidFill>
            <a:schemeClr val="tx2">
              <a:lumMod val="50000"/>
              <a:alpha val="67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D">
              <a:cs typeface="Inter" panose="0200050300000002000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45337" y="2468129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10407" y="2533199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757920" y="4204970"/>
            <a:ext cx="27679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accent1"/>
                </a:solidFill>
                <a:latin typeface="思源黑体 CN Medium" panose="020B0600000000000000" pitchFamily="34" charset="-128"/>
                <a:ea typeface="思源黑体 CN Medium" panose="020B0600000000000000" pitchFamily="34" charset="-128"/>
              </a:defRPr>
            </a:lvl1pPr>
          </a:lstStyle>
          <a:p>
            <a:r>
              <a:rPr lang="en-US" altLang="zh-CN" dirty="0">
                <a:latin typeface="+mj-ea"/>
                <a:ea typeface="+mj-ea"/>
                <a:cs typeface="Inter" panose="02000503000000020004" charset="0"/>
              </a:rPr>
              <a:t>Traffic Crashes- People</a:t>
            </a:r>
            <a:r>
              <a:rPr lang="zh-CN" altLang="en-US" dirty="0">
                <a:latin typeface="+mj-ea"/>
                <a:ea typeface="+mj-ea"/>
                <a:cs typeface="Inter" panose="02000503000000020004" charset="0"/>
              </a:rPr>
              <a:t> </a:t>
            </a:r>
            <a:endParaRPr lang="zh-CN" altLang="en-US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8610956" y="4339932"/>
            <a:ext cx="146755" cy="14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753475" y="3442335"/>
            <a:ext cx="27686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accent1"/>
                </a:solidFill>
                <a:latin typeface="思源黑体 CN Medium" panose="020B0600000000000000" pitchFamily="34" charset="-128"/>
                <a:ea typeface="思源黑体 CN Medium" panose="020B0600000000000000" pitchFamily="34" charset="-128"/>
              </a:defRPr>
            </a:lvl1pPr>
          </a:lstStyle>
          <a:p>
            <a:r>
              <a:rPr lang="en-US" altLang="zh-CN" dirty="0">
                <a:latin typeface="+mj-ea"/>
                <a:ea typeface="+mj-ea"/>
                <a:cs typeface="Inter" panose="02000503000000020004" charset="0"/>
              </a:rPr>
              <a:t>Traffic Crashes- Vehicle </a:t>
            </a:r>
            <a:r>
              <a:rPr lang="zh-CN" altLang="en-US" dirty="0">
                <a:latin typeface="+mj-ea"/>
                <a:ea typeface="+mj-ea"/>
                <a:cs typeface="Inter" panose="02000503000000020004" charset="0"/>
              </a:rPr>
              <a:t> </a:t>
            </a:r>
            <a:endParaRPr lang="zh-CN" altLang="en-US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8610956" y="3584355"/>
            <a:ext cx="146755" cy="14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33" name="TextBox 5"/>
          <p:cNvSpPr txBox="1"/>
          <p:nvPr/>
        </p:nvSpPr>
        <p:spPr>
          <a:xfrm>
            <a:off x="862902" y="2308033"/>
            <a:ext cx="388777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pPr algn="l"/>
            <a:r>
              <a:rPr lang="en-US" altLang="zh-CN" dirty="0">
                <a:cs typeface="Inter" panose="02000503000000020004" charset="0"/>
              </a:rPr>
              <a:t>INTRODUCTION</a:t>
            </a:r>
            <a:endParaRPr lang="en-US" altLang="zh-CN" dirty="0">
              <a:cs typeface="Inter" panose="020005030000000200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80745" y="3391535"/>
            <a:ext cx="6993890" cy="29095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+mn-ea"/>
                <a:cs typeface="Inter" panose="02000503000000020004" charset="0"/>
              </a:rPr>
              <a:t>We fetched c</a:t>
            </a:r>
            <a:r>
              <a:rPr lang="zh-CN" altLang="en-US" sz="1600" dirty="0">
                <a:latin typeface="+mn-ea"/>
                <a:cs typeface="Inter" panose="02000503000000020004" charset="0"/>
              </a:rPr>
              <a:t>rash data </a:t>
            </a:r>
            <a:r>
              <a:rPr lang="en-US" altLang="zh-CN" sz="1600" dirty="0">
                <a:latin typeface="+mn-ea"/>
                <a:cs typeface="Inter" panose="02000503000000020004" charset="0"/>
              </a:rPr>
              <a:t>from E-Crash </a:t>
            </a:r>
            <a:r>
              <a:rPr lang="zh-CN" altLang="en-US" sz="1600" dirty="0">
                <a:latin typeface="+mn-ea"/>
                <a:cs typeface="Inter" panose="02000503000000020004" charset="0"/>
              </a:rPr>
              <a:t>show</a:t>
            </a:r>
            <a:r>
              <a:rPr lang="en-US" altLang="zh-CN" sz="1600" dirty="0">
                <a:latin typeface="+mn-ea"/>
                <a:cs typeface="Inter" panose="02000503000000020004" charset="0"/>
              </a:rPr>
              <a:t>ing</a:t>
            </a:r>
            <a:r>
              <a:rPr lang="zh-CN" altLang="en-US" sz="1600" dirty="0">
                <a:latin typeface="+mn-ea"/>
                <a:cs typeface="Inter" panose="02000503000000020004" charset="0"/>
              </a:rPr>
              <a:t> information about each traffic crash on city streets within the City of Chicago limits and under the jurisdiction of Chicago Police Department (CPD). Data </a:t>
            </a:r>
            <a:r>
              <a:rPr lang="en-US" altLang="zh-CN" sz="1600" dirty="0">
                <a:latin typeface="+mn-ea"/>
                <a:cs typeface="Inter" panose="02000503000000020004" charset="0"/>
              </a:rPr>
              <a:t>is</a:t>
            </a:r>
            <a:r>
              <a:rPr lang="zh-CN" altLang="en-US" sz="1600" dirty="0">
                <a:latin typeface="+mn-ea"/>
                <a:cs typeface="Inter" panose="02000503000000020004" charset="0"/>
              </a:rPr>
              <a:t> shown as is from the electronic crash reporting system (E-Crash) at CPD, excluding any personally identifiable information. Records are added to the data portal when a crash report is finalized or when amendments are made to an existing report in E-Crash.</a:t>
            </a:r>
            <a:endParaRPr lang="zh-CN" altLang="en-US" sz="1600" dirty="0">
              <a:latin typeface="+mn-ea"/>
              <a:cs typeface="Inter" panose="02000503000000020004" charset="0"/>
            </a:endParaRPr>
          </a:p>
        </p:txBody>
      </p:sp>
      <p:sp>
        <p:nvSpPr>
          <p:cNvPr id="2" name="TextBox 25"/>
          <p:cNvSpPr txBox="1"/>
          <p:nvPr/>
        </p:nvSpPr>
        <p:spPr>
          <a:xfrm>
            <a:off x="8880475" y="2831465"/>
            <a:ext cx="27686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accent1"/>
                </a:solidFill>
                <a:latin typeface="思源黑体 CN Medium" panose="020B0600000000000000" pitchFamily="34" charset="-128"/>
                <a:ea typeface="思源黑体 CN Medium" panose="020B0600000000000000" pitchFamily="34" charset="-128"/>
              </a:defRPr>
            </a:lvl1pPr>
          </a:lstStyle>
          <a:p>
            <a:r>
              <a:rPr lang="en-US" dirty="0">
                <a:latin typeface="+mj-ea"/>
                <a:ea typeface="+mj-ea"/>
                <a:cs typeface="Inter" panose="02000503000000020004" charset="0"/>
              </a:rPr>
              <a:t>DATASETS:</a:t>
            </a:r>
            <a:endParaRPr lang="en-US" dirty="0">
              <a:latin typeface="+mj-ea"/>
              <a:ea typeface="+mj-ea"/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694793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pPr algn="l"/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圆角矩形 6"/>
          <p:cNvSpPr/>
          <p:nvPr/>
        </p:nvSpPr>
        <p:spPr>
          <a:xfrm rot="4898837">
            <a:off x="7715836" y="2481406"/>
            <a:ext cx="2721152" cy="44092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pic>
        <p:nvPicPr>
          <p:cNvPr id="5" name="图片占位符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593305" y="57757"/>
            <a:ext cx="5598695" cy="4834908"/>
          </a:xfrm>
          <a:custGeom>
            <a:avLst/>
            <a:gdLst>
              <a:gd name="connsiteX0" fmla="*/ 1145267 w 9360694"/>
              <a:gd name="connsiteY0" fmla="*/ 0 h 8083685"/>
              <a:gd name="connsiteX1" fmla="*/ 9360694 w 9360694"/>
              <a:gd name="connsiteY1" fmla="*/ 0 h 8083685"/>
              <a:gd name="connsiteX2" fmla="*/ 9360694 w 9360694"/>
              <a:gd name="connsiteY2" fmla="*/ 5685579 h 8083685"/>
              <a:gd name="connsiteX3" fmla="*/ 9085074 w 9360694"/>
              <a:gd name="connsiteY3" fmla="*/ 5963278 h 8083685"/>
              <a:gd name="connsiteX4" fmla="*/ 6952916 w 9360694"/>
              <a:gd name="connsiteY4" fmla="*/ 7772809 h 8083685"/>
              <a:gd name="connsiteX5" fmla="*/ 5775734 w 9360694"/>
              <a:gd name="connsiteY5" fmla="*/ 8078958 h 8083685"/>
              <a:gd name="connsiteX6" fmla="*/ 5607254 w 9360694"/>
              <a:gd name="connsiteY6" fmla="*/ 8083685 h 8083685"/>
              <a:gd name="connsiteX7" fmla="*/ 5597844 w 9360694"/>
              <a:gd name="connsiteY7" fmla="*/ 8083685 h 8083685"/>
              <a:gd name="connsiteX8" fmla="*/ 5429400 w 9360694"/>
              <a:gd name="connsiteY8" fmla="*/ 8078958 h 8083685"/>
              <a:gd name="connsiteX9" fmla="*/ 4253048 w 9360694"/>
              <a:gd name="connsiteY9" fmla="*/ 7772809 h 8083685"/>
              <a:gd name="connsiteX10" fmla="*/ 2120457 w 9360694"/>
              <a:gd name="connsiteY10" fmla="*/ 5963278 h 8083685"/>
              <a:gd name="connsiteX11" fmla="*/ 311156 w 9360694"/>
              <a:gd name="connsiteY11" fmla="*/ 3830762 h 8083685"/>
              <a:gd name="connsiteX12" fmla="*/ 0 w 9360694"/>
              <a:gd name="connsiteY12" fmla="*/ 2481192 h 8083685"/>
              <a:gd name="connsiteX13" fmla="*/ 311156 w 9360694"/>
              <a:gd name="connsiteY13" fmla="*/ 1130874 h 8083685"/>
              <a:gd name="connsiteX14" fmla="*/ 1014320 w 9360694"/>
              <a:gd name="connsiteY14" fmla="*/ 145650 h 808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360694" h="8083685">
                <a:moveTo>
                  <a:pt x="1145267" y="0"/>
                </a:moveTo>
                <a:lnTo>
                  <a:pt x="9360694" y="0"/>
                </a:lnTo>
                <a:lnTo>
                  <a:pt x="9360694" y="5685579"/>
                </a:lnTo>
                <a:cubicBezTo>
                  <a:pt x="9267954" y="5778769"/>
                  <a:pt x="9187348" y="5860732"/>
                  <a:pt x="9085074" y="5963278"/>
                </a:cubicBezTo>
                <a:cubicBezTo>
                  <a:pt x="8156804" y="6891061"/>
                  <a:pt x="7637634" y="7410903"/>
                  <a:pt x="6952916" y="7772809"/>
                </a:cubicBezTo>
                <a:cubicBezTo>
                  <a:pt x="6580168" y="7954231"/>
                  <a:pt x="6179548" y="8056280"/>
                  <a:pt x="5775734" y="8078958"/>
                </a:cubicBezTo>
                <a:lnTo>
                  <a:pt x="5607254" y="8083685"/>
                </a:lnTo>
                <a:lnTo>
                  <a:pt x="5597844" y="8083685"/>
                </a:lnTo>
                <a:lnTo>
                  <a:pt x="5429400" y="8078958"/>
                </a:lnTo>
                <a:cubicBezTo>
                  <a:pt x="5025754" y="8056280"/>
                  <a:pt x="4625796" y="7954231"/>
                  <a:pt x="4253048" y="7772809"/>
                </a:cubicBezTo>
                <a:cubicBezTo>
                  <a:pt x="3568332" y="7410903"/>
                  <a:pt x="3048292" y="6891061"/>
                  <a:pt x="2120457" y="5963278"/>
                </a:cubicBezTo>
                <a:cubicBezTo>
                  <a:pt x="1192622" y="5035495"/>
                  <a:pt x="673017" y="4515652"/>
                  <a:pt x="311156" y="3830762"/>
                </a:cubicBezTo>
                <a:cubicBezTo>
                  <a:pt x="104008" y="3404858"/>
                  <a:pt x="0" y="2943025"/>
                  <a:pt x="0" y="2481192"/>
                </a:cubicBezTo>
                <a:cubicBezTo>
                  <a:pt x="0" y="2019359"/>
                  <a:pt x="104008" y="1557152"/>
                  <a:pt x="311156" y="1130874"/>
                </a:cubicBezTo>
                <a:cubicBezTo>
                  <a:pt x="493549" y="785715"/>
                  <a:pt x="718743" y="480959"/>
                  <a:pt x="1014320" y="145650"/>
                </a:cubicBezTo>
                <a:close/>
              </a:path>
            </a:pathLst>
          </a:custGeom>
          <a:gradFill flip="none" rotWithShape="1">
            <a:gsLst>
              <a:gs pos="0">
                <a:srgbClr val="FFFFFF">
                  <a:lumMod val="95000"/>
                </a:srgbClr>
              </a:gs>
              <a:gs pos="100000">
                <a:srgbClr val="001326">
                  <a:lumMod val="20000"/>
                  <a:lumOff val="80000"/>
                </a:srgbClr>
              </a:gs>
            </a:gsLst>
            <a:lin ang="16200000" scaled="0"/>
            <a:tileRect/>
          </a:gradFill>
        </p:spPr>
      </p:pic>
      <p:sp>
        <p:nvSpPr>
          <p:cNvPr id="8" name="Oval 11"/>
          <p:cNvSpPr/>
          <p:nvPr/>
        </p:nvSpPr>
        <p:spPr>
          <a:xfrm>
            <a:off x="771141" y="1892065"/>
            <a:ext cx="695960" cy="695960"/>
          </a:xfrm>
          <a:prstGeom prst="ellipse">
            <a:avLst/>
          </a:pr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Inter" panose="02000503000000020004" charset="0"/>
            </a:endParaRPr>
          </a:p>
        </p:txBody>
      </p:sp>
      <p:sp>
        <p:nvSpPr>
          <p:cNvPr id="9" name="Freeform 6"/>
          <p:cNvSpPr>
            <a:spLocks noEditPoints="1"/>
          </p:cNvSpPr>
          <p:nvPr/>
        </p:nvSpPr>
        <p:spPr bwMode="auto">
          <a:xfrm>
            <a:off x="996469" y="2117803"/>
            <a:ext cx="244485" cy="244485"/>
          </a:xfrm>
          <a:custGeom>
            <a:avLst/>
            <a:gdLst>
              <a:gd name="T0" fmla="*/ 1508 w 3299"/>
              <a:gd name="T1" fmla="*/ 1507 h 3296"/>
              <a:gd name="T2" fmla="*/ 1453 w 3299"/>
              <a:gd name="T3" fmla="*/ 1678 h 3296"/>
              <a:gd name="T4" fmla="*/ 1560 w 3299"/>
              <a:gd name="T5" fmla="*/ 1825 h 3296"/>
              <a:gd name="T6" fmla="*/ 1739 w 3299"/>
              <a:gd name="T7" fmla="*/ 1825 h 3296"/>
              <a:gd name="T8" fmla="*/ 1846 w 3299"/>
              <a:gd name="T9" fmla="*/ 1678 h 3296"/>
              <a:gd name="T10" fmla="*/ 1791 w 3299"/>
              <a:gd name="T11" fmla="*/ 1507 h 3296"/>
              <a:gd name="T12" fmla="*/ 841 w 3299"/>
              <a:gd name="T13" fmla="*/ 0 h 3296"/>
              <a:gd name="T14" fmla="*/ 1105 w 3299"/>
              <a:gd name="T15" fmla="*/ 60 h 3296"/>
              <a:gd name="T16" fmla="*/ 1340 w 3299"/>
              <a:gd name="T17" fmla="*/ 272 h 3296"/>
              <a:gd name="T18" fmla="*/ 1424 w 3299"/>
              <a:gd name="T19" fmla="*/ 530 h 3296"/>
              <a:gd name="T20" fmla="*/ 1403 w 3299"/>
              <a:gd name="T21" fmla="*/ 744 h 3296"/>
              <a:gd name="T22" fmla="*/ 1371 w 3299"/>
              <a:gd name="T23" fmla="*/ 950 h 3296"/>
              <a:gd name="T24" fmla="*/ 1438 w 3299"/>
              <a:gd name="T25" fmla="*/ 1140 h 3296"/>
              <a:gd name="T26" fmla="*/ 1529 w 3299"/>
              <a:gd name="T27" fmla="*/ 989 h 3296"/>
              <a:gd name="T28" fmla="*/ 1683 w 3299"/>
              <a:gd name="T29" fmla="*/ 580 h 3296"/>
              <a:gd name="T30" fmla="*/ 1959 w 3299"/>
              <a:gd name="T31" fmla="*/ 266 h 3296"/>
              <a:gd name="T32" fmla="*/ 2337 w 3299"/>
              <a:gd name="T33" fmla="*/ 109 h 3296"/>
              <a:gd name="T34" fmla="*/ 2741 w 3299"/>
              <a:gd name="T35" fmla="*/ 140 h 3296"/>
              <a:gd name="T36" fmla="*/ 3080 w 3299"/>
              <a:gd name="T37" fmla="*/ 347 h 3296"/>
              <a:gd name="T38" fmla="*/ 3277 w 3299"/>
              <a:gd name="T39" fmla="*/ 674 h 3296"/>
              <a:gd name="T40" fmla="*/ 3273 w 3299"/>
              <a:gd name="T41" fmla="*/ 1017 h 3296"/>
              <a:gd name="T42" fmla="*/ 3109 w 3299"/>
              <a:gd name="T43" fmla="*/ 1278 h 3296"/>
              <a:gd name="T44" fmla="*/ 2834 w 3299"/>
              <a:gd name="T45" fmla="*/ 1414 h 3296"/>
              <a:gd name="T46" fmla="*/ 2563 w 3299"/>
              <a:gd name="T47" fmla="*/ 1403 h 3296"/>
              <a:gd name="T48" fmla="*/ 2319 w 3299"/>
              <a:gd name="T49" fmla="*/ 1373 h 3296"/>
              <a:gd name="T50" fmla="*/ 2136 w 3299"/>
              <a:gd name="T51" fmla="*/ 1458 h 3296"/>
              <a:gd name="T52" fmla="*/ 2381 w 3299"/>
              <a:gd name="T53" fmla="*/ 1543 h 3296"/>
              <a:gd name="T54" fmla="*/ 2781 w 3299"/>
              <a:gd name="T55" fmla="*/ 1720 h 3296"/>
              <a:gd name="T56" fmla="*/ 3068 w 3299"/>
              <a:gd name="T57" fmla="*/ 2009 h 3296"/>
              <a:gd name="T58" fmla="*/ 3195 w 3299"/>
              <a:gd name="T59" fmla="*/ 2372 h 3296"/>
              <a:gd name="T60" fmla="*/ 3156 w 3299"/>
              <a:gd name="T61" fmla="*/ 2747 h 3296"/>
              <a:gd name="T62" fmla="*/ 2951 w 3299"/>
              <a:gd name="T63" fmla="*/ 3077 h 3296"/>
              <a:gd name="T64" fmla="*/ 2633 w 3299"/>
              <a:gd name="T65" fmla="*/ 3271 h 3296"/>
              <a:gd name="T66" fmla="*/ 2294 w 3299"/>
              <a:gd name="T67" fmla="*/ 3274 h 3296"/>
              <a:gd name="T68" fmla="*/ 2023 w 3299"/>
              <a:gd name="T69" fmla="*/ 3110 h 3296"/>
              <a:gd name="T70" fmla="*/ 1886 w 3299"/>
              <a:gd name="T71" fmla="*/ 2848 h 3296"/>
              <a:gd name="T72" fmla="*/ 1883 w 3299"/>
              <a:gd name="T73" fmla="*/ 2619 h 3296"/>
              <a:gd name="T74" fmla="*/ 1924 w 3299"/>
              <a:gd name="T75" fmla="*/ 2415 h 3296"/>
              <a:gd name="T76" fmla="*/ 1895 w 3299"/>
              <a:gd name="T77" fmla="*/ 2209 h 3296"/>
              <a:gd name="T78" fmla="*/ 1790 w 3299"/>
              <a:gd name="T79" fmla="*/ 2165 h 3296"/>
              <a:gd name="T80" fmla="*/ 1683 w 3299"/>
              <a:gd name="T81" fmla="*/ 2587 h 3296"/>
              <a:gd name="T82" fmla="*/ 1446 w 3299"/>
              <a:gd name="T83" fmla="*/ 2940 h 3296"/>
              <a:gd name="T84" fmla="*/ 1096 w 3299"/>
              <a:gd name="T85" fmla="*/ 3155 h 3296"/>
              <a:gd name="T86" fmla="*/ 688 w 3299"/>
              <a:gd name="T87" fmla="*/ 3187 h 3296"/>
              <a:gd name="T88" fmla="*/ 321 w 3299"/>
              <a:gd name="T89" fmla="*/ 3036 h 3296"/>
              <a:gd name="T90" fmla="*/ 65 w 3299"/>
              <a:gd name="T91" fmla="*/ 2737 h 3296"/>
              <a:gd name="T92" fmla="*/ 4 w 3299"/>
              <a:gd name="T93" fmla="*/ 2383 h 3296"/>
              <a:gd name="T94" fmla="*/ 121 w 3299"/>
              <a:gd name="T95" fmla="*/ 2095 h 3296"/>
              <a:gd name="T96" fmla="*/ 368 w 3299"/>
              <a:gd name="T97" fmla="*/ 1910 h 3296"/>
              <a:gd name="T98" fmla="*/ 653 w 3299"/>
              <a:gd name="T99" fmla="*/ 1879 h 3296"/>
              <a:gd name="T100" fmla="*/ 901 w 3299"/>
              <a:gd name="T101" fmla="*/ 1923 h 3296"/>
              <a:gd name="T102" fmla="*/ 1115 w 3299"/>
              <a:gd name="T103" fmla="*/ 1879 h 3296"/>
              <a:gd name="T104" fmla="*/ 1061 w 3299"/>
              <a:gd name="T105" fmla="*/ 1782 h 3296"/>
              <a:gd name="T106" fmla="*/ 644 w 3299"/>
              <a:gd name="T107" fmla="*/ 1648 h 3296"/>
              <a:gd name="T108" fmla="*/ 310 w 3299"/>
              <a:gd name="T109" fmla="*/ 1395 h 3296"/>
              <a:gd name="T110" fmla="*/ 128 w 3299"/>
              <a:gd name="T111" fmla="*/ 1050 h 3296"/>
              <a:gd name="T112" fmla="*/ 112 w 3299"/>
              <a:gd name="T113" fmla="*/ 672 h 3296"/>
              <a:gd name="T114" fmla="*/ 261 w 3299"/>
              <a:gd name="T115" fmla="*/ 320 h 3296"/>
              <a:gd name="T116" fmla="*/ 553 w 3299"/>
              <a:gd name="T117" fmla="*/ 70 h 3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299" h="3296">
                <a:moveTo>
                  <a:pt x="1649" y="1450"/>
                </a:moveTo>
                <a:lnTo>
                  <a:pt x="1618" y="1452"/>
                </a:lnTo>
                <a:lnTo>
                  <a:pt x="1588" y="1459"/>
                </a:lnTo>
                <a:lnTo>
                  <a:pt x="1559" y="1471"/>
                </a:lnTo>
                <a:lnTo>
                  <a:pt x="1533" y="1487"/>
                </a:lnTo>
                <a:lnTo>
                  <a:pt x="1508" y="1507"/>
                </a:lnTo>
                <a:lnTo>
                  <a:pt x="1488" y="1532"/>
                </a:lnTo>
                <a:lnTo>
                  <a:pt x="1471" y="1559"/>
                </a:lnTo>
                <a:lnTo>
                  <a:pt x="1460" y="1588"/>
                </a:lnTo>
                <a:lnTo>
                  <a:pt x="1453" y="1618"/>
                </a:lnTo>
                <a:lnTo>
                  <a:pt x="1451" y="1648"/>
                </a:lnTo>
                <a:lnTo>
                  <a:pt x="1453" y="1678"/>
                </a:lnTo>
                <a:lnTo>
                  <a:pt x="1460" y="1708"/>
                </a:lnTo>
                <a:lnTo>
                  <a:pt x="1471" y="1738"/>
                </a:lnTo>
                <a:lnTo>
                  <a:pt x="1488" y="1764"/>
                </a:lnTo>
                <a:lnTo>
                  <a:pt x="1508" y="1789"/>
                </a:lnTo>
                <a:lnTo>
                  <a:pt x="1533" y="1809"/>
                </a:lnTo>
                <a:lnTo>
                  <a:pt x="1560" y="1825"/>
                </a:lnTo>
                <a:lnTo>
                  <a:pt x="1589" y="1836"/>
                </a:lnTo>
                <a:lnTo>
                  <a:pt x="1618" y="1843"/>
                </a:lnTo>
                <a:lnTo>
                  <a:pt x="1649" y="1845"/>
                </a:lnTo>
                <a:lnTo>
                  <a:pt x="1681" y="1843"/>
                </a:lnTo>
                <a:lnTo>
                  <a:pt x="1711" y="1836"/>
                </a:lnTo>
                <a:lnTo>
                  <a:pt x="1739" y="1825"/>
                </a:lnTo>
                <a:lnTo>
                  <a:pt x="1766" y="1809"/>
                </a:lnTo>
                <a:lnTo>
                  <a:pt x="1791" y="1789"/>
                </a:lnTo>
                <a:lnTo>
                  <a:pt x="1812" y="1764"/>
                </a:lnTo>
                <a:lnTo>
                  <a:pt x="1828" y="1738"/>
                </a:lnTo>
                <a:lnTo>
                  <a:pt x="1839" y="1708"/>
                </a:lnTo>
                <a:lnTo>
                  <a:pt x="1846" y="1678"/>
                </a:lnTo>
                <a:lnTo>
                  <a:pt x="1849" y="1648"/>
                </a:lnTo>
                <a:lnTo>
                  <a:pt x="1846" y="1618"/>
                </a:lnTo>
                <a:lnTo>
                  <a:pt x="1839" y="1588"/>
                </a:lnTo>
                <a:lnTo>
                  <a:pt x="1828" y="1559"/>
                </a:lnTo>
                <a:lnTo>
                  <a:pt x="1812" y="1532"/>
                </a:lnTo>
                <a:lnTo>
                  <a:pt x="1791" y="1507"/>
                </a:lnTo>
                <a:lnTo>
                  <a:pt x="1766" y="1487"/>
                </a:lnTo>
                <a:lnTo>
                  <a:pt x="1740" y="1471"/>
                </a:lnTo>
                <a:lnTo>
                  <a:pt x="1711" y="1459"/>
                </a:lnTo>
                <a:lnTo>
                  <a:pt x="1681" y="1452"/>
                </a:lnTo>
                <a:lnTo>
                  <a:pt x="1649" y="1450"/>
                </a:lnTo>
                <a:close/>
                <a:moveTo>
                  <a:pt x="841" y="0"/>
                </a:moveTo>
                <a:lnTo>
                  <a:pt x="841" y="0"/>
                </a:lnTo>
                <a:lnTo>
                  <a:pt x="897" y="3"/>
                </a:lnTo>
                <a:lnTo>
                  <a:pt x="951" y="10"/>
                </a:lnTo>
                <a:lnTo>
                  <a:pt x="1005" y="22"/>
                </a:lnTo>
                <a:lnTo>
                  <a:pt x="1056" y="39"/>
                </a:lnTo>
                <a:lnTo>
                  <a:pt x="1105" y="60"/>
                </a:lnTo>
                <a:lnTo>
                  <a:pt x="1153" y="87"/>
                </a:lnTo>
                <a:lnTo>
                  <a:pt x="1197" y="116"/>
                </a:lnTo>
                <a:lnTo>
                  <a:pt x="1238" y="150"/>
                </a:lnTo>
                <a:lnTo>
                  <a:pt x="1276" y="187"/>
                </a:lnTo>
                <a:lnTo>
                  <a:pt x="1310" y="228"/>
                </a:lnTo>
                <a:lnTo>
                  <a:pt x="1340" y="272"/>
                </a:lnTo>
                <a:lnTo>
                  <a:pt x="1365" y="318"/>
                </a:lnTo>
                <a:lnTo>
                  <a:pt x="1385" y="362"/>
                </a:lnTo>
                <a:lnTo>
                  <a:pt x="1402" y="406"/>
                </a:lnTo>
                <a:lnTo>
                  <a:pt x="1413" y="448"/>
                </a:lnTo>
                <a:lnTo>
                  <a:pt x="1420" y="489"/>
                </a:lnTo>
                <a:lnTo>
                  <a:pt x="1424" y="530"/>
                </a:lnTo>
                <a:lnTo>
                  <a:pt x="1425" y="568"/>
                </a:lnTo>
                <a:lnTo>
                  <a:pt x="1424" y="605"/>
                </a:lnTo>
                <a:lnTo>
                  <a:pt x="1421" y="641"/>
                </a:lnTo>
                <a:lnTo>
                  <a:pt x="1416" y="677"/>
                </a:lnTo>
                <a:lnTo>
                  <a:pt x="1410" y="711"/>
                </a:lnTo>
                <a:lnTo>
                  <a:pt x="1403" y="744"/>
                </a:lnTo>
                <a:lnTo>
                  <a:pt x="1396" y="775"/>
                </a:lnTo>
                <a:lnTo>
                  <a:pt x="1387" y="811"/>
                </a:lnTo>
                <a:lnTo>
                  <a:pt x="1380" y="847"/>
                </a:lnTo>
                <a:lnTo>
                  <a:pt x="1375" y="882"/>
                </a:lnTo>
                <a:lnTo>
                  <a:pt x="1371" y="916"/>
                </a:lnTo>
                <a:lnTo>
                  <a:pt x="1371" y="950"/>
                </a:lnTo>
                <a:lnTo>
                  <a:pt x="1373" y="986"/>
                </a:lnTo>
                <a:lnTo>
                  <a:pt x="1379" y="1021"/>
                </a:lnTo>
                <a:lnTo>
                  <a:pt x="1390" y="1057"/>
                </a:lnTo>
                <a:lnTo>
                  <a:pt x="1404" y="1087"/>
                </a:lnTo>
                <a:lnTo>
                  <a:pt x="1420" y="1115"/>
                </a:lnTo>
                <a:lnTo>
                  <a:pt x="1438" y="1140"/>
                </a:lnTo>
                <a:lnTo>
                  <a:pt x="1459" y="1163"/>
                </a:lnTo>
                <a:lnTo>
                  <a:pt x="1482" y="1183"/>
                </a:lnTo>
                <a:lnTo>
                  <a:pt x="1506" y="1202"/>
                </a:lnTo>
                <a:lnTo>
                  <a:pt x="1509" y="1131"/>
                </a:lnTo>
                <a:lnTo>
                  <a:pt x="1516" y="1060"/>
                </a:lnTo>
                <a:lnTo>
                  <a:pt x="1529" y="989"/>
                </a:lnTo>
                <a:lnTo>
                  <a:pt x="1545" y="917"/>
                </a:lnTo>
                <a:lnTo>
                  <a:pt x="1565" y="847"/>
                </a:lnTo>
                <a:lnTo>
                  <a:pt x="1589" y="777"/>
                </a:lnTo>
                <a:lnTo>
                  <a:pt x="1617" y="709"/>
                </a:lnTo>
                <a:lnTo>
                  <a:pt x="1648" y="643"/>
                </a:lnTo>
                <a:lnTo>
                  <a:pt x="1683" y="580"/>
                </a:lnTo>
                <a:lnTo>
                  <a:pt x="1721" y="519"/>
                </a:lnTo>
                <a:lnTo>
                  <a:pt x="1762" y="461"/>
                </a:lnTo>
                <a:lnTo>
                  <a:pt x="1807" y="407"/>
                </a:lnTo>
                <a:lnTo>
                  <a:pt x="1853" y="356"/>
                </a:lnTo>
                <a:lnTo>
                  <a:pt x="1904" y="309"/>
                </a:lnTo>
                <a:lnTo>
                  <a:pt x="1959" y="266"/>
                </a:lnTo>
                <a:lnTo>
                  <a:pt x="2016" y="228"/>
                </a:lnTo>
                <a:lnTo>
                  <a:pt x="2077" y="193"/>
                </a:lnTo>
                <a:lnTo>
                  <a:pt x="2138" y="165"/>
                </a:lnTo>
                <a:lnTo>
                  <a:pt x="2203" y="141"/>
                </a:lnTo>
                <a:lnTo>
                  <a:pt x="2269" y="123"/>
                </a:lnTo>
                <a:lnTo>
                  <a:pt x="2337" y="109"/>
                </a:lnTo>
                <a:lnTo>
                  <a:pt x="2405" y="101"/>
                </a:lnTo>
                <a:lnTo>
                  <a:pt x="2475" y="98"/>
                </a:lnTo>
                <a:lnTo>
                  <a:pt x="2543" y="101"/>
                </a:lnTo>
                <a:lnTo>
                  <a:pt x="2611" y="109"/>
                </a:lnTo>
                <a:lnTo>
                  <a:pt x="2676" y="122"/>
                </a:lnTo>
                <a:lnTo>
                  <a:pt x="2741" y="140"/>
                </a:lnTo>
                <a:lnTo>
                  <a:pt x="2803" y="162"/>
                </a:lnTo>
                <a:lnTo>
                  <a:pt x="2864" y="190"/>
                </a:lnTo>
                <a:lnTo>
                  <a:pt x="2922" y="223"/>
                </a:lnTo>
                <a:lnTo>
                  <a:pt x="2977" y="260"/>
                </a:lnTo>
                <a:lnTo>
                  <a:pt x="3031" y="302"/>
                </a:lnTo>
                <a:lnTo>
                  <a:pt x="3080" y="347"/>
                </a:lnTo>
                <a:lnTo>
                  <a:pt x="3127" y="398"/>
                </a:lnTo>
                <a:lnTo>
                  <a:pt x="3168" y="449"/>
                </a:lnTo>
                <a:lnTo>
                  <a:pt x="3203" y="503"/>
                </a:lnTo>
                <a:lnTo>
                  <a:pt x="3233" y="559"/>
                </a:lnTo>
                <a:lnTo>
                  <a:pt x="3258" y="615"/>
                </a:lnTo>
                <a:lnTo>
                  <a:pt x="3277" y="674"/>
                </a:lnTo>
                <a:lnTo>
                  <a:pt x="3290" y="733"/>
                </a:lnTo>
                <a:lnTo>
                  <a:pt x="3297" y="792"/>
                </a:lnTo>
                <a:lnTo>
                  <a:pt x="3299" y="853"/>
                </a:lnTo>
                <a:lnTo>
                  <a:pt x="3295" y="913"/>
                </a:lnTo>
                <a:lnTo>
                  <a:pt x="3286" y="966"/>
                </a:lnTo>
                <a:lnTo>
                  <a:pt x="3273" y="1017"/>
                </a:lnTo>
                <a:lnTo>
                  <a:pt x="3256" y="1067"/>
                </a:lnTo>
                <a:lnTo>
                  <a:pt x="3233" y="1114"/>
                </a:lnTo>
                <a:lnTo>
                  <a:pt x="3207" y="1159"/>
                </a:lnTo>
                <a:lnTo>
                  <a:pt x="3178" y="1202"/>
                </a:lnTo>
                <a:lnTo>
                  <a:pt x="3146" y="1241"/>
                </a:lnTo>
                <a:lnTo>
                  <a:pt x="3109" y="1278"/>
                </a:lnTo>
                <a:lnTo>
                  <a:pt x="3069" y="1310"/>
                </a:lnTo>
                <a:lnTo>
                  <a:pt x="3027" y="1339"/>
                </a:lnTo>
                <a:lnTo>
                  <a:pt x="2979" y="1365"/>
                </a:lnTo>
                <a:lnTo>
                  <a:pt x="2932" y="1386"/>
                </a:lnTo>
                <a:lnTo>
                  <a:pt x="2884" y="1403"/>
                </a:lnTo>
                <a:lnTo>
                  <a:pt x="2834" y="1414"/>
                </a:lnTo>
                <a:lnTo>
                  <a:pt x="2785" y="1421"/>
                </a:lnTo>
                <a:lnTo>
                  <a:pt x="2734" y="1425"/>
                </a:lnTo>
                <a:lnTo>
                  <a:pt x="2689" y="1423"/>
                </a:lnTo>
                <a:lnTo>
                  <a:pt x="2646" y="1417"/>
                </a:lnTo>
                <a:lnTo>
                  <a:pt x="2604" y="1411"/>
                </a:lnTo>
                <a:lnTo>
                  <a:pt x="2563" y="1403"/>
                </a:lnTo>
                <a:lnTo>
                  <a:pt x="2523" y="1394"/>
                </a:lnTo>
                <a:lnTo>
                  <a:pt x="2481" y="1386"/>
                </a:lnTo>
                <a:lnTo>
                  <a:pt x="2439" y="1378"/>
                </a:lnTo>
                <a:lnTo>
                  <a:pt x="2398" y="1373"/>
                </a:lnTo>
                <a:lnTo>
                  <a:pt x="2358" y="1371"/>
                </a:lnTo>
                <a:lnTo>
                  <a:pt x="2319" y="1373"/>
                </a:lnTo>
                <a:lnTo>
                  <a:pt x="2279" y="1378"/>
                </a:lnTo>
                <a:lnTo>
                  <a:pt x="2241" y="1389"/>
                </a:lnTo>
                <a:lnTo>
                  <a:pt x="2211" y="1402"/>
                </a:lnTo>
                <a:lnTo>
                  <a:pt x="2183" y="1417"/>
                </a:lnTo>
                <a:lnTo>
                  <a:pt x="2158" y="1437"/>
                </a:lnTo>
                <a:lnTo>
                  <a:pt x="2136" y="1458"/>
                </a:lnTo>
                <a:lnTo>
                  <a:pt x="2116" y="1480"/>
                </a:lnTo>
                <a:lnTo>
                  <a:pt x="2097" y="1504"/>
                </a:lnTo>
                <a:lnTo>
                  <a:pt x="2167" y="1507"/>
                </a:lnTo>
                <a:lnTo>
                  <a:pt x="2238" y="1515"/>
                </a:lnTo>
                <a:lnTo>
                  <a:pt x="2309" y="1527"/>
                </a:lnTo>
                <a:lnTo>
                  <a:pt x="2381" y="1543"/>
                </a:lnTo>
                <a:lnTo>
                  <a:pt x="2452" y="1563"/>
                </a:lnTo>
                <a:lnTo>
                  <a:pt x="2521" y="1589"/>
                </a:lnTo>
                <a:lnTo>
                  <a:pt x="2590" y="1616"/>
                </a:lnTo>
                <a:lnTo>
                  <a:pt x="2656" y="1648"/>
                </a:lnTo>
                <a:lnTo>
                  <a:pt x="2720" y="1682"/>
                </a:lnTo>
                <a:lnTo>
                  <a:pt x="2781" y="1720"/>
                </a:lnTo>
                <a:lnTo>
                  <a:pt x="2838" y="1762"/>
                </a:lnTo>
                <a:lnTo>
                  <a:pt x="2893" y="1805"/>
                </a:lnTo>
                <a:lnTo>
                  <a:pt x="2942" y="1851"/>
                </a:lnTo>
                <a:lnTo>
                  <a:pt x="2989" y="1902"/>
                </a:lnTo>
                <a:lnTo>
                  <a:pt x="3031" y="1954"/>
                </a:lnTo>
                <a:lnTo>
                  <a:pt x="3068" y="2009"/>
                </a:lnTo>
                <a:lnTo>
                  <a:pt x="3100" y="2066"/>
                </a:lnTo>
                <a:lnTo>
                  <a:pt x="3129" y="2124"/>
                </a:lnTo>
                <a:lnTo>
                  <a:pt x="3152" y="2185"/>
                </a:lnTo>
                <a:lnTo>
                  <a:pt x="3171" y="2246"/>
                </a:lnTo>
                <a:lnTo>
                  <a:pt x="3185" y="2308"/>
                </a:lnTo>
                <a:lnTo>
                  <a:pt x="3195" y="2372"/>
                </a:lnTo>
                <a:lnTo>
                  <a:pt x="3200" y="2434"/>
                </a:lnTo>
                <a:lnTo>
                  <a:pt x="3200" y="2499"/>
                </a:lnTo>
                <a:lnTo>
                  <a:pt x="3196" y="2561"/>
                </a:lnTo>
                <a:lnTo>
                  <a:pt x="3187" y="2624"/>
                </a:lnTo>
                <a:lnTo>
                  <a:pt x="3174" y="2686"/>
                </a:lnTo>
                <a:lnTo>
                  <a:pt x="3156" y="2747"/>
                </a:lnTo>
                <a:lnTo>
                  <a:pt x="3134" y="2808"/>
                </a:lnTo>
                <a:lnTo>
                  <a:pt x="3106" y="2866"/>
                </a:lnTo>
                <a:lnTo>
                  <a:pt x="3074" y="2922"/>
                </a:lnTo>
                <a:lnTo>
                  <a:pt x="3038" y="2977"/>
                </a:lnTo>
                <a:lnTo>
                  <a:pt x="2997" y="3028"/>
                </a:lnTo>
                <a:lnTo>
                  <a:pt x="2951" y="3077"/>
                </a:lnTo>
                <a:lnTo>
                  <a:pt x="2903" y="3123"/>
                </a:lnTo>
                <a:lnTo>
                  <a:pt x="2853" y="3162"/>
                </a:lnTo>
                <a:lnTo>
                  <a:pt x="2800" y="3197"/>
                </a:lnTo>
                <a:lnTo>
                  <a:pt x="2746" y="3226"/>
                </a:lnTo>
                <a:lnTo>
                  <a:pt x="2690" y="3252"/>
                </a:lnTo>
                <a:lnTo>
                  <a:pt x="2633" y="3271"/>
                </a:lnTo>
                <a:lnTo>
                  <a:pt x="2575" y="3285"/>
                </a:lnTo>
                <a:lnTo>
                  <a:pt x="2517" y="3293"/>
                </a:lnTo>
                <a:lnTo>
                  <a:pt x="2458" y="3296"/>
                </a:lnTo>
                <a:lnTo>
                  <a:pt x="2402" y="3294"/>
                </a:lnTo>
                <a:lnTo>
                  <a:pt x="2348" y="3286"/>
                </a:lnTo>
                <a:lnTo>
                  <a:pt x="2294" y="3274"/>
                </a:lnTo>
                <a:lnTo>
                  <a:pt x="2243" y="3257"/>
                </a:lnTo>
                <a:lnTo>
                  <a:pt x="2194" y="3236"/>
                </a:lnTo>
                <a:lnTo>
                  <a:pt x="2146" y="3209"/>
                </a:lnTo>
                <a:lnTo>
                  <a:pt x="2102" y="3180"/>
                </a:lnTo>
                <a:lnTo>
                  <a:pt x="2062" y="3147"/>
                </a:lnTo>
                <a:lnTo>
                  <a:pt x="2023" y="3110"/>
                </a:lnTo>
                <a:lnTo>
                  <a:pt x="1989" y="3068"/>
                </a:lnTo>
                <a:lnTo>
                  <a:pt x="1960" y="3024"/>
                </a:lnTo>
                <a:lnTo>
                  <a:pt x="1934" y="2979"/>
                </a:lnTo>
                <a:lnTo>
                  <a:pt x="1913" y="2934"/>
                </a:lnTo>
                <a:lnTo>
                  <a:pt x="1898" y="2890"/>
                </a:lnTo>
                <a:lnTo>
                  <a:pt x="1886" y="2848"/>
                </a:lnTo>
                <a:lnTo>
                  <a:pt x="1879" y="2807"/>
                </a:lnTo>
                <a:lnTo>
                  <a:pt x="1875" y="2767"/>
                </a:lnTo>
                <a:lnTo>
                  <a:pt x="1874" y="2728"/>
                </a:lnTo>
                <a:lnTo>
                  <a:pt x="1875" y="2691"/>
                </a:lnTo>
                <a:lnTo>
                  <a:pt x="1878" y="2655"/>
                </a:lnTo>
                <a:lnTo>
                  <a:pt x="1883" y="2619"/>
                </a:lnTo>
                <a:lnTo>
                  <a:pt x="1889" y="2585"/>
                </a:lnTo>
                <a:lnTo>
                  <a:pt x="1896" y="2553"/>
                </a:lnTo>
                <a:lnTo>
                  <a:pt x="1903" y="2521"/>
                </a:lnTo>
                <a:lnTo>
                  <a:pt x="1911" y="2485"/>
                </a:lnTo>
                <a:lnTo>
                  <a:pt x="1918" y="2449"/>
                </a:lnTo>
                <a:lnTo>
                  <a:pt x="1924" y="2415"/>
                </a:lnTo>
                <a:lnTo>
                  <a:pt x="1928" y="2380"/>
                </a:lnTo>
                <a:lnTo>
                  <a:pt x="1929" y="2346"/>
                </a:lnTo>
                <a:lnTo>
                  <a:pt x="1926" y="2311"/>
                </a:lnTo>
                <a:lnTo>
                  <a:pt x="1919" y="2275"/>
                </a:lnTo>
                <a:lnTo>
                  <a:pt x="1908" y="2239"/>
                </a:lnTo>
                <a:lnTo>
                  <a:pt x="1895" y="2209"/>
                </a:lnTo>
                <a:lnTo>
                  <a:pt x="1879" y="2181"/>
                </a:lnTo>
                <a:lnTo>
                  <a:pt x="1861" y="2156"/>
                </a:lnTo>
                <a:lnTo>
                  <a:pt x="1840" y="2134"/>
                </a:lnTo>
                <a:lnTo>
                  <a:pt x="1817" y="2113"/>
                </a:lnTo>
                <a:lnTo>
                  <a:pt x="1793" y="2095"/>
                </a:lnTo>
                <a:lnTo>
                  <a:pt x="1790" y="2165"/>
                </a:lnTo>
                <a:lnTo>
                  <a:pt x="1782" y="2237"/>
                </a:lnTo>
                <a:lnTo>
                  <a:pt x="1770" y="2308"/>
                </a:lnTo>
                <a:lnTo>
                  <a:pt x="1754" y="2379"/>
                </a:lnTo>
                <a:lnTo>
                  <a:pt x="1734" y="2449"/>
                </a:lnTo>
                <a:lnTo>
                  <a:pt x="1710" y="2519"/>
                </a:lnTo>
                <a:lnTo>
                  <a:pt x="1683" y="2587"/>
                </a:lnTo>
                <a:lnTo>
                  <a:pt x="1650" y="2653"/>
                </a:lnTo>
                <a:lnTo>
                  <a:pt x="1616" y="2716"/>
                </a:lnTo>
                <a:lnTo>
                  <a:pt x="1578" y="2777"/>
                </a:lnTo>
                <a:lnTo>
                  <a:pt x="1537" y="2835"/>
                </a:lnTo>
                <a:lnTo>
                  <a:pt x="1493" y="2889"/>
                </a:lnTo>
                <a:lnTo>
                  <a:pt x="1446" y="2940"/>
                </a:lnTo>
                <a:lnTo>
                  <a:pt x="1395" y="2987"/>
                </a:lnTo>
                <a:lnTo>
                  <a:pt x="1340" y="3030"/>
                </a:lnTo>
                <a:lnTo>
                  <a:pt x="1283" y="3069"/>
                </a:lnTo>
                <a:lnTo>
                  <a:pt x="1222" y="3103"/>
                </a:lnTo>
                <a:lnTo>
                  <a:pt x="1161" y="3131"/>
                </a:lnTo>
                <a:lnTo>
                  <a:pt x="1096" y="3155"/>
                </a:lnTo>
                <a:lnTo>
                  <a:pt x="1031" y="3174"/>
                </a:lnTo>
                <a:lnTo>
                  <a:pt x="963" y="3187"/>
                </a:lnTo>
                <a:lnTo>
                  <a:pt x="894" y="3195"/>
                </a:lnTo>
                <a:lnTo>
                  <a:pt x="824" y="3198"/>
                </a:lnTo>
                <a:lnTo>
                  <a:pt x="756" y="3195"/>
                </a:lnTo>
                <a:lnTo>
                  <a:pt x="688" y="3187"/>
                </a:lnTo>
                <a:lnTo>
                  <a:pt x="623" y="3174"/>
                </a:lnTo>
                <a:lnTo>
                  <a:pt x="558" y="3157"/>
                </a:lnTo>
                <a:lnTo>
                  <a:pt x="496" y="3134"/>
                </a:lnTo>
                <a:lnTo>
                  <a:pt x="435" y="3106"/>
                </a:lnTo>
                <a:lnTo>
                  <a:pt x="377" y="3073"/>
                </a:lnTo>
                <a:lnTo>
                  <a:pt x="321" y="3036"/>
                </a:lnTo>
                <a:lnTo>
                  <a:pt x="268" y="2995"/>
                </a:lnTo>
                <a:lnTo>
                  <a:pt x="219" y="2949"/>
                </a:lnTo>
                <a:lnTo>
                  <a:pt x="172" y="2898"/>
                </a:lnTo>
                <a:lnTo>
                  <a:pt x="131" y="2847"/>
                </a:lnTo>
                <a:lnTo>
                  <a:pt x="96" y="2793"/>
                </a:lnTo>
                <a:lnTo>
                  <a:pt x="65" y="2737"/>
                </a:lnTo>
                <a:lnTo>
                  <a:pt x="41" y="2681"/>
                </a:lnTo>
                <a:lnTo>
                  <a:pt x="22" y="2622"/>
                </a:lnTo>
                <a:lnTo>
                  <a:pt x="9" y="2563"/>
                </a:lnTo>
                <a:lnTo>
                  <a:pt x="2" y="2504"/>
                </a:lnTo>
                <a:lnTo>
                  <a:pt x="0" y="2443"/>
                </a:lnTo>
                <a:lnTo>
                  <a:pt x="4" y="2383"/>
                </a:lnTo>
                <a:lnTo>
                  <a:pt x="13" y="2331"/>
                </a:lnTo>
                <a:lnTo>
                  <a:pt x="26" y="2279"/>
                </a:lnTo>
                <a:lnTo>
                  <a:pt x="44" y="2230"/>
                </a:lnTo>
                <a:lnTo>
                  <a:pt x="65" y="2183"/>
                </a:lnTo>
                <a:lnTo>
                  <a:pt x="92" y="2137"/>
                </a:lnTo>
                <a:lnTo>
                  <a:pt x="121" y="2095"/>
                </a:lnTo>
                <a:lnTo>
                  <a:pt x="154" y="2055"/>
                </a:lnTo>
                <a:lnTo>
                  <a:pt x="190" y="2018"/>
                </a:lnTo>
                <a:lnTo>
                  <a:pt x="230" y="1986"/>
                </a:lnTo>
                <a:lnTo>
                  <a:pt x="272" y="1958"/>
                </a:lnTo>
                <a:lnTo>
                  <a:pt x="319" y="1931"/>
                </a:lnTo>
                <a:lnTo>
                  <a:pt x="368" y="1910"/>
                </a:lnTo>
                <a:lnTo>
                  <a:pt x="416" y="1894"/>
                </a:lnTo>
                <a:lnTo>
                  <a:pt x="465" y="1882"/>
                </a:lnTo>
                <a:lnTo>
                  <a:pt x="515" y="1874"/>
                </a:lnTo>
                <a:lnTo>
                  <a:pt x="565" y="1872"/>
                </a:lnTo>
                <a:lnTo>
                  <a:pt x="610" y="1873"/>
                </a:lnTo>
                <a:lnTo>
                  <a:pt x="653" y="1879"/>
                </a:lnTo>
                <a:lnTo>
                  <a:pt x="695" y="1885"/>
                </a:lnTo>
                <a:lnTo>
                  <a:pt x="736" y="1893"/>
                </a:lnTo>
                <a:lnTo>
                  <a:pt x="776" y="1902"/>
                </a:lnTo>
                <a:lnTo>
                  <a:pt x="818" y="1911"/>
                </a:lnTo>
                <a:lnTo>
                  <a:pt x="860" y="1918"/>
                </a:lnTo>
                <a:lnTo>
                  <a:pt x="901" y="1923"/>
                </a:lnTo>
                <a:lnTo>
                  <a:pt x="941" y="1925"/>
                </a:lnTo>
                <a:lnTo>
                  <a:pt x="980" y="1924"/>
                </a:lnTo>
                <a:lnTo>
                  <a:pt x="1020" y="1918"/>
                </a:lnTo>
                <a:lnTo>
                  <a:pt x="1058" y="1907"/>
                </a:lnTo>
                <a:lnTo>
                  <a:pt x="1088" y="1895"/>
                </a:lnTo>
                <a:lnTo>
                  <a:pt x="1115" y="1879"/>
                </a:lnTo>
                <a:lnTo>
                  <a:pt x="1141" y="1859"/>
                </a:lnTo>
                <a:lnTo>
                  <a:pt x="1163" y="1839"/>
                </a:lnTo>
                <a:lnTo>
                  <a:pt x="1183" y="1816"/>
                </a:lnTo>
                <a:lnTo>
                  <a:pt x="1202" y="1792"/>
                </a:lnTo>
                <a:lnTo>
                  <a:pt x="1132" y="1789"/>
                </a:lnTo>
                <a:lnTo>
                  <a:pt x="1061" y="1782"/>
                </a:lnTo>
                <a:lnTo>
                  <a:pt x="989" y="1769"/>
                </a:lnTo>
                <a:lnTo>
                  <a:pt x="918" y="1753"/>
                </a:lnTo>
                <a:lnTo>
                  <a:pt x="847" y="1733"/>
                </a:lnTo>
                <a:lnTo>
                  <a:pt x="778" y="1708"/>
                </a:lnTo>
                <a:lnTo>
                  <a:pt x="709" y="1680"/>
                </a:lnTo>
                <a:lnTo>
                  <a:pt x="644" y="1648"/>
                </a:lnTo>
                <a:lnTo>
                  <a:pt x="579" y="1614"/>
                </a:lnTo>
                <a:lnTo>
                  <a:pt x="518" y="1576"/>
                </a:lnTo>
                <a:lnTo>
                  <a:pt x="460" y="1535"/>
                </a:lnTo>
                <a:lnTo>
                  <a:pt x="407" y="1491"/>
                </a:lnTo>
                <a:lnTo>
                  <a:pt x="357" y="1445"/>
                </a:lnTo>
                <a:lnTo>
                  <a:pt x="310" y="1395"/>
                </a:lnTo>
                <a:lnTo>
                  <a:pt x="269" y="1342"/>
                </a:lnTo>
                <a:lnTo>
                  <a:pt x="232" y="1288"/>
                </a:lnTo>
                <a:lnTo>
                  <a:pt x="198" y="1230"/>
                </a:lnTo>
                <a:lnTo>
                  <a:pt x="170" y="1172"/>
                </a:lnTo>
                <a:lnTo>
                  <a:pt x="147" y="1111"/>
                </a:lnTo>
                <a:lnTo>
                  <a:pt x="128" y="1050"/>
                </a:lnTo>
                <a:lnTo>
                  <a:pt x="114" y="988"/>
                </a:lnTo>
                <a:lnTo>
                  <a:pt x="105" y="925"/>
                </a:lnTo>
                <a:lnTo>
                  <a:pt x="100" y="862"/>
                </a:lnTo>
                <a:lnTo>
                  <a:pt x="99" y="798"/>
                </a:lnTo>
                <a:lnTo>
                  <a:pt x="103" y="735"/>
                </a:lnTo>
                <a:lnTo>
                  <a:pt x="112" y="672"/>
                </a:lnTo>
                <a:lnTo>
                  <a:pt x="125" y="610"/>
                </a:lnTo>
                <a:lnTo>
                  <a:pt x="143" y="549"/>
                </a:lnTo>
                <a:lnTo>
                  <a:pt x="166" y="489"/>
                </a:lnTo>
                <a:lnTo>
                  <a:pt x="193" y="431"/>
                </a:lnTo>
                <a:lnTo>
                  <a:pt x="225" y="375"/>
                </a:lnTo>
                <a:lnTo>
                  <a:pt x="261" y="320"/>
                </a:lnTo>
                <a:lnTo>
                  <a:pt x="302" y="268"/>
                </a:lnTo>
                <a:lnTo>
                  <a:pt x="348" y="219"/>
                </a:lnTo>
                <a:lnTo>
                  <a:pt x="396" y="174"/>
                </a:lnTo>
                <a:lnTo>
                  <a:pt x="446" y="134"/>
                </a:lnTo>
                <a:lnTo>
                  <a:pt x="499" y="100"/>
                </a:lnTo>
                <a:lnTo>
                  <a:pt x="553" y="70"/>
                </a:lnTo>
                <a:lnTo>
                  <a:pt x="609" y="44"/>
                </a:lnTo>
                <a:lnTo>
                  <a:pt x="666" y="25"/>
                </a:lnTo>
                <a:lnTo>
                  <a:pt x="723" y="11"/>
                </a:lnTo>
                <a:lnTo>
                  <a:pt x="782" y="3"/>
                </a:lnTo>
                <a:lnTo>
                  <a:pt x="84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1" name="Oval 12"/>
          <p:cNvSpPr/>
          <p:nvPr/>
        </p:nvSpPr>
        <p:spPr>
          <a:xfrm>
            <a:off x="771141" y="3847666"/>
            <a:ext cx="695960" cy="695960"/>
          </a:xfrm>
          <a:prstGeom prst="ellipse">
            <a:avLst/>
          </a:pr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Inter" panose="02000503000000020004" charset="0"/>
            </a:endParaRPr>
          </a:p>
        </p:txBody>
      </p:sp>
      <p:grpSp>
        <p:nvGrpSpPr>
          <p:cNvPr id="12" name="Group 15"/>
          <p:cNvGrpSpPr/>
          <p:nvPr/>
        </p:nvGrpSpPr>
        <p:grpSpPr>
          <a:xfrm>
            <a:off x="1017252" y="4070144"/>
            <a:ext cx="204553" cy="250190"/>
            <a:chOff x="5897563" y="2498725"/>
            <a:chExt cx="398463" cy="487363"/>
          </a:xfrm>
          <a:solidFill>
            <a:schemeClr val="bg1"/>
          </a:solidFill>
        </p:grpSpPr>
        <p:sp>
          <p:nvSpPr>
            <p:cNvPr id="13" name="Freeform 11"/>
            <p:cNvSpPr/>
            <p:nvPr/>
          </p:nvSpPr>
          <p:spPr bwMode="auto">
            <a:xfrm>
              <a:off x="5981700" y="2728913"/>
              <a:ext cx="85725" cy="114300"/>
            </a:xfrm>
            <a:custGeom>
              <a:avLst/>
              <a:gdLst>
                <a:gd name="T0" fmla="*/ 297 w 593"/>
                <a:gd name="T1" fmla="*/ 0 h 792"/>
                <a:gd name="T2" fmla="*/ 533 w 593"/>
                <a:gd name="T3" fmla="*/ 317 h 792"/>
                <a:gd name="T4" fmla="*/ 555 w 593"/>
                <a:gd name="T5" fmla="*/ 349 h 792"/>
                <a:gd name="T6" fmla="*/ 571 w 593"/>
                <a:gd name="T7" fmla="*/ 383 h 792"/>
                <a:gd name="T8" fmla="*/ 583 w 593"/>
                <a:gd name="T9" fmla="*/ 419 h 792"/>
                <a:gd name="T10" fmla="*/ 590 w 593"/>
                <a:gd name="T11" fmla="*/ 457 h 792"/>
                <a:gd name="T12" fmla="*/ 593 w 593"/>
                <a:gd name="T13" fmla="*/ 495 h 792"/>
                <a:gd name="T14" fmla="*/ 590 w 593"/>
                <a:gd name="T15" fmla="*/ 539 h 792"/>
                <a:gd name="T16" fmla="*/ 579 w 593"/>
                <a:gd name="T17" fmla="*/ 580 h 792"/>
                <a:gd name="T18" fmla="*/ 565 w 593"/>
                <a:gd name="T19" fmla="*/ 620 h 792"/>
                <a:gd name="T20" fmla="*/ 545 w 593"/>
                <a:gd name="T21" fmla="*/ 656 h 792"/>
                <a:gd name="T22" fmla="*/ 520 w 593"/>
                <a:gd name="T23" fmla="*/ 690 h 792"/>
                <a:gd name="T24" fmla="*/ 490 w 593"/>
                <a:gd name="T25" fmla="*/ 719 h 792"/>
                <a:gd name="T26" fmla="*/ 458 w 593"/>
                <a:gd name="T27" fmla="*/ 743 h 792"/>
                <a:gd name="T28" fmla="*/ 421 w 593"/>
                <a:gd name="T29" fmla="*/ 764 h 792"/>
                <a:gd name="T30" fmla="*/ 382 w 593"/>
                <a:gd name="T31" fmla="*/ 779 h 792"/>
                <a:gd name="T32" fmla="*/ 340 w 593"/>
                <a:gd name="T33" fmla="*/ 789 h 792"/>
                <a:gd name="T34" fmla="*/ 297 w 593"/>
                <a:gd name="T35" fmla="*/ 792 h 792"/>
                <a:gd name="T36" fmla="*/ 253 w 593"/>
                <a:gd name="T37" fmla="*/ 789 h 792"/>
                <a:gd name="T38" fmla="*/ 211 w 593"/>
                <a:gd name="T39" fmla="*/ 779 h 792"/>
                <a:gd name="T40" fmla="*/ 172 w 593"/>
                <a:gd name="T41" fmla="*/ 764 h 792"/>
                <a:gd name="T42" fmla="*/ 135 w 593"/>
                <a:gd name="T43" fmla="*/ 743 h 792"/>
                <a:gd name="T44" fmla="*/ 102 w 593"/>
                <a:gd name="T45" fmla="*/ 719 h 792"/>
                <a:gd name="T46" fmla="*/ 73 w 593"/>
                <a:gd name="T47" fmla="*/ 690 h 792"/>
                <a:gd name="T48" fmla="*/ 48 w 593"/>
                <a:gd name="T49" fmla="*/ 656 h 792"/>
                <a:gd name="T50" fmla="*/ 28 w 593"/>
                <a:gd name="T51" fmla="*/ 620 h 792"/>
                <a:gd name="T52" fmla="*/ 13 w 593"/>
                <a:gd name="T53" fmla="*/ 580 h 792"/>
                <a:gd name="T54" fmla="*/ 4 w 593"/>
                <a:gd name="T55" fmla="*/ 539 h 792"/>
                <a:gd name="T56" fmla="*/ 0 w 593"/>
                <a:gd name="T57" fmla="*/ 495 h 792"/>
                <a:gd name="T58" fmla="*/ 3 w 593"/>
                <a:gd name="T59" fmla="*/ 457 h 792"/>
                <a:gd name="T60" fmla="*/ 10 w 593"/>
                <a:gd name="T61" fmla="*/ 419 h 792"/>
                <a:gd name="T62" fmla="*/ 22 w 593"/>
                <a:gd name="T63" fmla="*/ 383 h 792"/>
                <a:gd name="T64" fmla="*/ 38 w 593"/>
                <a:gd name="T65" fmla="*/ 349 h 792"/>
                <a:gd name="T66" fmla="*/ 59 w 593"/>
                <a:gd name="T67" fmla="*/ 317 h 792"/>
                <a:gd name="T68" fmla="*/ 297 w 593"/>
                <a:gd name="T69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3" h="792">
                  <a:moveTo>
                    <a:pt x="297" y="0"/>
                  </a:moveTo>
                  <a:lnTo>
                    <a:pt x="533" y="317"/>
                  </a:lnTo>
                  <a:lnTo>
                    <a:pt x="555" y="349"/>
                  </a:lnTo>
                  <a:lnTo>
                    <a:pt x="571" y="383"/>
                  </a:lnTo>
                  <a:lnTo>
                    <a:pt x="583" y="419"/>
                  </a:lnTo>
                  <a:lnTo>
                    <a:pt x="590" y="457"/>
                  </a:lnTo>
                  <a:lnTo>
                    <a:pt x="593" y="495"/>
                  </a:lnTo>
                  <a:lnTo>
                    <a:pt x="590" y="539"/>
                  </a:lnTo>
                  <a:lnTo>
                    <a:pt x="579" y="580"/>
                  </a:lnTo>
                  <a:lnTo>
                    <a:pt x="565" y="620"/>
                  </a:lnTo>
                  <a:lnTo>
                    <a:pt x="545" y="656"/>
                  </a:lnTo>
                  <a:lnTo>
                    <a:pt x="520" y="690"/>
                  </a:lnTo>
                  <a:lnTo>
                    <a:pt x="490" y="719"/>
                  </a:lnTo>
                  <a:lnTo>
                    <a:pt x="458" y="743"/>
                  </a:lnTo>
                  <a:lnTo>
                    <a:pt x="421" y="764"/>
                  </a:lnTo>
                  <a:lnTo>
                    <a:pt x="382" y="779"/>
                  </a:lnTo>
                  <a:lnTo>
                    <a:pt x="340" y="789"/>
                  </a:lnTo>
                  <a:lnTo>
                    <a:pt x="297" y="792"/>
                  </a:lnTo>
                  <a:lnTo>
                    <a:pt x="253" y="789"/>
                  </a:lnTo>
                  <a:lnTo>
                    <a:pt x="211" y="779"/>
                  </a:lnTo>
                  <a:lnTo>
                    <a:pt x="172" y="764"/>
                  </a:lnTo>
                  <a:lnTo>
                    <a:pt x="135" y="743"/>
                  </a:lnTo>
                  <a:lnTo>
                    <a:pt x="102" y="719"/>
                  </a:lnTo>
                  <a:lnTo>
                    <a:pt x="73" y="690"/>
                  </a:lnTo>
                  <a:lnTo>
                    <a:pt x="48" y="656"/>
                  </a:lnTo>
                  <a:lnTo>
                    <a:pt x="28" y="620"/>
                  </a:lnTo>
                  <a:lnTo>
                    <a:pt x="13" y="580"/>
                  </a:lnTo>
                  <a:lnTo>
                    <a:pt x="4" y="539"/>
                  </a:lnTo>
                  <a:lnTo>
                    <a:pt x="0" y="495"/>
                  </a:lnTo>
                  <a:lnTo>
                    <a:pt x="3" y="457"/>
                  </a:lnTo>
                  <a:lnTo>
                    <a:pt x="10" y="419"/>
                  </a:lnTo>
                  <a:lnTo>
                    <a:pt x="22" y="383"/>
                  </a:lnTo>
                  <a:lnTo>
                    <a:pt x="38" y="349"/>
                  </a:lnTo>
                  <a:lnTo>
                    <a:pt x="59" y="317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Inter" panose="02000503000000020004" charset="0"/>
              </a:endParaRPr>
            </a:p>
          </p:txBody>
        </p:sp>
        <p:sp>
          <p:nvSpPr>
            <p:cNvPr id="14" name="Rectangle 12"/>
            <p:cNvSpPr>
              <a:spLocks noChangeArrowheads="1"/>
            </p:cNvSpPr>
            <p:nvPr/>
          </p:nvSpPr>
          <p:spPr bwMode="auto">
            <a:xfrm>
              <a:off x="5897563" y="2928938"/>
              <a:ext cx="398463" cy="5715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Inter" panose="02000503000000020004" charset="0"/>
              </a:endParaRPr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5897563" y="2557463"/>
              <a:ext cx="398463" cy="342900"/>
            </a:xfrm>
            <a:custGeom>
              <a:avLst/>
              <a:gdLst>
                <a:gd name="T0" fmla="*/ 493 w 2764"/>
                <a:gd name="T1" fmla="*/ 1385 h 2374"/>
                <a:gd name="T2" fmla="*/ 439 w 2764"/>
                <a:gd name="T3" fmla="*/ 1476 h 2374"/>
                <a:gd name="T4" fmla="*/ 406 w 2764"/>
                <a:gd name="T5" fmla="*/ 1576 h 2374"/>
                <a:gd name="T6" fmla="*/ 395 w 2764"/>
                <a:gd name="T7" fmla="*/ 1682 h 2374"/>
                <a:gd name="T8" fmla="*/ 406 w 2764"/>
                <a:gd name="T9" fmla="*/ 1788 h 2374"/>
                <a:gd name="T10" fmla="*/ 439 w 2764"/>
                <a:gd name="T11" fmla="*/ 1886 h 2374"/>
                <a:gd name="T12" fmla="*/ 490 w 2764"/>
                <a:gd name="T13" fmla="*/ 1974 h 2374"/>
                <a:gd name="T14" fmla="*/ 558 w 2764"/>
                <a:gd name="T15" fmla="*/ 2048 h 2374"/>
                <a:gd name="T16" fmla="*/ 640 w 2764"/>
                <a:gd name="T17" fmla="*/ 2109 h 2374"/>
                <a:gd name="T18" fmla="*/ 733 w 2764"/>
                <a:gd name="T19" fmla="*/ 2151 h 2374"/>
                <a:gd name="T20" fmla="*/ 834 w 2764"/>
                <a:gd name="T21" fmla="*/ 2174 h 2374"/>
                <a:gd name="T22" fmla="*/ 942 w 2764"/>
                <a:gd name="T23" fmla="*/ 2174 h 2374"/>
                <a:gd name="T24" fmla="*/ 1044 w 2764"/>
                <a:gd name="T25" fmla="*/ 2151 h 2374"/>
                <a:gd name="T26" fmla="*/ 1138 w 2764"/>
                <a:gd name="T27" fmla="*/ 2109 h 2374"/>
                <a:gd name="T28" fmla="*/ 1219 w 2764"/>
                <a:gd name="T29" fmla="*/ 2048 h 2374"/>
                <a:gd name="T30" fmla="*/ 1286 w 2764"/>
                <a:gd name="T31" fmla="*/ 1974 h 2374"/>
                <a:gd name="T32" fmla="*/ 1337 w 2764"/>
                <a:gd name="T33" fmla="*/ 1886 h 2374"/>
                <a:gd name="T34" fmla="*/ 1370 w 2764"/>
                <a:gd name="T35" fmla="*/ 1788 h 2374"/>
                <a:gd name="T36" fmla="*/ 1382 w 2764"/>
                <a:gd name="T37" fmla="*/ 1682 h 2374"/>
                <a:gd name="T38" fmla="*/ 1370 w 2764"/>
                <a:gd name="T39" fmla="*/ 1576 h 2374"/>
                <a:gd name="T40" fmla="*/ 1337 w 2764"/>
                <a:gd name="T41" fmla="*/ 1476 h 2374"/>
                <a:gd name="T42" fmla="*/ 1283 w 2764"/>
                <a:gd name="T43" fmla="*/ 1385 h 2374"/>
                <a:gd name="T44" fmla="*/ 1487 w 2764"/>
                <a:gd name="T45" fmla="*/ 372 h 2374"/>
                <a:gd name="T46" fmla="*/ 1428 w 2764"/>
                <a:gd name="T47" fmla="*/ 379 h 2374"/>
                <a:gd name="T48" fmla="*/ 1372 w 2764"/>
                <a:gd name="T49" fmla="*/ 402 h 2374"/>
                <a:gd name="T50" fmla="*/ 1325 w 2764"/>
                <a:gd name="T51" fmla="*/ 443 h 2374"/>
                <a:gd name="T52" fmla="*/ 1293 w 2764"/>
                <a:gd name="T53" fmla="*/ 500 h 2374"/>
                <a:gd name="T54" fmla="*/ 1281 w 2764"/>
                <a:gd name="T55" fmla="*/ 559 h 2374"/>
                <a:gd name="T56" fmla="*/ 1287 w 2764"/>
                <a:gd name="T57" fmla="*/ 621 h 2374"/>
                <a:gd name="T58" fmla="*/ 1312 w 2764"/>
                <a:gd name="T59" fmla="*/ 676 h 2374"/>
                <a:gd name="T60" fmla="*/ 1355 w 2764"/>
                <a:gd name="T61" fmla="*/ 724 h 2374"/>
                <a:gd name="T62" fmla="*/ 2134 w 2764"/>
                <a:gd name="T63" fmla="*/ 1347 h 2374"/>
                <a:gd name="T64" fmla="*/ 2192 w 2764"/>
                <a:gd name="T65" fmla="*/ 1369 h 2374"/>
                <a:gd name="T66" fmla="*/ 2252 w 2764"/>
                <a:gd name="T67" fmla="*/ 1371 h 2374"/>
                <a:gd name="T68" fmla="*/ 2310 w 2764"/>
                <a:gd name="T69" fmla="*/ 1355 h 2374"/>
                <a:gd name="T70" fmla="*/ 2361 w 2764"/>
                <a:gd name="T71" fmla="*/ 1323 h 2374"/>
                <a:gd name="T72" fmla="*/ 2402 w 2764"/>
                <a:gd name="T73" fmla="*/ 1273 h 2374"/>
                <a:gd name="T74" fmla="*/ 2425 w 2764"/>
                <a:gd name="T75" fmla="*/ 1216 h 2374"/>
                <a:gd name="T76" fmla="*/ 2428 w 2764"/>
                <a:gd name="T77" fmla="*/ 1154 h 2374"/>
                <a:gd name="T78" fmla="*/ 2411 w 2764"/>
                <a:gd name="T79" fmla="*/ 1094 h 2374"/>
                <a:gd name="T80" fmla="*/ 2378 w 2764"/>
                <a:gd name="T81" fmla="*/ 1042 h 2374"/>
                <a:gd name="T82" fmla="*/ 1602 w 2764"/>
                <a:gd name="T83" fmla="*/ 415 h 2374"/>
                <a:gd name="T84" fmla="*/ 1547 w 2764"/>
                <a:gd name="T85" fmla="*/ 384 h 2374"/>
                <a:gd name="T86" fmla="*/ 1487 w 2764"/>
                <a:gd name="T87" fmla="*/ 372 h 2374"/>
                <a:gd name="T88" fmla="*/ 1713 w 2764"/>
                <a:gd name="T89" fmla="*/ 0 h 2374"/>
                <a:gd name="T90" fmla="*/ 2764 w 2764"/>
                <a:gd name="T91" fmla="*/ 2374 h 2374"/>
                <a:gd name="T92" fmla="*/ 0 w 2764"/>
                <a:gd name="T93" fmla="*/ 0 h 2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764" h="2374">
                  <a:moveTo>
                    <a:pt x="889" y="857"/>
                  </a:moveTo>
                  <a:lnTo>
                    <a:pt x="493" y="1385"/>
                  </a:lnTo>
                  <a:lnTo>
                    <a:pt x="463" y="1429"/>
                  </a:lnTo>
                  <a:lnTo>
                    <a:pt x="439" y="1476"/>
                  </a:lnTo>
                  <a:lnTo>
                    <a:pt x="419" y="1526"/>
                  </a:lnTo>
                  <a:lnTo>
                    <a:pt x="406" y="1576"/>
                  </a:lnTo>
                  <a:lnTo>
                    <a:pt x="398" y="1628"/>
                  </a:lnTo>
                  <a:lnTo>
                    <a:pt x="395" y="1682"/>
                  </a:lnTo>
                  <a:lnTo>
                    <a:pt x="398" y="1735"/>
                  </a:lnTo>
                  <a:lnTo>
                    <a:pt x="406" y="1788"/>
                  </a:lnTo>
                  <a:lnTo>
                    <a:pt x="420" y="1838"/>
                  </a:lnTo>
                  <a:lnTo>
                    <a:pt x="439" y="1886"/>
                  </a:lnTo>
                  <a:lnTo>
                    <a:pt x="462" y="1931"/>
                  </a:lnTo>
                  <a:lnTo>
                    <a:pt x="490" y="1974"/>
                  </a:lnTo>
                  <a:lnTo>
                    <a:pt x="522" y="2014"/>
                  </a:lnTo>
                  <a:lnTo>
                    <a:pt x="558" y="2048"/>
                  </a:lnTo>
                  <a:lnTo>
                    <a:pt x="597" y="2081"/>
                  </a:lnTo>
                  <a:lnTo>
                    <a:pt x="640" y="2109"/>
                  </a:lnTo>
                  <a:lnTo>
                    <a:pt x="685" y="2133"/>
                  </a:lnTo>
                  <a:lnTo>
                    <a:pt x="733" y="2151"/>
                  </a:lnTo>
                  <a:lnTo>
                    <a:pt x="782" y="2166"/>
                  </a:lnTo>
                  <a:lnTo>
                    <a:pt x="834" y="2174"/>
                  </a:lnTo>
                  <a:lnTo>
                    <a:pt x="889" y="2177"/>
                  </a:lnTo>
                  <a:lnTo>
                    <a:pt x="942" y="2174"/>
                  </a:lnTo>
                  <a:lnTo>
                    <a:pt x="994" y="2166"/>
                  </a:lnTo>
                  <a:lnTo>
                    <a:pt x="1044" y="2151"/>
                  </a:lnTo>
                  <a:lnTo>
                    <a:pt x="1092" y="2133"/>
                  </a:lnTo>
                  <a:lnTo>
                    <a:pt x="1138" y="2109"/>
                  </a:lnTo>
                  <a:lnTo>
                    <a:pt x="1180" y="2081"/>
                  </a:lnTo>
                  <a:lnTo>
                    <a:pt x="1219" y="2048"/>
                  </a:lnTo>
                  <a:lnTo>
                    <a:pt x="1254" y="2014"/>
                  </a:lnTo>
                  <a:lnTo>
                    <a:pt x="1286" y="1974"/>
                  </a:lnTo>
                  <a:lnTo>
                    <a:pt x="1315" y="1931"/>
                  </a:lnTo>
                  <a:lnTo>
                    <a:pt x="1337" y="1886"/>
                  </a:lnTo>
                  <a:lnTo>
                    <a:pt x="1357" y="1838"/>
                  </a:lnTo>
                  <a:lnTo>
                    <a:pt x="1370" y="1788"/>
                  </a:lnTo>
                  <a:lnTo>
                    <a:pt x="1378" y="1735"/>
                  </a:lnTo>
                  <a:lnTo>
                    <a:pt x="1382" y="1682"/>
                  </a:lnTo>
                  <a:lnTo>
                    <a:pt x="1378" y="1628"/>
                  </a:lnTo>
                  <a:lnTo>
                    <a:pt x="1370" y="1576"/>
                  </a:lnTo>
                  <a:lnTo>
                    <a:pt x="1357" y="1526"/>
                  </a:lnTo>
                  <a:lnTo>
                    <a:pt x="1337" y="1476"/>
                  </a:lnTo>
                  <a:lnTo>
                    <a:pt x="1313" y="1429"/>
                  </a:lnTo>
                  <a:lnTo>
                    <a:pt x="1283" y="1385"/>
                  </a:lnTo>
                  <a:lnTo>
                    <a:pt x="889" y="857"/>
                  </a:lnTo>
                  <a:close/>
                  <a:moveTo>
                    <a:pt x="1487" y="372"/>
                  </a:moveTo>
                  <a:lnTo>
                    <a:pt x="1457" y="372"/>
                  </a:lnTo>
                  <a:lnTo>
                    <a:pt x="1428" y="379"/>
                  </a:lnTo>
                  <a:lnTo>
                    <a:pt x="1399" y="388"/>
                  </a:lnTo>
                  <a:lnTo>
                    <a:pt x="1372" y="402"/>
                  </a:lnTo>
                  <a:lnTo>
                    <a:pt x="1348" y="421"/>
                  </a:lnTo>
                  <a:lnTo>
                    <a:pt x="1325" y="443"/>
                  </a:lnTo>
                  <a:lnTo>
                    <a:pt x="1307" y="470"/>
                  </a:lnTo>
                  <a:lnTo>
                    <a:pt x="1293" y="500"/>
                  </a:lnTo>
                  <a:lnTo>
                    <a:pt x="1284" y="530"/>
                  </a:lnTo>
                  <a:lnTo>
                    <a:pt x="1281" y="559"/>
                  </a:lnTo>
                  <a:lnTo>
                    <a:pt x="1281" y="590"/>
                  </a:lnTo>
                  <a:lnTo>
                    <a:pt x="1287" y="621"/>
                  </a:lnTo>
                  <a:lnTo>
                    <a:pt x="1298" y="650"/>
                  </a:lnTo>
                  <a:lnTo>
                    <a:pt x="1312" y="676"/>
                  </a:lnTo>
                  <a:lnTo>
                    <a:pt x="1331" y="702"/>
                  </a:lnTo>
                  <a:lnTo>
                    <a:pt x="1355" y="724"/>
                  </a:lnTo>
                  <a:lnTo>
                    <a:pt x="2107" y="1330"/>
                  </a:lnTo>
                  <a:lnTo>
                    <a:pt x="2134" y="1347"/>
                  </a:lnTo>
                  <a:lnTo>
                    <a:pt x="2162" y="1360"/>
                  </a:lnTo>
                  <a:lnTo>
                    <a:pt x="2192" y="1369"/>
                  </a:lnTo>
                  <a:lnTo>
                    <a:pt x="2222" y="1372"/>
                  </a:lnTo>
                  <a:lnTo>
                    <a:pt x="2252" y="1371"/>
                  </a:lnTo>
                  <a:lnTo>
                    <a:pt x="2281" y="1366"/>
                  </a:lnTo>
                  <a:lnTo>
                    <a:pt x="2310" y="1355"/>
                  </a:lnTo>
                  <a:lnTo>
                    <a:pt x="2337" y="1342"/>
                  </a:lnTo>
                  <a:lnTo>
                    <a:pt x="2361" y="1323"/>
                  </a:lnTo>
                  <a:lnTo>
                    <a:pt x="2384" y="1301"/>
                  </a:lnTo>
                  <a:lnTo>
                    <a:pt x="2402" y="1273"/>
                  </a:lnTo>
                  <a:lnTo>
                    <a:pt x="2416" y="1245"/>
                  </a:lnTo>
                  <a:lnTo>
                    <a:pt x="2425" y="1216"/>
                  </a:lnTo>
                  <a:lnTo>
                    <a:pt x="2428" y="1185"/>
                  </a:lnTo>
                  <a:lnTo>
                    <a:pt x="2428" y="1154"/>
                  </a:lnTo>
                  <a:lnTo>
                    <a:pt x="2422" y="1124"/>
                  </a:lnTo>
                  <a:lnTo>
                    <a:pt x="2411" y="1094"/>
                  </a:lnTo>
                  <a:lnTo>
                    <a:pt x="2397" y="1068"/>
                  </a:lnTo>
                  <a:lnTo>
                    <a:pt x="2378" y="1042"/>
                  </a:lnTo>
                  <a:lnTo>
                    <a:pt x="2354" y="1019"/>
                  </a:lnTo>
                  <a:lnTo>
                    <a:pt x="1602" y="415"/>
                  </a:lnTo>
                  <a:lnTo>
                    <a:pt x="1575" y="397"/>
                  </a:lnTo>
                  <a:lnTo>
                    <a:pt x="1547" y="384"/>
                  </a:lnTo>
                  <a:lnTo>
                    <a:pt x="1518" y="376"/>
                  </a:lnTo>
                  <a:lnTo>
                    <a:pt x="1487" y="372"/>
                  </a:lnTo>
                  <a:close/>
                  <a:moveTo>
                    <a:pt x="0" y="0"/>
                  </a:moveTo>
                  <a:lnTo>
                    <a:pt x="1713" y="0"/>
                  </a:lnTo>
                  <a:lnTo>
                    <a:pt x="2764" y="843"/>
                  </a:lnTo>
                  <a:lnTo>
                    <a:pt x="2764" y="2374"/>
                  </a:lnTo>
                  <a:lnTo>
                    <a:pt x="0" y="23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Inter" panose="02000503000000020004" charset="0"/>
              </a:endParaRPr>
            </a:p>
          </p:txBody>
        </p:sp>
        <p:sp>
          <p:nvSpPr>
            <p:cNvPr id="16" name="Rectangle 14"/>
            <p:cNvSpPr>
              <a:spLocks noChangeArrowheads="1"/>
            </p:cNvSpPr>
            <p:nvPr/>
          </p:nvSpPr>
          <p:spPr bwMode="auto">
            <a:xfrm>
              <a:off x="5924550" y="2498725"/>
              <a:ext cx="142875" cy="301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Inter" panose="02000503000000020004" charset="0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550309" y="1892065"/>
            <a:ext cx="1922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kumimoji="1" lang="zh-CN" altLang="en-US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50309" y="2261397"/>
            <a:ext cx="3825239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400" dirty="0"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cs typeface="Inter" panose="020005030000000200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50309" y="3847666"/>
            <a:ext cx="1922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kumimoji="1" lang="zh-CN" altLang="en-US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50309" y="4216998"/>
            <a:ext cx="3825239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400" dirty="0"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16680" y="1817510"/>
            <a:ext cx="5075288" cy="41959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85245" y="1817510"/>
            <a:ext cx="5075288" cy="41959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69645" y="1655882"/>
            <a:ext cx="1922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kumimoji="1" lang="zh-CN" altLang="en-US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535950" y="1655882"/>
            <a:ext cx="1922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b="1" dirty="0">
                <a:solidFill>
                  <a:srgbClr val="FF6147"/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kumimoji="1" lang="zh-CN" altLang="en-US" b="1" dirty="0">
              <a:solidFill>
                <a:srgbClr val="FF6147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04511" y="2139226"/>
            <a:ext cx="4192903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0" name="Oval 8"/>
          <p:cNvSpPr>
            <a:spLocks noChangeArrowheads="1"/>
          </p:cNvSpPr>
          <p:nvPr/>
        </p:nvSpPr>
        <p:spPr bwMode="auto">
          <a:xfrm>
            <a:off x="1172930" y="2219636"/>
            <a:ext cx="315913" cy="317500"/>
          </a:xfrm>
          <a:prstGeom prst="ellipse">
            <a:avLst/>
          </a:prstGeom>
          <a:solidFill>
            <a:schemeClr val="accent1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chemeClr val="accent1"/>
              </a:solidFill>
              <a:cs typeface="Inter" panose="02000503000000020004" charset="0"/>
            </a:endParaRPr>
          </a:p>
        </p:txBody>
      </p:sp>
      <p:sp>
        <p:nvSpPr>
          <p:cNvPr id="11" name="任意形状 11"/>
          <p:cNvSpPr>
            <a:spLocks noChangeAspect="1"/>
          </p:cNvSpPr>
          <p:nvPr/>
        </p:nvSpPr>
        <p:spPr>
          <a:xfrm>
            <a:off x="1244917" y="2306386"/>
            <a:ext cx="171938" cy="144000"/>
          </a:xfrm>
          <a:custGeom>
            <a:avLst/>
            <a:gdLst>
              <a:gd name="connsiteX0" fmla="*/ 387009 w 457200"/>
              <a:gd name="connsiteY0" fmla="*/ 0 h 381000"/>
              <a:gd name="connsiteX1" fmla="*/ 149768 w 457200"/>
              <a:gd name="connsiteY1" fmla="*/ 237762 h 381000"/>
              <a:gd name="connsiteX2" fmla="*/ 73856 w 457200"/>
              <a:gd name="connsiteY2" fmla="*/ 161851 h 381000"/>
              <a:gd name="connsiteX3" fmla="*/ 0 w 457200"/>
              <a:gd name="connsiteY3" fmla="*/ 235711 h 381000"/>
              <a:gd name="connsiteX4" fmla="*/ 148173 w 457200"/>
              <a:gd name="connsiteY4" fmla="*/ 383884 h 381000"/>
              <a:gd name="connsiteX5" fmla="*/ 222052 w 457200"/>
              <a:gd name="connsiteY5" fmla="*/ 310004 h 381000"/>
              <a:gd name="connsiteX6" fmla="*/ 221140 w 457200"/>
              <a:gd name="connsiteY6" fmla="*/ 309102 h 381000"/>
              <a:gd name="connsiteX7" fmla="*/ 458363 w 457200"/>
              <a:gd name="connsiteY7" fmla="*/ 71354 h 381000"/>
              <a:gd name="connsiteX8" fmla="*/ 387009 w 457200"/>
              <a:gd name="connsiteY8" fmla="*/ 0 h 381000"/>
              <a:gd name="connsiteX9" fmla="*/ 195077 w 457200"/>
              <a:gd name="connsiteY9" fmla="*/ 310042 h 381000"/>
              <a:gd name="connsiteX10" fmla="*/ 148172 w 457200"/>
              <a:gd name="connsiteY10" fmla="*/ 356946 h 381000"/>
              <a:gd name="connsiteX11" fmla="*/ 26938 w 457200"/>
              <a:gd name="connsiteY11" fmla="*/ 235712 h 381000"/>
              <a:gd name="connsiteX12" fmla="*/ 73856 w 457200"/>
              <a:gd name="connsiteY12" fmla="*/ 188789 h 381000"/>
              <a:gd name="connsiteX13" fmla="*/ 149786 w 457200"/>
              <a:gd name="connsiteY13" fmla="*/ 264719 h 381000"/>
              <a:gd name="connsiteX14" fmla="*/ 387028 w 457200"/>
              <a:gd name="connsiteY14" fmla="*/ 26957 h 381000"/>
              <a:gd name="connsiteX15" fmla="*/ 431444 w 457200"/>
              <a:gd name="connsiteY15" fmla="*/ 71372 h 381000"/>
              <a:gd name="connsiteX16" fmla="*/ 194184 w 457200"/>
              <a:gd name="connsiteY16" fmla="*/ 309149 h 381000"/>
              <a:gd name="connsiteX17" fmla="*/ 195077 w 457200"/>
              <a:gd name="connsiteY17" fmla="*/ 310042 h 381000"/>
              <a:gd name="connsiteX0-1" fmla="*/ 387009 w 458363"/>
              <a:gd name="connsiteY0-2" fmla="*/ 0 h 383884"/>
              <a:gd name="connsiteX1-3" fmla="*/ 149768 w 458363"/>
              <a:gd name="connsiteY1-4" fmla="*/ 237762 h 383884"/>
              <a:gd name="connsiteX2-5" fmla="*/ 73856 w 458363"/>
              <a:gd name="connsiteY2-6" fmla="*/ 161851 h 383884"/>
              <a:gd name="connsiteX3-7" fmla="*/ 0 w 458363"/>
              <a:gd name="connsiteY3-8" fmla="*/ 235711 h 383884"/>
              <a:gd name="connsiteX4-9" fmla="*/ 148173 w 458363"/>
              <a:gd name="connsiteY4-10" fmla="*/ 383884 h 383884"/>
              <a:gd name="connsiteX5-11" fmla="*/ 222052 w 458363"/>
              <a:gd name="connsiteY5-12" fmla="*/ 310004 h 383884"/>
              <a:gd name="connsiteX6-13" fmla="*/ 221140 w 458363"/>
              <a:gd name="connsiteY6-14" fmla="*/ 309102 h 383884"/>
              <a:gd name="connsiteX7-15" fmla="*/ 458363 w 458363"/>
              <a:gd name="connsiteY7-16" fmla="*/ 71354 h 383884"/>
              <a:gd name="connsiteX8-17" fmla="*/ 387009 w 458363"/>
              <a:gd name="connsiteY8-18" fmla="*/ 0 h 383884"/>
              <a:gd name="connsiteX9-19" fmla="*/ 195077 w 458363"/>
              <a:gd name="connsiteY9-20" fmla="*/ 310042 h 383884"/>
              <a:gd name="connsiteX10-21" fmla="*/ 148172 w 458363"/>
              <a:gd name="connsiteY10-22" fmla="*/ 356946 h 383884"/>
              <a:gd name="connsiteX11-23" fmla="*/ 26938 w 458363"/>
              <a:gd name="connsiteY11-24" fmla="*/ 235712 h 383884"/>
              <a:gd name="connsiteX12-25" fmla="*/ 73856 w 458363"/>
              <a:gd name="connsiteY12-26" fmla="*/ 188789 h 383884"/>
              <a:gd name="connsiteX13-27" fmla="*/ 149786 w 458363"/>
              <a:gd name="connsiteY13-28" fmla="*/ 264719 h 383884"/>
              <a:gd name="connsiteX14-29" fmla="*/ 431444 w 458363"/>
              <a:gd name="connsiteY14-30" fmla="*/ 71372 h 383884"/>
              <a:gd name="connsiteX15-31" fmla="*/ 194184 w 458363"/>
              <a:gd name="connsiteY15-32" fmla="*/ 309149 h 383884"/>
              <a:gd name="connsiteX16-33" fmla="*/ 195077 w 458363"/>
              <a:gd name="connsiteY16-34" fmla="*/ 310042 h 383884"/>
              <a:gd name="connsiteX0-35" fmla="*/ 387009 w 458363"/>
              <a:gd name="connsiteY0-36" fmla="*/ 0 h 383884"/>
              <a:gd name="connsiteX1-37" fmla="*/ 149768 w 458363"/>
              <a:gd name="connsiteY1-38" fmla="*/ 237762 h 383884"/>
              <a:gd name="connsiteX2-39" fmla="*/ 73856 w 458363"/>
              <a:gd name="connsiteY2-40" fmla="*/ 161851 h 383884"/>
              <a:gd name="connsiteX3-41" fmla="*/ 0 w 458363"/>
              <a:gd name="connsiteY3-42" fmla="*/ 235711 h 383884"/>
              <a:gd name="connsiteX4-43" fmla="*/ 148173 w 458363"/>
              <a:gd name="connsiteY4-44" fmla="*/ 383884 h 383884"/>
              <a:gd name="connsiteX5-45" fmla="*/ 222052 w 458363"/>
              <a:gd name="connsiteY5-46" fmla="*/ 310004 h 383884"/>
              <a:gd name="connsiteX6-47" fmla="*/ 221140 w 458363"/>
              <a:gd name="connsiteY6-48" fmla="*/ 309102 h 383884"/>
              <a:gd name="connsiteX7-49" fmla="*/ 458363 w 458363"/>
              <a:gd name="connsiteY7-50" fmla="*/ 71354 h 383884"/>
              <a:gd name="connsiteX8-51" fmla="*/ 387009 w 458363"/>
              <a:gd name="connsiteY8-52" fmla="*/ 0 h 383884"/>
              <a:gd name="connsiteX9-53" fmla="*/ 195077 w 458363"/>
              <a:gd name="connsiteY9-54" fmla="*/ 310042 h 383884"/>
              <a:gd name="connsiteX10-55" fmla="*/ 148172 w 458363"/>
              <a:gd name="connsiteY10-56" fmla="*/ 356946 h 383884"/>
              <a:gd name="connsiteX11-57" fmla="*/ 26938 w 458363"/>
              <a:gd name="connsiteY11-58" fmla="*/ 235712 h 383884"/>
              <a:gd name="connsiteX12-59" fmla="*/ 73856 w 458363"/>
              <a:gd name="connsiteY12-60" fmla="*/ 188789 h 383884"/>
              <a:gd name="connsiteX13-61" fmla="*/ 149786 w 458363"/>
              <a:gd name="connsiteY13-62" fmla="*/ 264719 h 383884"/>
              <a:gd name="connsiteX14-63" fmla="*/ 194184 w 458363"/>
              <a:gd name="connsiteY14-64" fmla="*/ 309149 h 383884"/>
              <a:gd name="connsiteX15-65" fmla="*/ 195077 w 458363"/>
              <a:gd name="connsiteY15-66" fmla="*/ 310042 h 383884"/>
              <a:gd name="connsiteX0-67" fmla="*/ 387009 w 458363"/>
              <a:gd name="connsiteY0-68" fmla="*/ 0 h 383884"/>
              <a:gd name="connsiteX1-69" fmla="*/ 149768 w 458363"/>
              <a:gd name="connsiteY1-70" fmla="*/ 237762 h 383884"/>
              <a:gd name="connsiteX2-71" fmla="*/ 73856 w 458363"/>
              <a:gd name="connsiteY2-72" fmla="*/ 161851 h 383884"/>
              <a:gd name="connsiteX3-73" fmla="*/ 0 w 458363"/>
              <a:gd name="connsiteY3-74" fmla="*/ 235711 h 383884"/>
              <a:gd name="connsiteX4-75" fmla="*/ 148173 w 458363"/>
              <a:gd name="connsiteY4-76" fmla="*/ 383884 h 383884"/>
              <a:gd name="connsiteX5-77" fmla="*/ 222052 w 458363"/>
              <a:gd name="connsiteY5-78" fmla="*/ 310004 h 383884"/>
              <a:gd name="connsiteX6-79" fmla="*/ 221140 w 458363"/>
              <a:gd name="connsiteY6-80" fmla="*/ 309102 h 383884"/>
              <a:gd name="connsiteX7-81" fmla="*/ 458363 w 458363"/>
              <a:gd name="connsiteY7-82" fmla="*/ 71354 h 383884"/>
              <a:gd name="connsiteX8-83" fmla="*/ 387009 w 458363"/>
              <a:gd name="connsiteY8-84" fmla="*/ 0 h 383884"/>
              <a:gd name="connsiteX9-85" fmla="*/ 194184 w 458363"/>
              <a:gd name="connsiteY9-86" fmla="*/ 309149 h 383884"/>
              <a:gd name="connsiteX10-87" fmla="*/ 148172 w 458363"/>
              <a:gd name="connsiteY10-88" fmla="*/ 356946 h 383884"/>
              <a:gd name="connsiteX11-89" fmla="*/ 26938 w 458363"/>
              <a:gd name="connsiteY11-90" fmla="*/ 235712 h 383884"/>
              <a:gd name="connsiteX12-91" fmla="*/ 73856 w 458363"/>
              <a:gd name="connsiteY12-92" fmla="*/ 188789 h 383884"/>
              <a:gd name="connsiteX13-93" fmla="*/ 149786 w 458363"/>
              <a:gd name="connsiteY13-94" fmla="*/ 264719 h 383884"/>
              <a:gd name="connsiteX14-95" fmla="*/ 194184 w 458363"/>
              <a:gd name="connsiteY14-96" fmla="*/ 309149 h 383884"/>
              <a:gd name="connsiteX0-97" fmla="*/ 387009 w 458363"/>
              <a:gd name="connsiteY0-98" fmla="*/ 0 h 383884"/>
              <a:gd name="connsiteX1-99" fmla="*/ 149768 w 458363"/>
              <a:gd name="connsiteY1-100" fmla="*/ 237762 h 383884"/>
              <a:gd name="connsiteX2-101" fmla="*/ 73856 w 458363"/>
              <a:gd name="connsiteY2-102" fmla="*/ 161851 h 383884"/>
              <a:gd name="connsiteX3-103" fmla="*/ 0 w 458363"/>
              <a:gd name="connsiteY3-104" fmla="*/ 235711 h 383884"/>
              <a:gd name="connsiteX4-105" fmla="*/ 148173 w 458363"/>
              <a:gd name="connsiteY4-106" fmla="*/ 383884 h 383884"/>
              <a:gd name="connsiteX5-107" fmla="*/ 222052 w 458363"/>
              <a:gd name="connsiteY5-108" fmla="*/ 310004 h 383884"/>
              <a:gd name="connsiteX6-109" fmla="*/ 221140 w 458363"/>
              <a:gd name="connsiteY6-110" fmla="*/ 309102 h 383884"/>
              <a:gd name="connsiteX7-111" fmla="*/ 458363 w 458363"/>
              <a:gd name="connsiteY7-112" fmla="*/ 71354 h 383884"/>
              <a:gd name="connsiteX8-113" fmla="*/ 387009 w 458363"/>
              <a:gd name="connsiteY8-114" fmla="*/ 0 h 383884"/>
              <a:gd name="connsiteX9-115" fmla="*/ 194184 w 458363"/>
              <a:gd name="connsiteY9-116" fmla="*/ 309149 h 383884"/>
              <a:gd name="connsiteX10-117" fmla="*/ 26938 w 458363"/>
              <a:gd name="connsiteY10-118" fmla="*/ 235712 h 383884"/>
              <a:gd name="connsiteX11-119" fmla="*/ 73856 w 458363"/>
              <a:gd name="connsiteY11-120" fmla="*/ 188789 h 383884"/>
              <a:gd name="connsiteX12-121" fmla="*/ 149786 w 458363"/>
              <a:gd name="connsiteY12-122" fmla="*/ 264719 h 383884"/>
              <a:gd name="connsiteX13-123" fmla="*/ 194184 w 458363"/>
              <a:gd name="connsiteY13-124" fmla="*/ 309149 h 383884"/>
              <a:gd name="connsiteX0-125" fmla="*/ 387009 w 458363"/>
              <a:gd name="connsiteY0-126" fmla="*/ 0 h 383884"/>
              <a:gd name="connsiteX1-127" fmla="*/ 149768 w 458363"/>
              <a:gd name="connsiteY1-128" fmla="*/ 237762 h 383884"/>
              <a:gd name="connsiteX2-129" fmla="*/ 73856 w 458363"/>
              <a:gd name="connsiteY2-130" fmla="*/ 161851 h 383884"/>
              <a:gd name="connsiteX3-131" fmla="*/ 0 w 458363"/>
              <a:gd name="connsiteY3-132" fmla="*/ 235711 h 383884"/>
              <a:gd name="connsiteX4-133" fmla="*/ 148173 w 458363"/>
              <a:gd name="connsiteY4-134" fmla="*/ 383884 h 383884"/>
              <a:gd name="connsiteX5-135" fmla="*/ 222052 w 458363"/>
              <a:gd name="connsiteY5-136" fmla="*/ 310004 h 383884"/>
              <a:gd name="connsiteX6-137" fmla="*/ 221140 w 458363"/>
              <a:gd name="connsiteY6-138" fmla="*/ 309102 h 383884"/>
              <a:gd name="connsiteX7-139" fmla="*/ 458363 w 458363"/>
              <a:gd name="connsiteY7-140" fmla="*/ 71354 h 383884"/>
              <a:gd name="connsiteX8-141" fmla="*/ 387009 w 458363"/>
              <a:gd name="connsiteY8-142" fmla="*/ 0 h 383884"/>
              <a:gd name="connsiteX9-143" fmla="*/ 149786 w 458363"/>
              <a:gd name="connsiteY9-144" fmla="*/ 264719 h 383884"/>
              <a:gd name="connsiteX10-145" fmla="*/ 26938 w 458363"/>
              <a:gd name="connsiteY10-146" fmla="*/ 235712 h 383884"/>
              <a:gd name="connsiteX11-147" fmla="*/ 73856 w 458363"/>
              <a:gd name="connsiteY11-148" fmla="*/ 188789 h 383884"/>
              <a:gd name="connsiteX12-149" fmla="*/ 149786 w 458363"/>
              <a:gd name="connsiteY12-150" fmla="*/ 264719 h 383884"/>
              <a:gd name="connsiteX0-151" fmla="*/ 387009 w 458363"/>
              <a:gd name="connsiteY0-152" fmla="*/ 0 h 383884"/>
              <a:gd name="connsiteX1-153" fmla="*/ 149768 w 458363"/>
              <a:gd name="connsiteY1-154" fmla="*/ 237762 h 383884"/>
              <a:gd name="connsiteX2-155" fmla="*/ 73856 w 458363"/>
              <a:gd name="connsiteY2-156" fmla="*/ 161851 h 383884"/>
              <a:gd name="connsiteX3-157" fmla="*/ 0 w 458363"/>
              <a:gd name="connsiteY3-158" fmla="*/ 235711 h 383884"/>
              <a:gd name="connsiteX4-159" fmla="*/ 148173 w 458363"/>
              <a:gd name="connsiteY4-160" fmla="*/ 383884 h 383884"/>
              <a:gd name="connsiteX5-161" fmla="*/ 222052 w 458363"/>
              <a:gd name="connsiteY5-162" fmla="*/ 310004 h 383884"/>
              <a:gd name="connsiteX6-163" fmla="*/ 221140 w 458363"/>
              <a:gd name="connsiteY6-164" fmla="*/ 309102 h 383884"/>
              <a:gd name="connsiteX7-165" fmla="*/ 458363 w 458363"/>
              <a:gd name="connsiteY7-166" fmla="*/ 71354 h 383884"/>
              <a:gd name="connsiteX8-167" fmla="*/ 387009 w 458363"/>
              <a:gd name="connsiteY8-168" fmla="*/ 0 h 383884"/>
              <a:gd name="connsiteX9-169" fmla="*/ 73856 w 458363"/>
              <a:gd name="connsiteY9-170" fmla="*/ 188789 h 383884"/>
              <a:gd name="connsiteX10-171" fmla="*/ 26938 w 458363"/>
              <a:gd name="connsiteY10-172" fmla="*/ 235712 h 383884"/>
              <a:gd name="connsiteX11-173" fmla="*/ 73856 w 458363"/>
              <a:gd name="connsiteY11-174" fmla="*/ 188789 h 383884"/>
              <a:gd name="connsiteX0-175" fmla="*/ 387009 w 458363"/>
              <a:gd name="connsiteY0-176" fmla="*/ 0 h 383884"/>
              <a:gd name="connsiteX1-177" fmla="*/ 149768 w 458363"/>
              <a:gd name="connsiteY1-178" fmla="*/ 237762 h 383884"/>
              <a:gd name="connsiteX2-179" fmla="*/ 73856 w 458363"/>
              <a:gd name="connsiteY2-180" fmla="*/ 161851 h 383884"/>
              <a:gd name="connsiteX3-181" fmla="*/ 0 w 458363"/>
              <a:gd name="connsiteY3-182" fmla="*/ 235711 h 383884"/>
              <a:gd name="connsiteX4-183" fmla="*/ 148173 w 458363"/>
              <a:gd name="connsiteY4-184" fmla="*/ 383884 h 383884"/>
              <a:gd name="connsiteX5-185" fmla="*/ 222052 w 458363"/>
              <a:gd name="connsiteY5-186" fmla="*/ 310004 h 383884"/>
              <a:gd name="connsiteX6-187" fmla="*/ 221140 w 458363"/>
              <a:gd name="connsiteY6-188" fmla="*/ 309102 h 383884"/>
              <a:gd name="connsiteX7-189" fmla="*/ 458363 w 458363"/>
              <a:gd name="connsiteY7-190" fmla="*/ 71354 h 383884"/>
              <a:gd name="connsiteX8-191" fmla="*/ 387009 w 458363"/>
              <a:gd name="connsiteY8-192" fmla="*/ 0 h 3838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458363" h="383884">
                <a:moveTo>
                  <a:pt x="387009" y="0"/>
                </a:moveTo>
                <a:lnTo>
                  <a:pt x="149768" y="237762"/>
                </a:lnTo>
                <a:lnTo>
                  <a:pt x="73856" y="161851"/>
                </a:lnTo>
                <a:lnTo>
                  <a:pt x="0" y="235711"/>
                </a:lnTo>
                <a:lnTo>
                  <a:pt x="148173" y="383884"/>
                </a:lnTo>
                <a:lnTo>
                  <a:pt x="222052" y="310004"/>
                </a:lnTo>
                <a:lnTo>
                  <a:pt x="221140" y="309102"/>
                </a:lnTo>
                <a:lnTo>
                  <a:pt x="458363" y="71354"/>
                </a:lnTo>
                <a:lnTo>
                  <a:pt x="387009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67331" y="2139226"/>
            <a:ext cx="4192903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4" name="Oval 8"/>
          <p:cNvSpPr>
            <a:spLocks noChangeArrowheads="1"/>
          </p:cNvSpPr>
          <p:nvPr/>
        </p:nvSpPr>
        <p:spPr bwMode="auto">
          <a:xfrm>
            <a:off x="6635750" y="2219636"/>
            <a:ext cx="315913" cy="317500"/>
          </a:xfrm>
          <a:prstGeom prst="ellipse">
            <a:avLst/>
          </a:prstGeom>
          <a:solidFill>
            <a:srgbClr val="FF6147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Inter" panose="02000503000000020004" charset="0"/>
            </a:endParaRPr>
          </a:p>
        </p:txBody>
      </p:sp>
      <p:sp>
        <p:nvSpPr>
          <p:cNvPr id="15" name="任意形状 14"/>
          <p:cNvSpPr>
            <a:spLocks noChangeAspect="1"/>
          </p:cNvSpPr>
          <p:nvPr/>
        </p:nvSpPr>
        <p:spPr>
          <a:xfrm>
            <a:off x="6721825" y="2306386"/>
            <a:ext cx="143762" cy="144000"/>
          </a:xfrm>
          <a:custGeom>
            <a:avLst/>
            <a:gdLst>
              <a:gd name="connsiteX0" fmla="*/ 339254 w 409575"/>
              <a:gd name="connsiteY0" fmla="*/ 0 h 409575"/>
              <a:gd name="connsiteX1" fmla="*/ 205299 w 409575"/>
              <a:gd name="connsiteY1" fmla="*/ 134215 h 409575"/>
              <a:gd name="connsiteX2" fmla="*/ 71354 w 409575"/>
              <a:gd name="connsiteY2" fmla="*/ 0 h 409575"/>
              <a:gd name="connsiteX3" fmla="*/ 0 w 409575"/>
              <a:gd name="connsiteY3" fmla="*/ 71358 h 409575"/>
              <a:gd name="connsiteX4" fmla="*/ 134020 w 409575"/>
              <a:gd name="connsiteY4" fmla="*/ 205639 h 409575"/>
              <a:gd name="connsiteX5" fmla="*/ 0 w 409575"/>
              <a:gd name="connsiteY5" fmla="*/ 339923 h 409575"/>
              <a:gd name="connsiteX6" fmla="*/ 71354 w 409575"/>
              <a:gd name="connsiteY6" fmla="*/ 411282 h 409575"/>
              <a:gd name="connsiteX7" fmla="*/ 205299 w 409575"/>
              <a:gd name="connsiteY7" fmla="*/ 277067 h 409575"/>
              <a:gd name="connsiteX8" fmla="*/ 339254 w 409575"/>
              <a:gd name="connsiteY8" fmla="*/ 411282 h 409575"/>
              <a:gd name="connsiteX9" fmla="*/ 410598 w 409575"/>
              <a:gd name="connsiteY9" fmla="*/ 339923 h 409575"/>
              <a:gd name="connsiteX10" fmla="*/ 276588 w 409575"/>
              <a:gd name="connsiteY10" fmla="*/ 205639 h 409575"/>
              <a:gd name="connsiteX11" fmla="*/ 410598 w 409575"/>
              <a:gd name="connsiteY11" fmla="*/ 71358 h 409575"/>
              <a:gd name="connsiteX12" fmla="*/ 339254 w 409575"/>
              <a:gd name="connsiteY12" fmla="*/ 0 h 409575"/>
              <a:gd name="connsiteX13" fmla="*/ 383679 w 409575"/>
              <a:gd name="connsiteY13" fmla="*/ 339914 h 409575"/>
              <a:gd name="connsiteX14" fmla="*/ 339272 w 409575"/>
              <a:gd name="connsiteY14" fmla="*/ 384326 h 409575"/>
              <a:gd name="connsiteX15" fmla="*/ 205299 w 409575"/>
              <a:gd name="connsiteY15" fmla="*/ 250101 h 409575"/>
              <a:gd name="connsiteX16" fmla="*/ 71335 w 409575"/>
              <a:gd name="connsiteY16" fmla="*/ 384326 h 409575"/>
              <a:gd name="connsiteX17" fmla="*/ 26919 w 409575"/>
              <a:gd name="connsiteY17" fmla="*/ 339915 h 409575"/>
              <a:gd name="connsiteX18" fmla="*/ 160939 w 409575"/>
              <a:gd name="connsiteY18" fmla="*/ 205639 h 409575"/>
              <a:gd name="connsiteX19" fmla="*/ 26919 w 409575"/>
              <a:gd name="connsiteY19" fmla="*/ 71368 h 409575"/>
              <a:gd name="connsiteX20" fmla="*/ 71335 w 409575"/>
              <a:gd name="connsiteY20" fmla="*/ 26957 h 409575"/>
              <a:gd name="connsiteX21" fmla="*/ 205299 w 409575"/>
              <a:gd name="connsiteY21" fmla="*/ 161181 h 409575"/>
              <a:gd name="connsiteX22" fmla="*/ 339272 w 409575"/>
              <a:gd name="connsiteY22" fmla="*/ 26956 h 409575"/>
              <a:gd name="connsiteX23" fmla="*/ 383679 w 409575"/>
              <a:gd name="connsiteY23" fmla="*/ 71368 h 409575"/>
              <a:gd name="connsiteX24" fmla="*/ 249668 w 409575"/>
              <a:gd name="connsiteY24" fmla="*/ 205639 h 409575"/>
              <a:gd name="connsiteX25" fmla="*/ 383679 w 409575"/>
              <a:gd name="connsiteY25" fmla="*/ 339914 h 409575"/>
              <a:gd name="connsiteX0-1" fmla="*/ 339254 w 410598"/>
              <a:gd name="connsiteY0-2" fmla="*/ 0 h 411282"/>
              <a:gd name="connsiteX1-3" fmla="*/ 205299 w 410598"/>
              <a:gd name="connsiteY1-4" fmla="*/ 134215 h 411282"/>
              <a:gd name="connsiteX2-5" fmla="*/ 71354 w 410598"/>
              <a:gd name="connsiteY2-6" fmla="*/ 0 h 411282"/>
              <a:gd name="connsiteX3-7" fmla="*/ 0 w 410598"/>
              <a:gd name="connsiteY3-8" fmla="*/ 71358 h 411282"/>
              <a:gd name="connsiteX4-9" fmla="*/ 134020 w 410598"/>
              <a:gd name="connsiteY4-10" fmla="*/ 205639 h 411282"/>
              <a:gd name="connsiteX5-11" fmla="*/ 0 w 410598"/>
              <a:gd name="connsiteY5-12" fmla="*/ 339923 h 411282"/>
              <a:gd name="connsiteX6-13" fmla="*/ 71354 w 410598"/>
              <a:gd name="connsiteY6-14" fmla="*/ 411282 h 411282"/>
              <a:gd name="connsiteX7-15" fmla="*/ 205299 w 410598"/>
              <a:gd name="connsiteY7-16" fmla="*/ 277067 h 411282"/>
              <a:gd name="connsiteX8-17" fmla="*/ 339254 w 410598"/>
              <a:gd name="connsiteY8-18" fmla="*/ 411282 h 411282"/>
              <a:gd name="connsiteX9-19" fmla="*/ 410598 w 410598"/>
              <a:gd name="connsiteY9-20" fmla="*/ 339923 h 411282"/>
              <a:gd name="connsiteX10-21" fmla="*/ 276588 w 410598"/>
              <a:gd name="connsiteY10-22" fmla="*/ 205639 h 411282"/>
              <a:gd name="connsiteX11-23" fmla="*/ 410598 w 410598"/>
              <a:gd name="connsiteY11-24" fmla="*/ 71358 h 411282"/>
              <a:gd name="connsiteX12-25" fmla="*/ 339254 w 410598"/>
              <a:gd name="connsiteY12-26" fmla="*/ 0 h 411282"/>
              <a:gd name="connsiteX13-27" fmla="*/ 383679 w 410598"/>
              <a:gd name="connsiteY13-28" fmla="*/ 339914 h 411282"/>
              <a:gd name="connsiteX14-29" fmla="*/ 339272 w 410598"/>
              <a:gd name="connsiteY14-30" fmla="*/ 384326 h 411282"/>
              <a:gd name="connsiteX15-31" fmla="*/ 205299 w 410598"/>
              <a:gd name="connsiteY15-32" fmla="*/ 250101 h 411282"/>
              <a:gd name="connsiteX16-33" fmla="*/ 71335 w 410598"/>
              <a:gd name="connsiteY16-34" fmla="*/ 384326 h 411282"/>
              <a:gd name="connsiteX17-35" fmla="*/ 160939 w 410598"/>
              <a:gd name="connsiteY17-36" fmla="*/ 205639 h 411282"/>
              <a:gd name="connsiteX18-37" fmla="*/ 26919 w 410598"/>
              <a:gd name="connsiteY18-38" fmla="*/ 71368 h 411282"/>
              <a:gd name="connsiteX19-39" fmla="*/ 71335 w 410598"/>
              <a:gd name="connsiteY19-40" fmla="*/ 26957 h 411282"/>
              <a:gd name="connsiteX20-41" fmla="*/ 205299 w 410598"/>
              <a:gd name="connsiteY20-42" fmla="*/ 161181 h 411282"/>
              <a:gd name="connsiteX21-43" fmla="*/ 339272 w 410598"/>
              <a:gd name="connsiteY21-44" fmla="*/ 26956 h 411282"/>
              <a:gd name="connsiteX22-45" fmla="*/ 383679 w 410598"/>
              <a:gd name="connsiteY22-46" fmla="*/ 71368 h 411282"/>
              <a:gd name="connsiteX23-47" fmla="*/ 249668 w 410598"/>
              <a:gd name="connsiteY23-48" fmla="*/ 205639 h 411282"/>
              <a:gd name="connsiteX24-49" fmla="*/ 383679 w 410598"/>
              <a:gd name="connsiteY24-50" fmla="*/ 339914 h 411282"/>
              <a:gd name="connsiteX0-51" fmla="*/ 339254 w 410598"/>
              <a:gd name="connsiteY0-52" fmla="*/ 0 h 411282"/>
              <a:gd name="connsiteX1-53" fmla="*/ 205299 w 410598"/>
              <a:gd name="connsiteY1-54" fmla="*/ 134215 h 411282"/>
              <a:gd name="connsiteX2-55" fmla="*/ 71354 w 410598"/>
              <a:gd name="connsiteY2-56" fmla="*/ 0 h 411282"/>
              <a:gd name="connsiteX3-57" fmla="*/ 0 w 410598"/>
              <a:gd name="connsiteY3-58" fmla="*/ 71358 h 411282"/>
              <a:gd name="connsiteX4-59" fmla="*/ 134020 w 410598"/>
              <a:gd name="connsiteY4-60" fmla="*/ 205639 h 411282"/>
              <a:gd name="connsiteX5-61" fmla="*/ 0 w 410598"/>
              <a:gd name="connsiteY5-62" fmla="*/ 339923 h 411282"/>
              <a:gd name="connsiteX6-63" fmla="*/ 71354 w 410598"/>
              <a:gd name="connsiteY6-64" fmla="*/ 411282 h 411282"/>
              <a:gd name="connsiteX7-65" fmla="*/ 205299 w 410598"/>
              <a:gd name="connsiteY7-66" fmla="*/ 277067 h 411282"/>
              <a:gd name="connsiteX8-67" fmla="*/ 339254 w 410598"/>
              <a:gd name="connsiteY8-68" fmla="*/ 411282 h 411282"/>
              <a:gd name="connsiteX9-69" fmla="*/ 410598 w 410598"/>
              <a:gd name="connsiteY9-70" fmla="*/ 339923 h 411282"/>
              <a:gd name="connsiteX10-71" fmla="*/ 276588 w 410598"/>
              <a:gd name="connsiteY10-72" fmla="*/ 205639 h 411282"/>
              <a:gd name="connsiteX11-73" fmla="*/ 410598 w 410598"/>
              <a:gd name="connsiteY11-74" fmla="*/ 71358 h 411282"/>
              <a:gd name="connsiteX12-75" fmla="*/ 339254 w 410598"/>
              <a:gd name="connsiteY12-76" fmla="*/ 0 h 411282"/>
              <a:gd name="connsiteX13-77" fmla="*/ 383679 w 410598"/>
              <a:gd name="connsiteY13-78" fmla="*/ 339914 h 411282"/>
              <a:gd name="connsiteX14-79" fmla="*/ 339272 w 410598"/>
              <a:gd name="connsiteY14-80" fmla="*/ 384326 h 411282"/>
              <a:gd name="connsiteX15-81" fmla="*/ 205299 w 410598"/>
              <a:gd name="connsiteY15-82" fmla="*/ 250101 h 411282"/>
              <a:gd name="connsiteX16-83" fmla="*/ 160939 w 410598"/>
              <a:gd name="connsiteY16-84" fmla="*/ 205639 h 411282"/>
              <a:gd name="connsiteX17-85" fmla="*/ 26919 w 410598"/>
              <a:gd name="connsiteY17-86" fmla="*/ 71368 h 411282"/>
              <a:gd name="connsiteX18-87" fmla="*/ 71335 w 410598"/>
              <a:gd name="connsiteY18-88" fmla="*/ 26957 h 411282"/>
              <a:gd name="connsiteX19-89" fmla="*/ 205299 w 410598"/>
              <a:gd name="connsiteY19-90" fmla="*/ 161181 h 411282"/>
              <a:gd name="connsiteX20-91" fmla="*/ 339272 w 410598"/>
              <a:gd name="connsiteY20-92" fmla="*/ 26956 h 411282"/>
              <a:gd name="connsiteX21-93" fmla="*/ 383679 w 410598"/>
              <a:gd name="connsiteY21-94" fmla="*/ 71368 h 411282"/>
              <a:gd name="connsiteX22-95" fmla="*/ 249668 w 410598"/>
              <a:gd name="connsiteY22-96" fmla="*/ 205639 h 411282"/>
              <a:gd name="connsiteX23-97" fmla="*/ 383679 w 410598"/>
              <a:gd name="connsiteY23-98" fmla="*/ 339914 h 411282"/>
              <a:gd name="connsiteX0-99" fmla="*/ 339254 w 410598"/>
              <a:gd name="connsiteY0-100" fmla="*/ 0 h 411282"/>
              <a:gd name="connsiteX1-101" fmla="*/ 205299 w 410598"/>
              <a:gd name="connsiteY1-102" fmla="*/ 134215 h 411282"/>
              <a:gd name="connsiteX2-103" fmla="*/ 71354 w 410598"/>
              <a:gd name="connsiteY2-104" fmla="*/ 0 h 411282"/>
              <a:gd name="connsiteX3-105" fmla="*/ 0 w 410598"/>
              <a:gd name="connsiteY3-106" fmla="*/ 71358 h 411282"/>
              <a:gd name="connsiteX4-107" fmla="*/ 134020 w 410598"/>
              <a:gd name="connsiteY4-108" fmla="*/ 205639 h 411282"/>
              <a:gd name="connsiteX5-109" fmla="*/ 0 w 410598"/>
              <a:gd name="connsiteY5-110" fmla="*/ 339923 h 411282"/>
              <a:gd name="connsiteX6-111" fmla="*/ 71354 w 410598"/>
              <a:gd name="connsiteY6-112" fmla="*/ 411282 h 411282"/>
              <a:gd name="connsiteX7-113" fmla="*/ 205299 w 410598"/>
              <a:gd name="connsiteY7-114" fmla="*/ 277067 h 411282"/>
              <a:gd name="connsiteX8-115" fmla="*/ 339254 w 410598"/>
              <a:gd name="connsiteY8-116" fmla="*/ 411282 h 411282"/>
              <a:gd name="connsiteX9-117" fmla="*/ 410598 w 410598"/>
              <a:gd name="connsiteY9-118" fmla="*/ 339923 h 411282"/>
              <a:gd name="connsiteX10-119" fmla="*/ 276588 w 410598"/>
              <a:gd name="connsiteY10-120" fmla="*/ 205639 h 411282"/>
              <a:gd name="connsiteX11-121" fmla="*/ 410598 w 410598"/>
              <a:gd name="connsiteY11-122" fmla="*/ 71358 h 411282"/>
              <a:gd name="connsiteX12-123" fmla="*/ 339254 w 410598"/>
              <a:gd name="connsiteY12-124" fmla="*/ 0 h 411282"/>
              <a:gd name="connsiteX13-125" fmla="*/ 383679 w 410598"/>
              <a:gd name="connsiteY13-126" fmla="*/ 339914 h 411282"/>
              <a:gd name="connsiteX14-127" fmla="*/ 339272 w 410598"/>
              <a:gd name="connsiteY14-128" fmla="*/ 384326 h 411282"/>
              <a:gd name="connsiteX15-129" fmla="*/ 160939 w 410598"/>
              <a:gd name="connsiteY15-130" fmla="*/ 205639 h 411282"/>
              <a:gd name="connsiteX16-131" fmla="*/ 26919 w 410598"/>
              <a:gd name="connsiteY16-132" fmla="*/ 71368 h 411282"/>
              <a:gd name="connsiteX17-133" fmla="*/ 71335 w 410598"/>
              <a:gd name="connsiteY17-134" fmla="*/ 26957 h 411282"/>
              <a:gd name="connsiteX18-135" fmla="*/ 205299 w 410598"/>
              <a:gd name="connsiteY18-136" fmla="*/ 161181 h 411282"/>
              <a:gd name="connsiteX19-137" fmla="*/ 339272 w 410598"/>
              <a:gd name="connsiteY19-138" fmla="*/ 26956 h 411282"/>
              <a:gd name="connsiteX20-139" fmla="*/ 383679 w 410598"/>
              <a:gd name="connsiteY20-140" fmla="*/ 71368 h 411282"/>
              <a:gd name="connsiteX21-141" fmla="*/ 249668 w 410598"/>
              <a:gd name="connsiteY21-142" fmla="*/ 205639 h 411282"/>
              <a:gd name="connsiteX22-143" fmla="*/ 383679 w 410598"/>
              <a:gd name="connsiteY22-144" fmla="*/ 339914 h 411282"/>
              <a:gd name="connsiteX0-145" fmla="*/ 339254 w 410598"/>
              <a:gd name="connsiteY0-146" fmla="*/ 0 h 411282"/>
              <a:gd name="connsiteX1-147" fmla="*/ 205299 w 410598"/>
              <a:gd name="connsiteY1-148" fmla="*/ 134215 h 411282"/>
              <a:gd name="connsiteX2-149" fmla="*/ 71354 w 410598"/>
              <a:gd name="connsiteY2-150" fmla="*/ 0 h 411282"/>
              <a:gd name="connsiteX3-151" fmla="*/ 0 w 410598"/>
              <a:gd name="connsiteY3-152" fmla="*/ 71358 h 411282"/>
              <a:gd name="connsiteX4-153" fmla="*/ 134020 w 410598"/>
              <a:gd name="connsiteY4-154" fmla="*/ 205639 h 411282"/>
              <a:gd name="connsiteX5-155" fmla="*/ 0 w 410598"/>
              <a:gd name="connsiteY5-156" fmla="*/ 339923 h 411282"/>
              <a:gd name="connsiteX6-157" fmla="*/ 71354 w 410598"/>
              <a:gd name="connsiteY6-158" fmla="*/ 411282 h 411282"/>
              <a:gd name="connsiteX7-159" fmla="*/ 205299 w 410598"/>
              <a:gd name="connsiteY7-160" fmla="*/ 277067 h 411282"/>
              <a:gd name="connsiteX8-161" fmla="*/ 339254 w 410598"/>
              <a:gd name="connsiteY8-162" fmla="*/ 411282 h 411282"/>
              <a:gd name="connsiteX9-163" fmla="*/ 410598 w 410598"/>
              <a:gd name="connsiteY9-164" fmla="*/ 339923 h 411282"/>
              <a:gd name="connsiteX10-165" fmla="*/ 276588 w 410598"/>
              <a:gd name="connsiteY10-166" fmla="*/ 205639 h 411282"/>
              <a:gd name="connsiteX11-167" fmla="*/ 410598 w 410598"/>
              <a:gd name="connsiteY11-168" fmla="*/ 71358 h 411282"/>
              <a:gd name="connsiteX12-169" fmla="*/ 339254 w 410598"/>
              <a:gd name="connsiteY12-170" fmla="*/ 0 h 411282"/>
              <a:gd name="connsiteX13-171" fmla="*/ 383679 w 410598"/>
              <a:gd name="connsiteY13-172" fmla="*/ 339914 h 411282"/>
              <a:gd name="connsiteX14-173" fmla="*/ 160939 w 410598"/>
              <a:gd name="connsiteY14-174" fmla="*/ 205639 h 411282"/>
              <a:gd name="connsiteX15-175" fmla="*/ 26919 w 410598"/>
              <a:gd name="connsiteY15-176" fmla="*/ 71368 h 411282"/>
              <a:gd name="connsiteX16-177" fmla="*/ 71335 w 410598"/>
              <a:gd name="connsiteY16-178" fmla="*/ 26957 h 411282"/>
              <a:gd name="connsiteX17-179" fmla="*/ 205299 w 410598"/>
              <a:gd name="connsiteY17-180" fmla="*/ 161181 h 411282"/>
              <a:gd name="connsiteX18-181" fmla="*/ 339272 w 410598"/>
              <a:gd name="connsiteY18-182" fmla="*/ 26956 h 411282"/>
              <a:gd name="connsiteX19-183" fmla="*/ 383679 w 410598"/>
              <a:gd name="connsiteY19-184" fmla="*/ 71368 h 411282"/>
              <a:gd name="connsiteX20-185" fmla="*/ 249668 w 410598"/>
              <a:gd name="connsiteY20-186" fmla="*/ 205639 h 411282"/>
              <a:gd name="connsiteX21-187" fmla="*/ 383679 w 410598"/>
              <a:gd name="connsiteY21-188" fmla="*/ 339914 h 411282"/>
              <a:gd name="connsiteX0-189" fmla="*/ 339254 w 410598"/>
              <a:gd name="connsiteY0-190" fmla="*/ 0 h 411282"/>
              <a:gd name="connsiteX1-191" fmla="*/ 205299 w 410598"/>
              <a:gd name="connsiteY1-192" fmla="*/ 134215 h 411282"/>
              <a:gd name="connsiteX2-193" fmla="*/ 71354 w 410598"/>
              <a:gd name="connsiteY2-194" fmla="*/ 0 h 411282"/>
              <a:gd name="connsiteX3-195" fmla="*/ 0 w 410598"/>
              <a:gd name="connsiteY3-196" fmla="*/ 71358 h 411282"/>
              <a:gd name="connsiteX4-197" fmla="*/ 134020 w 410598"/>
              <a:gd name="connsiteY4-198" fmla="*/ 205639 h 411282"/>
              <a:gd name="connsiteX5-199" fmla="*/ 0 w 410598"/>
              <a:gd name="connsiteY5-200" fmla="*/ 339923 h 411282"/>
              <a:gd name="connsiteX6-201" fmla="*/ 71354 w 410598"/>
              <a:gd name="connsiteY6-202" fmla="*/ 411282 h 411282"/>
              <a:gd name="connsiteX7-203" fmla="*/ 205299 w 410598"/>
              <a:gd name="connsiteY7-204" fmla="*/ 277067 h 411282"/>
              <a:gd name="connsiteX8-205" fmla="*/ 339254 w 410598"/>
              <a:gd name="connsiteY8-206" fmla="*/ 411282 h 411282"/>
              <a:gd name="connsiteX9-207" fmla="*/ 410598 w 410598"/>
              <a:gd name="connsiteY9-208" fmla="*/ 339923 h 411282"/>
              <a:gd name="connsiteX10-209" fmla="*/ 276588 w 410598"/>
              <a:gd name="connsiteY10-210" fmla="*/ 205639 h 411282"/>
              <a:gd name="connsiteX11-211" fmla="*/ 410598 w 410598"/>
              <a:gd name="connsiteY11-212" fmla="*/ 71358 h 411282"/>
              <a:gd name="connsiteX12-213" fmla="*/ 339254 w 410598"/>
              <a:gd name="connsiteY12-214" fmla="*/ 0 h 411282"/>
              <a:gd name="connsiteX13-215" fmla="*/ 249668 w 410598"/>
              <a:gd name="connsiteY13-216" fmla="*/ 205639 h 411282"/>
              <a:gd name="connsiteX14-217" fmla="*/ 160939 w 410598"/>
              <a:gd name="connsiteY14-218" fmla="*/ 205639 h 411282"/>
              <a:gd name="connsiteX15-219" fmla="*/ 26919 w 410598"/>
              <a:gd name="connsiteY15-220" fmla="*/ 71368 h 411282"/>
              <a:gd name="connsiteX16-221" fmla="*/ 71335 w 410598"/>
              <a:gd name="connsiteY16-222" fmla="*/ 26957 h 411282"/>
              <a:gd name="connsiteX17-223" fmla="*/ 205299 w 410598"/>
              <a:gd name="connsiteY17-224" fmla="*/ 161181 h 411282"/>
              <a:gd name="connsiteX18-225" fmla="*/ 339272 w 410598"/>
              <a:gd name="connsiteY18-226" fmla="*/ 26956 h 411282"/>
              <a:gd name="connsiteX19-227" fmla="*/ 383679 w 410598"/>
              <a:gd name="connsiteY19-228" fmla="*/ 71368 h 411282"/>
              <a:gd name="connsiteX20-229" fmla="*/ 249668 w 410598"/>
              <a:gd name="connsiteY20-230" fmla="*/ 205639 h 411282"/>
              <a:gd name="connsiteX0-231" fmla="*/ 339254 w 410598"/>
              <a:gd name="connsiteY0-232" fmla="*/ 0 h 411282"/>
              <a:gd name="connsiteX1-233" fmla="*/ 205299 w 410598"/>
              <a:gd name="connsiteY1-234" fmla="*/ 134215 h 411282"/>
              <a:gd name="connsiteX2-235" fmla="*/ 71354 w 410598"/>
              <a:gd name="connsiteY2-236" fmla="*/ 0 h 411282"/>
              <a:gd name="connsiteX3-237" fmla="*/ 0 w 410598"/>
              <a:gd name="connsiteY3-238" fmla="*/ 71358 h 411282"/>
              <a:gd name="connsiteX4-239" fmla="*/ 134020 w 410598"/>
              <a:gd name="connsiteY4-240" fmla="*/ 205639 h 411282"/>
              <a:gd name="connsiteX5-241" fmla="*/ 0 w 410598"/>
              <a:gd name="connsiteY5-242" fmla="*/ 339923 h 411282"/>
              <a:gd name="connsiteX6-243" fmla="*/ 71354 w 410598"/>
              <a:gd name="connsiteY6-244" fmla="*/ 411282 h 411282"/>
              <a:gd name="connsiteX7-245" fmla="*/ 205299 w 410598"/>
              <a:gd name="connsiteY7-246" fmla="*/ 277067 h 411282"/>
              <a:gd name="connsiteX8-247" fmla="*/ 339254 w 410598"/>
              <a:gd name="connsiteY8-248" fmla="*/ 411282 h 411282"/>
              <a:gd name="connsiteX9-249" fmla="*/ 410598 w 410598"/>
              <a:gd name="connsiteY9-250" fmla="*/ 339923 h 411282"/>
              <a:gd name="connsiteX10-251" fmla="*/ 276588 w 410598"/>
              <a:gd name="connsiteY10-252" fmla="*/ 205639 h 411282"/>
              <a:gd name="connsiteX11-253" fmla="*/ 410598 w 410598"/>
              <a:gd name="connsiteY11-254" fmla="*/ 71358 h 411282"/>
              <a:gd name="connsiteX12-255" fmla="*/ 339254 w 410598"/>
              <a:gd name="connsiteY12-256" fmla="*/ 0 h 411282"/>
              <a:gd name="connsiteX13-257" fmla="*/ 383679 w 410598"/>
              <a:gd name="connsiteY13-258" fmla="*/ 71368 h 411282"/>
              <a:gd name="connsiteX14-259" fmla="*/ 160939 w 410598"/>
              <a:gd name="connsiteY14-260" fmla="*/ 205639 h 411282"/>
              <a:gd name="connsiteX15-261" fmla="*/ 26919 w 410598"/>
              <a:gd name="connsiteY15-262" fmla="*/ 71368 h 411282"/>
              <a:gd name="connsiteX16-263" fmla="*/ 71335 w 410598"/>
              <a:gd name="connsiteY16-264" fmla="*/ 26957 h 411282"/>
              <a:gd name="connsiteX17-265" fmla="*/ 205299 w 410598"/>
              <a:gd name="connsiteY17-266" fmla="*/ 161181 h 411282"/>
              <a:gd name="connsiteX18-267" fmla="*/ 339272 w 410598"/>
              <a:gd name="connsiteY18-268" fmla="*/ 26956 h 411282"/>
              <a:gd name="connsiteX19-269" fmla="*/ 383679 w 410598"/>
              <a:gd name="connsiteY19-270" fmla="*/ 71368 h 411282"/>
              <a:gd name="connsiteX0-271" fmla="*/ 339254 w 410598"/>
              <a:gd name="connsiteY0-272" fmla="*/ 0 h 411282"/>
              <a:gd name="connsiteX1-273" fmla="*/ 205299 w 410598"/>
              <a:gd name="connsiteY1-274" fmla="*/ 134215 h 411282"/>
              <a:gd name="connsiteX2-275" fmla="*/ 71354 w 410598"/>
              <a:gd name="connsiteY2-276" fmla="*/ 0 h 411282"/>
              <a:gd name="connsiteX3-277" fmla="*/ 0 w 410598"/>
              <a:gd name="connsiteY3-278" fmla="*/ 71358 h 411282"/>
              <a:gd name="connsiteX4-279" fmla="*/ 134020 w 410598"/>
              <a:gd name="connsiteY4-280" fmla="*/ 205639 h 411282"/>
              <a:gd name="connsiteX5-281" fmla="*/ 0 w 410598"/>
              <a:gd name="connsiteY5-282" fmla="*/ 339923 h 411282"/>
              <a:gd name="connsiteX6-283" fmla="*/ 71354 w 410598"/>
              <a:gd name="connsiteY6-284" fmla="*/ 411282 h 411282"/>
              <a:gd name="connsiteX7-285" fmla="*/ 205299 w 410598"/>
              <a:gd name="connsiteY7-286" fmla="*/ 277067 h 411282"/>
              <a:gd name="connsiteX8-287" fmla="*/ 339254 w 410598"/>
              <a:gd name="connsiteY8-288" fmla="*/ 411282 h 411282"/>
              <a:gd name="connsiteX9-289" fmla="*/ 410598 w 410598"/>
              <a:gd name="connsiteY9-290" fmla="*/ 339923 h 411282"/>
              <a:gd name="connsiteX10-291" fmla="*/ 276588 w 410598"/>
              <a:gd name="connsiteY10-292" fmla="*/ 205639 h 411282"/>
              <a:gd name="connsiteX11-293" fmla="*/ 410598 w 410598"/>
              <a:gd name="connsiteY11-294" fmla="*/ 71358 h 411282"/>
              <a:gd name="connsiteX12-295" fmla="*/ 339254 w 410598"/>
              <a:gd name="connsiteY12-296" fmla="*/ 0 h 411282"/>
              <a:gd name="connsiteX13-297" fmla="*/ 339272 w 410598"/>
              <a:gd name="connsiteY13-298" fmla="*/ 26956 h 411282"/>
              <a:gd name="connsiteX14-299" fmla="*/ 160939 w 410598"/>
              <a:gd name="connsiteY14-300" fmla="*/ 205639 h 411282"/>
              <a:gd name="connsiteX15-301" fmla="*/ 26919 w 410598"/>
              <a:gd name="connsiteY15-302" fmla="*/ 71368 h 411282"/>
              <a:gd name="connsiteX16-303" fmla="*/ 71335 w 410598"/>
              <a:gd name="connsiteY16-304" fmla="*/ 26957 h 411282"/>
              <a:gd name="connsiteX17-305" fmla="*/ 205299 w 410598"/>
              <a:gd name="connsiteY17-306" fmla="*/ 161181 h 411282"/>
              <a:gd name="connsiteX18-307" fmla="*/ 339272 w 410598"/>
              <a:gd name="connsiteY18-308" fmla="*/ 26956 h 411282"/>
              <a:gd name="connsiteX0-309" fmla="*/ 339254 w 410598"/>
              <a:gd name="connsiteY0-310" fmla="*/ 0 h 411282"/>
              <a:gd name="connsiteX1-311" fmla="*/ 205299 w 410598"/>
              <a:gd name="connsiteY1-312" fmla="*/ 134215 h 411282"/>
              <a:gd name="connsiteX2-313" fmla="*/ 71354 w 410598"/>
              <a:gd name="connsiteY2-314" fmla="*/ 0 h 411282"/>
              <a:gd name="connsiteX3-315" fmla="*/ 0 w 410598"/>
              <a:gd name="connsiteY3-316" fmla="*/ 71358 h 411282"/>
              <a:gd name="connsiteX4-317" fmla="*/ 134020 w 410598"/>
              <a:gd name="connsiteY4-318" fmla="*/ 205639 h 411282"/>
              <a:gd name="connsiteX5-319" fmla="*/ 0 w 410598"/>
              <a:gd name="connsiteY5-320" fmla="*/ 339923 h 411282"/>
              <a:gd name="connsiteX6-321" fmla="*/ 71354 w 410598"/>
              <a:gd name="connsiteY6-322" fmla="*/ 411282 h 411282"/>
              <a:gd name="connsiteX7-323" fmla="*/ 205299 w 410598"/>
              <a:gd name="connsiteY7-324" fmla="*/ 277067 h 411282"/>
              <a:gd name="connsiteX8-325" fmla="*/ 339254 w 410598"/>
              <a:gd name="connsiteY8-326" fmla="*/ 411282 h 411282"/>
              <a:gd name="connsiteX9-327" fmla="*/ 410598 w 410598"/>
              <a:gd name="connsiteY9-328" fmla="*/ 339923 h 411282"/>
              <a:gd name="connsiteX10-329" fmla="*/ 276588 w 410598"/>
              <a:gd name="connsiteY10-330" fmla="*/ 205639 h 411282"/>
              <a:gd name="connsiteX11-331" fmla="*/ 410598 w 410598"/>
              <a:gd name="connsiteY11-332" fmla="*/ 71358 h 411282"/>
              <a:gd name="connsiteX12-333" fmla="*/ 339254 w 410598"/>
              <a:gd name="connsiteY12-334" fmla="*/ 0 h 411282"/>
              <a:gd name="connsiteX13-335" fmla="*/ 205299 w 410598"/>
              <a:gd name="connsiteY13-336" fmla="*/ 161181 h 411282"/>
              <a:gd name="connsiteX14-337" fmla="*/ 160939 w 410598"/>
              <a:gd name="connsiteY14-338" fmla="*/ 205639 h 411282"/>
              <a:gd name="connsiteX15-339" fmla="*/ 26919 w 410598"/>
              <a:gd name="connsiteY15-340" fmla="*/ 71368 h 411282"/>
              <a:gd name="connsiteX16-341" fmla="*/ 71335 w 410598"/>
              <a:gd name="connsiteY16-342" fmla="*/ 26957 h 411282"/>
              <a:gd name="connsiteX17-343" fmla="*/ 205299 w 410598"/>
              <a:gd name="connsiteY17-344" fmla="*/ 161181 h 411282"/>
              <a:gd name="connsiteX0-345" fmla="*/ 339254 w 410598"/>
              <a:gd name="connsiteY0-346" fmla="*/ 0 h 411282"/>
              <a:gd name="connsiteX1-347" fmla="*/ 205299 w 410598"/>
              <a:gd name="connsiteY1-348" fmla="*/ 134215 h 411282"/>
              <a:gd name="connsiteX2-349" fmla="*/ 71354 w 410598"/>
              <a:gd name="connsiteY2-350" fmla="*/ 0 h 411282"/>
              <a:gd name="connsiteX3-351" fmla="*/ 0 w 410598"/>
              <a:gd name="connsiteY3-352" fmla="*/ 71358 h 411282"/>
              <a:gd name="connsiteX4-353" fmla="*/ 134020 w 410598"/>
              <a:gd name="connsiteY4-354" fmla="*/ 205639 h 411282"/>
              <a:gd name="connsiteX5-355" fmla="*/ 0 w 410598"/>
              <a:gd name="connsiteY5-356" fmla="*/ 339923 h 411282"/>
              <a:gd name="connsiteX6-357" fmla="*/ 71354 w 410598"/>
              <a:gd name="connsiteY6-358" fmla="*/ 411282 h 411282"/>
              <a:gd name="connsiteX7-359" fmla="*/ 205299 w 410598"/>
              <a:gd name="connsiteY7-360" fmla="*/ 277067 h 411282"/>
              <a:gd name="connsiteX8-361" fmla="*/ 339254 w 410598"/>
              <a:gd name="connsiteY8-362" fmla="*/ 411282 h 411282"/>
              <a:gd name="connsiteX9-363" fmla="*/ 410598 w 410598"/>
              <a:gd name="connsiteY9-364" fmla="*/ 339923 h 411282"/>
              <a:gd name="connsiteX10-365" fmla="*/ 276588 w 410598"/>
              <a:gd name="connsiteY10-366" fmla="*/ 205639 h 411282"/>
              <a:gd name="connsiteX11-367" fmla="*/ 410598 w 410598"/>
              <a:gd name="connsiteY11-368" fmla="*/ 71358 h 411282"/>
              <a:gd name="connsiteX12-369" fmla="*/ 339254 w 410598"/>
              <a:gd name="connsiteY12-370" fmla="*/ 0 h 411282"/>
              <a:gd name="connsiteX13-371" fmla="*/ 71335 w 410598"/>
              <a:gd name="connsiteY13-372" fmla="*/ 26957 h 411282"/>
              <a:gd name="connsiteX14-373" fmla="*/ 160939 w 410598"/>
              <a:gd name="connsiteY14-374" fmla="*/ 205639 h 411282"/>
              <a:gd name="connsiteX15-375" fmla="*/ 26919 w 410598"/>
              <a:gd name="connsiteY15-376" fmla="*/ 71368 h 411282"/>
              <a:gd name="connsiteX16-377" fmla="*/ 71335 w 410598"/>
              <a:gd name="connsiteY16-378" fmla="*/ 26957 h 411282"/>
              <a:gd name="connsiteX0-379" fmla="*/ 339254 w 410598"/>
              <a:gd name="connsiteY0-380" fmla="*/ 0 h 411282"/>
              <a:gd name="connsiteX1-381" fmla="*/ 205299 w 410598"/>
              <a:gd name="connsiteY1-382" fmla="*/ 134215 h 411282"/>
              <a:gd name="connsiteX2-383" fmla="*/ 71354 w 410598"/>
              <a:gd name="connsiteY2-384" fmla="*/ 0 h 411282"/>
              <a:gd name="connsiteX3-385" fmla="*/ 0 w 410598"/>
              <a:gd name="connsiteY3-386" fmla="*/ 71358 h 411282"/>
              <a:gd name="connsiteX4-387" fmla="*/ 134020 w 410598"/>
              <a:gd name="connsiteY4-388" fmla="*/ 205639 h 411282"/>
              <a:gd name="connsiteX5-389" fmla="*/ 0 w 410598"/>
              <a:gd name="connsiteY5-390" fmla="*/ 339923 h 411282"/>
              <a:gd name="connsiteX6-391" fmla="*/ 71354 w 410598"/>
              <a:gd name="connsiteY6-392" fmla="*/ 411282 h 411282"/>
              <a:gd name="connsiteX7-393" fmla="*/ 205299 w 410598"/>
              <a:gd name="connsiteY7-394" fmla="*/ 277067 h 411282"/>
              <a:gd name="connsiteX8-395" fmla="*/ 339254 w 410598"/>
              <a:gd name="connsiteY8-396" fmla="*/ 411282 h 411282"/>
              <a:gd name="connsiteX9-397" fmla="*/ 410598 w 410598"/>
              <a:gd name="connsiteY9-398" fmla="*/ 339923 h 411282"/>
              <a:gd name="connsiteX10-399" fmla="*/ 276588 w 410598"/>
              <a:gd name="connsiteY10-400" fmla="*/ 205639 h 411282"/>
              <a:gd name="connsiteX11-401" fmla="*/ 410598 w 410598"/>
              <a:gd name="connsiteY11-402" fmla="*/ 71358 h 411282"/>
              <a:gd name="connsiteX12-403" fmla="*/ 339254 w 410598"/>
              <a:gd name="connsiteY12-404" fmla="*/ 0 h 411282"/>
              <a:gd name="connsiteX13-405" fmla="*/ 26919 w 410598"/>
              <a:gd name="connsiteY13-406" fmla="*/ 71368 h 411282"/>
              <a:gd name="connsiteX14-407" fmla="*/ 160939 w 410598"/>
              <a:gd name="connsiteY14-408" fmla="*/ 205639 h 411282"/>
              <a:gd name="connsiteX15-409" fmla="*/ 26919 w 410598"/>
              <a:gd name="connsiteY15-410" fmla="*/ 71368 h 411282"/>
              <a:gd name="connsiteX0-411" fmla="*/ 339254 w 410598"/>
              <a:gd name="connsiteY0-412" fmla="*/ 0 h 411282"/>
              <a:gd name="connsiteX1-413" fmla="*/ 205299 w 410598"/>
              <a:gd name="connsiteY1-414" fmla="*/ 134215 h 411282"/>
              <a:gd name="connsiteX2-415" fmla="*/ 71354 w 410598"/>
              <a:gd name="connsiteY2-416" fmla="*/ 0 h 411282"/>
              <a:gd name="connsiteX3-417" fmla="*/ 0 w 410598"/>
              <a:gd name="connsiteY3-418" fmla="*/ 71358 h 411282"/>
              <a:gd name="connsiteX4-419" fmla="*/ 134020 w 410598"/>
              <a:gd name="connsiteY4-420" fmla="*/ 205639 h 411282"/>
              <a:gd name="connsiteX5-421" fmla="*/ 0 w 410598"/>
              <a:gd name="connsiteY5-422" fmla="*/ 339923 h 411282"/>
              <a:gd name="connsiteX6-423" fmla="*/ 71354 w 410598"/>
              <a:gd name="connsiteY6-424" fmla="*/ 411282 h 411282"/>
              <a:gd name="connsiteX7-425" fmla="*/ 205299 w 410598"/>
              <a:gd name="connsiteY7-426" fmla="*/ 277067 h 411282"/>
              <a:gd name="connsiteX8-427" fmla="*/ 339254 w 410598"/>
              <a:gd name="connsiteY8-428" fmla="*/ 411282 h 411282"/>
              <a:gd name="connsiteX9-429" fmla="*/ 410598 w 410598"/>
              <a:gd name="connsiteY9-430" fmla="*/ 339923 h 411282"/>
              <a:gd name="connsiteX10-431" fmla="*/ 276588 w 410598"/>
              <a:gd name="connsiteY10-432" fmla="*/ 205639 h 411282"/>
              <a:gd name="connsiteX11-433" fmla="*/ 410598 w 410598"/>
              <a:gd name="connsiteY11-434" fmla="*/ 71358 h 411282"/>
              <a:gd name="connsiteX12-435" fmla="*/ 339254 w 410598"/>
              <a:gd name="connsiteY12-436" fmla="*/ 0 h 4112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410598" h="411282">
                <a:moveTo>
                  <a:pt x="339254" y="0"/>
                </a:moveTo>
                <a:lnTo>
                  <a:pt x="205299" y="134215"/>
                </a:lnTo>
                <a:lnTo>
                  <a:pt x="71354" y="0"/>
                </a:lnTo>
                <a:lnTo>
                  <a:pt x="0" y="71358"/>
                </a:lnTo>
                <a:lnTo>
                  <a:pt x="134020" y="205639"/>
                </a:lnTo>
                <a:lnTo>
                  <a:pt x="0" y="339923"/>
                </a:lnTo>
                <a:lnTo>
                  <a:pt x="71354" y="411282"/>
                </a:lnTo>
                <a:lnTo>
                  <a:pt x="205299" y="277067"/>
                </a:lnTo>
                <a:lnTo>
                  <a:pt x="339254" y="411282"/>
                </a:lnTo>
                <a:lnTo>
                  <a:pt x="410598" y="339923"/>
                </a:lnTo>
                <a:lnTo>
                  <a:pt x="276588" y="205639"/>
                </a:lnTo>
                <a:lnTo>
                  <a:pt x="410598" y="71358"/>
                </a:lnTo>
                <a:lnTo>
                  <a:pt x="339254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6" name="Oval 7"/>
          <p:cNvSpPr>
            <a:spLocks noChangeArrowheads="1"/>
          </p:cNvSpPr>
          <p:nvPr/>
        </p:nvSpPr>
        <p:spPr bwMode="auto">
          <a:xfrm>
            <a:off x="1174518" y="3170193"/>
            <a:ext cx="314325" cy="317500"/>
          </a:xfrm>
          <a:prstGeom prst="ellipse">
            <a:avLst/>
          </a:prstGeom>
          <a:solidFill>
            <a:schemeClr val="accent1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  <a:cs typeface="Inter" panose="020005030000000200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88807" y="3100098"/>
            <a:ext cx="4192903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8" name="任意形状 66"/>
          <p:cNvSpPr>
            <a:spLocks noChangeAspect="1"/>
          </p:cNvSpPr>
          <p:nvPr/>
        </p:nvSpPr>
        <p:spPr>
          <a:xfrm>
            <a:off x="1245711" y="3256943"/>
            <a:ext cx="171938" cy="144000"/>
          </a:xfrm>
          <a:custGeom>
            <a:avLst/>
            <a:gdLst>
              <a:gd name="connsiteX0" fmla="*/ 387009 w 457200"/>
              <a:gd name="connsiteY0" fmla="*/ 0 h 381000"/>
              <a:gd name="connsiteX1" fmla="*/ 149768 w 457200"/>
              <a:gd name="connsiteY1" fmla="*/ 237762 h 381000"/>
              <a:gd name="connsiteX2" fmla="*/ 73856 w 457200"/>
              <a:gd name="connsiteY2" fmla="*/ 161851 h 381000"/>
              <a:gd name="connsiteX3" fmla="*/ 0 w 457200"/>
              <a:gd name="connsiteY3" fmla="*/ 235711 h 381000"/>
              <a:gd name="connsiteX4" fmla="*/ 148173 w 457200"/>
              <a:gd name="connsiteY4" fmla="*/ 383884 h 381000"/>
              <a:gd name="connsiteX5" fmla="*/ 222052 w 457200"/>
              <a:gd name="connsiteY5" fmla="*/ 310004 h 381000"/>
              <a:gd name="connsiteX6" fmla="*/ 221140 w 457200"/>
              <a:gd name="connsiteY6" fmla="*/ 309102 h 381000"/>
              <a:gd name="connsiteX7" fmla="*/ 458363 w 457200"/>
              <a:gd name="connsiteY7" fmla="*/ 71354 h 381000"/>
              <a:gd name="connsiteX8" fmla="*/ 387009 w 457200"/>
              <a:gd name="connsiteY8" fmla="*/ 0 h 381000"/>
              <a:gd name="connsiteX9" fmla="*/ 195077 w 457200"/>
              <a:gd name="connsiteY9" fmla="*/ 310042 h 381000"/>
              <a:gd name="connsiteX10" fmla="*/ 148172 w 457200"/>
              <a:gd name="connsiteY10" fmla="*/ 356946 h 381000"/>
              <a:gd name="connsiteX11" fmla="*/ 26938 w 457200"/>
              <a:gd name="connsiteY11" fmla="*/ 235712 h 381000"/>
              <a:gd name="connsiteX12" fmla="*/ 73856 w 457200"/>
              <a:gd name="connsiteY12" fmla="*/ 188789 h 381000"/>
              <a:gd name="connsiteX13" fmla="*/ 149786 w 457200"/>
              <a:gd name="connsiteY13" fmla="*/ 264719 h 381000"/>
              <a:gd name="connsiteX14" fmla="*/ 387028 w 457200"/>
              <a:gd name="connsiteY14" fmla="*/ 26957 h 381000"/>
              <a:gd name="connsiteX15" fmla="*/ 431444 w 457200"/>
              <a:gd name="connsiteY15" fmla="*/ 71372 h 381000"/>
              <a:gd name="connsiteX16" fmla="*/ 194184 w 457200"/>
              <a:gd name="connsiteY16" fmla="*/ 309149 h 381000"/>
              <a:gd name="connsiteX17" fmla="*/ 195077 w 457200"/>
              <a:gd name="connsiteY17" fmla="*/ 310042 h 381000"/>
              <a:gd name="connsiteX0-1" fmla="*/ 387009 w 458363"/>
              <a:gd name="connsiteY0-2" fmla="*/ 0 h 383884"/>
              <a:gd name="connsiteX1-3" fmla="*/ 149768 w 458363"/>
              <a:gd name="connsiteY1-4" fmla="*/ 237762 h 383884"/>
              <a:gd name="connsiteX2-5" fmla="*/ 73856 w 458363"/>
              <a:gd name="connsiteY2-6" fmla="*/ 161851 h 383884"/>
              <a:gd name="connsiteX3-7" fmla="*/ 0 w 458363"/>
              <a:gd name="connsiteY3-8" fmla="*/ 235711 h 383884"/>
              <a:gd name="connsiteX4-9" fmla="*/ 148173 w 458363"/>
              <a:gd name="connsiteY4-10" fmla="*/ 383884 h 383884"/>
              <a:gd name="connsiteX5-11" fmla="*/ 222052 w 458363"/>
              <a:gd name="connsiteY5-12" fmla="*/ 310004 h 383884"/>
              <a:gd name="connsiteX6-13" fmla="*/ 221140 w 458363"/>
              <a:gd name="connsiteY6-14" fmla="*/ 309102 h 383884"/>
              <a:gd name="connsiteX7-15" fmla="*/ 458363 w 458363"/>
              <a:gd name="connsiteY7-16" fmla="*/ 71354 h 383884"/>
              <a:gd name="connsiteX8-17" fmla="*/ 387009 w 458363"/>
              <a:gd name="connsiteY8-18" fmla="*/ 0 h 383884"/>
              <a:gd name="connsiteX9-19" fmla="*/ 195077 w 458363"/>
              <a:gd name="connsiteY9-20" fmla="*/ 310042 h 383884"/>
              <a:gd name="connsiteX10-21" fmla="*/ 148172 w 458363"/>
              <a:gd name="connsiteY10-22" fmla="*/ 356946 h 383884"/>
              <a:gd name="connsiteX11-23" fmla="*/ 26938 w 458363"/>
              <a:gd name="connsiteY11-24" fmla="*/ 235712 h 383884"/>
              <a:gd name="connsiteX12-25" fmla="*/ 73856 w 458363"/>
              <a:gd name="connsiteY12-26" fmla="*/ 188789 h 383884"/>
              <a:gd name="connsiteX13-27" fmla="*/ 149786 w 458363"/>
              <a:gd name="connsiteY13-28" fmla="*/ 264719 h 383884"/>
              <a:gd name="connsiteX14-29" fmla="*/ 431444 w 458363"/>
              <a:gd name="connsiteY14-30" fmla="*/ 71372 h 383884"/>
              <a:gd name="connsiteX15-31" fmla="*/ 194184 w 458363"/>
              <a:gd name="connsiteY15-32" fmla="*/ 309149 h 383884"/>
              <a:gd name="connsiteX16-33" fmla="*/ 195077 w 458363"/>
              <a:gd name="connsiteY16-34" fmla="*/ 310042 h 383884"/>
              <a:gd name="connsiteX0-35" fmla="*/ 387009 w 458363"/>
              <a:gd name="connsiteY0-36" fmla="*/ 0 h 383884"/>
              <a:gd name="connsiteX1-37" fmla="*/ 149768 w 458363"/>
              <a:gd name="connsiteY1-38" fmla="*/ 237762 h 383884"/>
              <a:gd name="connsiteX2-39" fmla="*/ 73856 w 458363"/>
              <a:gd name="connsiteY2-40" fmla="*/ 161851 h 383884"/>
              <a:gd name="connsiteX3-41" fmla="*/ 0 w 458363"/>
              <a:gd name="connsiteY3-42" fmla="*/ 235711 h 383884"/>
              <a:gd name="connsiteX4-43" fmla="*/ 148173 w 458363"/>
              <a:gd name="connsiteY4-44" fmla="*/ 383884 h 383884"/>
              <a:gd name="connsiteX5-45" fmla="*/ 222052 w 458363"/>
              <a:gd name="connsiteY5-46" fmla="*/ 310004 h 383884"/>
              <a:gd name="connsiteX6-47" fmla="*/ 221140 w 458363"/>
              <a:gd name="connsiteY6-48" fmla="*/ 309102 h 383884"/>
              <a:gd name="connsiteX7-49" fmla="*/ 458363 w 458363"/>
              <a:gd name="connsiteY7-50" fmla="*/ 71354 h 383884"/>
              <a:gd name="connsiteX8-51" fmla="*/ 387009 w 458363"/>
              <a:gd name="connsiteY8-52" fmla="*/ 0 h 383884"/>
              <a:gd name="connsiteX9-53" fmla="*/ 195077 w 458363"/>
              <a:gd name="connsiteY9-54" fmla="*/ 310042 h 383884"/>
              <a:gd name="connsiteX10-55" fmla="*/ 148172 w 458363"/>
              <a:gd name="connsiteY10-56" fmla="*/ 356946 h 383884"/>
              <a:gd name="connsiteX11-57" fmla="*/ 26938 w 458363"/>
              <a:gd name="connsiteY11-58" fmla="*/ 235712 h 383884"/>
              <a:gd name="connsiteX12-59" fmla="*/ 73856 w 458363"/>
              <a:gd name="connsiteY12-60" fmla="*/ 188789 h 383884"/>
              <a:gd name="connsiteX13-61" fmla="*/ 149786 w 458363"/>
              <a:gd name="connsiteY13-62" fmla="*/ 264719 h 383884"/>
              <a:gd name="connsiteX14-63" fmla="*/ 194184 w 458363"/>
              <a:gd name="connsiteY14-64" fmla="*/ 309149 h 383884"/>
              <a:gd name="connsiteX15-65" fmla="*/ 195077 w 458363"/>
              <a:gd name="connsiteY15-66" fmla="*/ 310042 h 383884"/>
              <a:gd name="connsiteX0-67" fmla="*/ 387009 w 458363"/>
              <a:gd name="connsiteY0-68" fmla="*/ 0 h 383884"/>
              <a:gd name="connsiteX1-69" fmla="*/ 149768 w 458363"/>
              <a:gd name="connsiteY1-70" fmla="*/ 237762 h 383884"/>
              <a:gd name="connsiteX2-71" fmla="*/ 73856 w 458363"/>
              <a:gd name="connsiteY2-72" fmla="*/ 161851 h 383884"/>
              <a:gd name="connsiteX3-73" fmla="*/ 0 w 458363"/>
              <a:gd name="connsiteY3-74" fmla="*/ 235711 h 383884"/>
              <a:gd name="connsiteX4-75" fmla="*/ 148173 w 458363"/>
              <a:gd name="connsiteY4-76" fmla="*/ 383884 h 383884"/>
              <a:gd name="connsiteX5-77" fmla="*/ 222052 w 458363"/>
              <a:gd name="connsiteY5-78" fmla="*/ 310004 h 383884"/>
              <a:gd name="connsiteX6-79" fmla="*/ 221140 w 458363"/>
              <a:gd name="connsiteY6-80" fmla="*/ 309102 h 383884"/>
              <a:gd name="connsiteX7-81" fmla="*/ 458363 w 458363"/>
              <a:gd name="connsiteY7-82" fmla="*/ 71354 h 383884"/>
              <a:gd name="connsiteX8-83" fmla="*/ 387009 w 458363"/>
              <a:gd name="connsiteY8-84" fmla="*/ 0 h 383884"/>
              <a:gd name="connsiteX9-85" fmla="*/ 194184 w 458363"/>
              <a:gd name="connsiteY9-86" fmla="*/ 309149 h 383884"/>
              <a:gd name="connsiteX10-87" fmla="*/ 148172 w 458363"/>
              <a:gd name="connsiteY10-88" fmla="*/ 356946 h 383884"/>
              <a:gd name="connsiteX11-89" fmla="*/ 26938 w 458363"/>
              <a:gd name="connsiteY11-90" fmla="*/ 235712 h 383884"/>
              <a:gd name="connsiteX12-91" fmla="*/ 73856 w 458363"/>
              <a:gd name="connsiteY12-92" fmla="*/ 188789 h 383884"/>
              <a:gd name="connsiteX13-93" fmla="*/ 149786 w 458363"/>
              <a:gd name="connsiteY13-94" fmla="*/ 264719 h 383884"/>
              <a:gd name="connsiteX14-95" fmla="*/ 194184 w 458363"/>
              <a:gd name="connsiteY14-96" fmla="*/ 309149 h 383884"/>
              <a:gd name="connsiteX0-97" fmla="*/ 387009 w 458363"/>
              <a:gd name="connsiteY0-98" fmla="*/ 0 h 383884"/>
              <a:gd name="connsiteX1-99" fmla="*/ 149768 w 458363"/>
              <a:gd name="connsiteY1-100" fmla="*/ 237762 h 383884"/>
              <a:gd name="connsiteX2-101" fmla="*/ 73856 w 458363"/>
              <a:gd name="connsiteY2-102" fmla="*/ 161851 h 383884"/>
              <a:gd name="connsiteX3-103" fmla="*/ 0 w 458363"/>
              <a:gd name="connsiteY3-104" fmla="*/ 235711 h 383884"/>
              <a:gd name="connsiteX4-105" fmla="*/ 148173 w 458363"/>
              <a:gd name="connsiteY4-106" fmla="*/ 383884 h 383884"/>
              <a:gd name="connsiteX5-107" fmla="*/ 222052 w 458363"/>
              <a:gd name="connsiteY5-108" fmla="*/ 310004 h 383884"/>
              <a:gd name="connsiteX6-109" fmla="*/ 221140 w 458363"/>
              <a:gd name="connsiteY6-110" fmla="*/ 309102 h 383884"/>
              <a:gd name="connsiteX7-111" fmla="*/ 458363 w 458363"/>
              <a:gd name="connsiteY7-112" fmla="*/ 71354 h 383884"/>
              <a:gd name="connsiteX8-113" fmla="*/ 387009 w 458363"/>
              <a:gd name="connsiteY8-114" fmla="*/ 0 h 383884"/>
              <a:gd name="connsiteX9-115" fmla="*/ 194184 w 458363"/>
              <a:gd name="connsiteY9-116" fmla="*/ 309149 h 383884"/>
              <a:gd name="connsiteX10-117" fmla="*/ 26938 w 458363"/>
              <a:gd name="connsiteY10-118" fmla="*/ 235712 h 383884"/>
              <a:gd name="connsiteX11-119" fmla="*/ 73856 w 458363"/>
              <a:gd name="connsiteY11-120" fmla="*/ 188789 h 383884"/>
              <a:gd name="connsiteX12-121" fmla="*/ 149786 w 458363"/>
              <a:gd name="connsiteY12-122" fmla="*/ 264719 h 383884"/>
              <a:gd name="connsiteX13-123" fmla="*/ 194184 w 458363"/>
              <a:gd name="connsiteY13-124" fmla="*/ 309149 h 383884"/>
              <a:gd name="connsiteX0-125" fmla="*/ 387009 w 458363"/>
              <a:gd name="connsiteY0-126" fmla="*/ 0 h 383884"/>
              <a:gd name="connsiteX1-127" fmla="*/ 149768 w 458363"/>
              <a:gd name="connsiteY1-128" fmla="*/ 237762 h 383884"/>
              <a:gd name="connsiteX2-129" fmla="*/ 73856 w 458363"/>
              <a:gd name="connsiteY2-130" fmla="*/ 161851 h 383884"/>
              <a:gd name="connsiteX3-131" fmla="*/ 0 w 458363"/>
              <a:gd name="connsiteY3-132" fmla="*/ 235711 h 383884"/>
              <a:gd name="connsiteX4-133" fmla="*/ 148173 w 458363"/>
              <a:gd name="connsiteY4-134" fmla="*/ 383884 h 383884"/>
              <a:gd name="connsiteX5-135" fmla="*/ 222052 w 458363"/>
              <a:gd name="connsiteY5-136" fmla="*/ 310004 h 383884"/>
              <a:gd name="connsiteX6-137" fmla="*/ 221140 w 458363"/>
              <a:gd name="connsiteY6-138" fmla="*/ 309102 h 383884"/>
              <a:gd name="connsiteX7-139" fmla="*/ 458363 w 458363"/>
              <a:gd name="connsiteY7-140" fmla="*/ 71354 h 383884"/>
              <a:gd name="connsiteX8-141" fmla="*/ 387009 w 458363"/>
              <a:gd name="connsiteY8-142" fmla="*/ 0 h 383884"/>
              <a:gd name="connsiteX9-143" fmla="*/ 149786 w 458363"/>
              <a:gd name="connsiteY9-144" fmla="*/ 264719 h 383884"/>
              <a:gd name="connsiteX10-145" fmla="*/ 26938 w 458363"/>
              <a:gd name="connsiteY10-146" fmla="*/ 235712 h 383884"/>
              <a:gd name="connsiteX11-147" fmla="*/ 73856 w 458363"/>
              <a:gd name="connsiteY11-148" fmla="*/ 188789 h 383884"/>
              <a:gd name="connsiteX12-149" fmla="*/ 149786 w 458363"/>
              <a:gd name="connsiteY12-150" fmla="*/ 264719 h 383884"/>
              <a:gd name="connsiteX0-151" fmla="*/ 387009 w 458363"/>
              <a:gd name="connsiteY0-152" fmla="*/ 0 h 383884"/>
              <a:gd name="connsiteX1-153" fmla="*/ 149768 w 458363"/>
              <a:gd name="connsiteY1-154" fmla="*/ 237762 h 383884"/>
              <a:gd name="connsiteX2-155" fmla="*/ 73856 w 458363"/>
              <a:gd name="connsiteY2-156" fmla="*/ 161851 h 383884"/>
              <a:gd name="connsiteX3-157" fmla="*/ 0 w 458363"/>
              <a:gd name="connsiteY3-158" fmla="*/ 235711 h 383884"/>
              <a:gd name="connsiteX4-159" fmla="*/ 148173 w 458363"/>
              <a:gd name="connsiteY4-160" fmla="*/ 383884 h 383884"/>
              <a:gd name="connsiteX5-161" fmla="*/ 222052 w 458363"/>
              <a:gd name="connsiteY5-162" fmla="*/ 310004 h 383884"/>
              <a:gd name="connsiteX6-163" fmla="*/ 221140 w 458363"/>
              <a:gd name="connsiteY6-164" fmla="*/ 309102 h 383884"/>
              <a:gd name="connsiteX7-165" fmla="*/ 458363 w 458363"/>
              <a:gd name="connsiteY7-166" fmla="*/ 71354 h 383884"/>
              <a:gd name="connsiteX8-167" fmla="*/ 387009 w 458363"/>
              <a:gd name="connsiteY8-168" fmla="*/ 0 h 383884"/>
              <a:gd name="connsiteX9-169" fmla="*/ 73856 w 458363"/>
              <a:gd name="connsiteY9-170" fmla="*/ 188789 h 383884"/>
              <a:gd name="connsiteX10-171" fmla="*/ 26938 w 458363"/>
              <a:gd name="connsiteY10-172" fmla="*/ 235712 h 383884"/>
              <a:gd name="connsiteX11-173" fmla="*/ 73856 w 458363"/>
              <a:gd name="connsiteY11-174" fmla="*/ 188789 h 383884"/>
              <a:gd name="connsiteX0-175" fmla="*/ 387009 w 458363"/>
              <a:gd name="connsiteY0-176" fmla="*/ 0 h 383884"/>
              <a:gd name="connsiteX1-177" fmla="*/ 149768 w 458363"/>
              <a:gd name="connsiteY1-178" fmla="*/ 237762 h 383884"/>
              <a:gd name="connsiteX2-179" fmla="*/ 73856 w 458363"/>
              <a:gd name="connsiteY2-180" fmla="*/ 161851 h 383884"/>
              <a:gd name="connsiteX3-181" fmla="*/ 0 w 458363"/>
              <a:gd name="connsiteY3-182" fmla="*/ 235711 h 383884"/>
              <a:gd name="connsiteX4-183" fmla="*/ 148173 w 458363"/>
              <a:gd name="connsiteY4-184" fmla="*/ 383884 h 383884"/>
              <a:gd name="connsiteX5-185" fmla="*/ 222052 w 458363"/>
              <a:gd name="connsiteY5-186" fmla="*/ 310004 h 383884"/>
              <a:gd name="connsiteX6-187" fmla="*/ 221140 w 458363"/>
              <a:gd name="connsiteY6-188" fmla="*/ 309102 h 383884"/>
              <a:gd name="connsiteX7-189" fmla="*/ 458363 w 458363"/>
              <a:gd name="connsiteY7-190" fmla="*/ 71354 h 383884"/>
              <a:gd name="connsiteX8-191" fmla="*/ 387009 w 458363"/>
              <a:gd name="connsiteY8-192" fmla="*/ 0 h 3838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458363" h="383884">
                <a:moveTo>
                  <a:pt x="387009" y="0"/>
                </a:moveTo>
                <a:lnTo>
                  <a:pt x="149768" y="237762"/>
                </a:lnTo>
                <a:lnTo>
                  <a:pt x="73856" y="161851"/>
                </a:lnTo>
                <a:lnTo>
                  <a:pt x="0" y="235711"/>
                </a:lnTo>
                <a:lnTo>
                  <a:pt x="148173" y="383884"/>
                </a:lnTo>
                <a:lnTo>
                  <a:pt x="222052" y="310004"/>
                </a:lnTo>
                <a:lnTo>
                  <a:pt x="221140" y="309102"/>
                </a:lnTo>
                <a:lnTo>
                  <a:pt x="458363" y="71354"/>
                </a:lnTo>
                <a:lnTo>
                  <a:pt x="387009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20" name="Oval 7"/>
          <p:cNvSpPr>
            <a:spLocks noChangeArrowheads="1"/>
          </p:cNvSpPr>
          <p:nvPr/>
        </p:nvSpPr>
        <p:spPr bwMode="auto">
          <a:xfrm>
            <a:off x="6637338" y="3170193"/>
            <a:ext cx="314325" cy="317500"/>
          </a:xfrm>
          <a:prstGeom prst="ellipse">
            <a:avLst/>
          </a:prstGeom>
          <a:solidFill>
            <a:srgbClr val="FF6147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951627" y="3100098"/>
            <a:ext cx="4192903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22" name="任意形状 67"/>
          <p:cNvSpPr>
            <a:spLocks noChangeAspect="1"/>
          </p:cNvSpPr>
          <p:nvPr/>
        </p:nvSpPr>
        <p:spPr>
          <a:xfrm>
            <a:off x="6722619" y="3256943"/>
            <a:ext cx="143762" cy="144000"/>
          </a:xfrm>
          <a:custGeom>
            <a:avLst/>
            <a:gdLst>
              <a:gd name="connsiteX0" fmla="*/ 339254 w 409575"/>
              <a:gd name="connsiteY0" fmla="*/ 0 h 409575"/>
              <a:gd name="connsiteX1" fmla="*/ 205299 w 409575"/>
              <a:gd name="connsiteY1" fmla="*/ 134215 h 409575"/>
              <a:gd name="connsiteX2" fmla="*/ 71354 w 409575"/>
              <a:gd name="connsiteY2" fmla="*/ 0 h 409575"/>
              <a:gd name="connsiteX3" fmla="*/ 0 w 409575"/>
              <a:gd name="connsiteY3" fmla="*/ 71358 h 409575"/>
              <a:gd name="connsiteX4" fmla="*/ 134020 w 409575"/>
              <a:gd name="connsiteY4" fmla="*/ 205639 h 409575"/>
              <a:gd name="connsiteX5" fmla="*/ 0 w 409575"/>
              <a:gd name="connsiteY5" fmla="*/ 339923 h 409575"/>
              <a:gd name="connsiteX6" fmla="*/ 71354 w 409575"/>
              <a:gd name="connsiteY6" fmla="*/ 411282 h 409575"/>
              <a:gd name="connsiteX7" fmla="*/ 205299 w 409575"/>
              <a:gd name="connsiteY7" fmla="*/ 277067 h 409575"/>
              <a:gd name="connsiteX8" fmla="*/ 339254 w 409575"/>
              <a:gd name="connsiteY8" fmla="*/ 411282 h 409575"/>
              <a:gd name="connsiteX9" fmla="*/ 410598 w 409575"/>
              <a:gd name="connsiteY9" fmla="*/ 339923 h 409575"/>
              <a:gd name="connsiteX10" fmla="*/ 276588 w 409575"/>
              <a:gd name="connsiteY10" fmla="*/ 205639 h 409575"/>
              <a:gd name="connsiteX11" fmla="*/ 410598 w 409575"/>
              <a:gd name="connsiteY11" fmla="*/ 71358 h 409575"/>
              <a:gd name="connsiteX12" fmla="*/ 339254 w 409575"/>
              <a:gd name="connsiteY12" fmla="*/ 0 h 409575"/>
              <a:gd name="connsiteX13" fmla="*/ 383679 w 409575"/>
              <a:gd name="connsiteY13" fmla="*/ 339914 h 409575"/>
              <a:gd name="connsiteX14" fmla="*/ 339272 w 409575"/>
              <a:gd name="connsiteY14" fmla="*/ 384326 h 409575"/>
              <a:gd name="connsiteX15" fmla="*/ 205299 w 409575"/>
              <a:gd name="connsiteY15" fmla="*/ 250101 h 409575"/>
              <a:gd name="connsiteX16" fmla="*/ 71335 w 409575"/>
              <a:gd name="connsiteY16" fmla="*/ 384326 h 409575"/>
              <a:gd name="connsiteX17" fmla="*/ 26919 w 409575"/>
              <a:gd name="connsiteY17" fmla="*/ 339915 h 409575"/>
              <a:gd name="connsiteX18" fmla="*/ 160939 w 409575"/>
              <a:gd name="connsiteY18" fmla="*/ 205639 h 409575"/>
              <a:gd name="connsiteX19" fmla="*/ 26919 w 409575"/>
              <a:gd name="connsiteY19" fmla="*/ 71368 h 409575"/>
              <a:gd name="connsiteX20" fmla="*/ 71335 w 409575"/>
              <a:gd name="connsiteY20" fmla="*/ 26957 h 409575"/>
              <a:gd name="connsiteX21" fmla="*/ 205299 w 409575"/>
              <a:gd name="connsiteY21" fmla="*/ 161181 h 409575"/>
              <a:gd name="connsiteX22" fmla="*/ 339272 w 409575"/>
              <a:gd name="connsiteY22" fmla="*/ 26956 h 409575"/>
              <a:gd name="connsiteX23" fmla="*/ 383679 w 409575"/>
              <a:gd name="connsiteY23" fmla="*/ 71368 h 409575"/>
              <a:gd name="connsiteX24" fmla="*/ 249668 w 409575"/>
              <a:gd name="connsiteY24" fmla="*/ 205639 h 409575"/>
              <a:gd name="connsiteX25" fmla="*/ 383679 w 409575"/>
              <a:gd name="connsiteY25" fmla="*/ 339914 h 409575"/>
              <a:gd name="connsiteX0-1" fmla="*/ 339254 w 410598"/>
              <a:gd name="connsiteY0-2" fmla="*/ 0 h 411282"/>
              <a:gd name="connsiteX1-3" fmla="*/ 205299 w 410598"/>
              <a:gd name="connsiteY1-4" fmla="*/ 134215 h 411282"/>
              <a:gd name="connsiteX2-5" fmla="*/ 71354 w 410598"/>
              <a:gd name="connsiteY2-6" fmla="*/ 0 h 411282"/>
              <a:gd name="connsiteX3-7" fmla="*/ 0 w 410598"/>
              <a:gd name="connsiteY3-8" fmla="*/ 71358 h 411282"/>
              <a:gd name="connsiteX4-9" fmla="*/ 134020 w 410598"/>
              <a:gd name="connsiteY4-10" fmla="*/ 205639 h 411282"/>
              <a:gd name="connsiteX5-11" fmla="*/ 0 w 410598"/>
              <a:gd name="connsiteY5-12" fmla="*/ 339923 h 411282"/>
              <a:gd name="connsiteX6-13" fmla="*/ 71354 w 410598"/>
              <a:gd name="connsiteY6-14" fmla="*/ 411282 h 411282"/>
              <a:gd name="connsiteX7-15" fmla="*/ 205299 w 410598"/>
              <a:gd name="connsiteY7-16" fmla="*/ 277067 h 411282"/>
              <a:gd name="connsiteX8-17" fmla="*/ 339254 w 410598"/>
              <a:gd name="connsiteY8-18" fmla="*/ 411282 h 411282"/>
              <a:gd name="connsiteX9-19" fmla="*/ 410598 w 410598"/>
              <a:gd name="connsiteY9-20" fmla="*/ 339923 h 411282"/>
              <a:gd name="connsiteX10-21" fmla="*/ 276588 w 410598"/>
              <a:gd name="connsiteY10-22" fmla="*/ 205639 h 411282"/>
              <a:gd name="connsiteX11-23" fmla="*/ 410598 w 410598"/>
              <a:gd name="connsiteY11-24" fmla="*/ 71358 h 411282"/>
              <a:gd name="connsiteX12-25" fmla="*/ 339254 w 410598"/>
              <a:gd name="connsiteY12-26" fmla="*/ 0 h 411282"/>
              <a:gd name="connsiteX13-27" fmla="*/ 383679 w 410598"/>
              <a:gd name="connsiteY13-28" fmla="*/ 339914 h 411282"/>
              <a:gd name="connsiteX14-29" fmla="*/ 339272 w 410598"/>
              <a:gd name="connsiteY14-30" fmla="*/ 384326 h 411282"/>
              <a:gd name="connsiteX15-31" fmla="*/ 205299 w 410598"/>
              <a:gd name="connsiteY15-32" fmla="*/ 250101 h 411282"/>
              <a:gd name="connsiteX16-33" fmla="*/ 71335 w 410598"/>
              <a:gd name="connsiteY16-34" fmla="*/ 384326 h 411282"/>
              <a:gd name="connsiteX17-35" fmla="*/ 160939 w 410598"/>
              <a:gd name="connsiteY17-36" fmla="*/ 205639 h 411282"/>
              <a:gd name="connsiteX18-37" fmla="*/ 26919 w 410598"/>
              <a:gd name="connsiteY18-38" fmla="*/ 71368 h 411282"/>
              <a:gd name="connsiteX19-39" fmla="*/ 71335 w 410598"/>
              <a:gd name="connsiteY19-40" fmla="*/ 26957 h 411282"/>
              <a:gd name="connsiteX20-41" fmla="*/ 205299 w 410598"/>
              <a:gd name="connsiteY20-42" fmla="*/ 161181 h 411282"/>
              <a:gd name="connsiteX21-43" fmla="*/ 339272 w 410598"/>
              <a:gd name="connsiteY21-44" fmla="*/ 26956 h 411282"/>
              <a:gd name="connsiteX22-45" fmla="*/ 383679 w 410598"/>
              <a:gd name="connsiteY22-46" fmla="*/ 71368 h 411282"/>
              <a:gd name="connsiteX23-47" fmla="*/ 249668 w 410598"/>
              <a:gd name="connsiteY23-48" fmla="*/ 205639 h 411282"/>
              <a:gd name="connsiteX24-49" fmla="*/ 383679 w 410598"/>
              <a:gd name="connsiteY24-50" fmla="*/ 339914 h 411282"/>
              <a:gd name="connsiteX0-51" fmla="*/ 339254 w 410598"/>
              <a:gd name="connsiteY0-52" fmla="*/ 0 h 411282"/>
              <a:gd name="connsiteX1-53" fmla="*/ 205299 w 410598"/>
              <a:gd name="connsiteY1-54" fmla="*/ 134215 h 411282"/>
              <a:gd name="connsiteX2-55" fmla="*/ 71354 w 410598"/>
              <a:gd name="connsiteY2-56" fmla="*/ 0 h 411282"/>
              <a:gd name="connsiteX3-57" fmla="*/ 0 w 410598"/>
              <a:gd name="connsiteY3-58" fmla="*/ 71358 h 411282"/>
              <a:gd name="connsiteX4-59" fmla="*/ 134020 w 410598"/>
              <a:gd name="connsiteY4-60" fmla="*/ 205639 h 411282"/>
              <a:gd name="connsiteX5-61" fmla="*/ 0 w 410598"/>
              <a:gd name="connsiteY5-62" fmla="*/ 339923 h 411282"/>
              <a:gd name="connsiteX6-63" fmla="*/ 71354 w 410598"/>
              <a:gd name="connsiteY6-64" fmla="*/ 411282 h 411282"/>
              <a:gd name="connsiteX7-65" fmla="*/ 205299 w 410598"/>
              <a:gd name="connsiteY7-66" fmla="*/ 277067 h 411282"/>
              <a:gd name="connsiteX8-67" fmla="*/ 339254 w 410598"/>
              <a:gd name="connsiteY8-68" fmla="*/ 411282 h 411282"/>
              <a:gd name="connsiteX9-69" fmla="*/ 410598 w 410598"/>
              <a:gd name="connsiteY9-70" fmla="*/ 339923 h 411282"/>
              <a:gd name="connsiteX10-71" fmla="*/ 276588 w 410598"/>
              <a:gd name="connsiteY10-72" fmla="*/ 205639 h 411282"/>
              <a:gd name="connsiteX11-73" fmla="*/ 410598 w 410598"/>
              <a:gd name="connsiteY11-74" fmla="*/ 71358 h 411282"/>
              <a:gd name="connsiteX12-75" fmla="*/ 339254 w 410598"/>
              <a:gd name="connsiteY12-76" fmla="*/ 0 h 411282"/>
              <a:gd name="connsiteX13-77" fmla="*/ 383679 w 410598"/>
              <a:gd name="connsiteY13-78" fmla="*/ 339914 h 411282"/>
              <a:gd name="connsiteX14-79" fmla="*/ 339272 w 410598"/>
              <a:gd name="connsiteY14-80" fmla="*/ 384326 h 411282"/>
              <a:gd name="connsiteX15-81" fmla="*/ 205299 w 410598"/>
              <a:gd name="connsiteY15-82" fmla="*/ 250101 h 411282"/>
              <a:gd name="connsiteX16-83" fmla="*/ 160939 w 410598"/>
              <a:gd name="connsiteY16-84" fmla="*/ 205639 h 411282"/>
              <a:gd name="connsiteX17-85" fmla="*/ 26919 w 410598"/>
              <a:gd name="connsiteY17-86" fmla="*/ 71368 h 411282"/>
              <a:gd name="connsiteX18-87" fmla="*/ 71335 w 410598"/>
              <a:gd name="connsiteY18-88" fmla="*/ 26957 h 411282"/>
              <a:gd name="connsiteX19-89" fmla="*/ 205299 w 410598"/>
              <a:gd name="connsiteY19-90" fmla="*/ 161181 h 411282"/>
              <a:gd name="connsiteX20-91" fmla="*/ 339272 w 410598"/>
              <a:gd name="connsiteY20-92" fmla="*/ 26956 h 411282"/>
              <a:gd name="connsiteX21-93" fmla="*/ 383679 w 410598"/>
              <a:gd name="connsiteY21-94" fmla="*/ 71368 h 411282"/>
              <a:gd name="connsiteX22-95" fmla="*/ 249668 w 410598"/>
              <a:gd name="connsiteY22-96" fmla="*/ 205639 h 411282"/>
              <a:gd name="connsiteX23-97" fmla="*/ 383679 w 410598"/>
              <a:gd name="connsiteY23-98" fmla="*/ 339914 h 411282"/>
              <a:gd name="connsiteX0-99" fmla="*/ 339254 w 410598"/>
              <a:gd name="connsiteY0-100" fmla="*/ 0 h 411282"/>
              <a:gd name="connsiteX1-101" fmla="*/ 205299 w 410598"/>
              <a:gd name="connsiteY1-102" fmla="*/ 134215 h 411282"/>
              <a:gd name="connsiteX2-103" fmla="*/ 71354 w 410598"/>
              <a:gd name="connsiteY2-104" fmla="*/ 0 h 411282"/>
              <a:gd name="connsiteX3-105" fmla="*/ 0 w 410598"/>
              <a:gd name="connsiteY3-106" fmla="*/ 71358 h 411282"/>
              <a:gd name="connsiteX4-107" fmla="*/ 134020 w 410598"/>
              <a:gd name="connsiteY4-108" fmla="*/ 205639 h 411282"/>
              <a:gd name="connsiteX5-109" fmla="*/ 0 w 410598"/>
              <a:gd name="connsiteY5-110" fmla="*/ 339923 h 411282"/>
              <a:gd name="connsiteX6-111" fmla="*/ 71354 w 410598"/>
              <a:gd name="connsiteY6-112" fmla="*/ 411282 h 411282"/>
              <a:gd name="connsiteX7-113" fmla="*/ 205299 w 410598"/>
              <a:gd name="connsiteY7-114" fmla="*/ 277067 h 411282"/>
              <a:gd name="connsiteX8-115" fmla="*/ 339254 w 410598"/>
              <a:gd name="connsiteY8-116" fmla="*/ 411282 h 411282"/>
              <a:gd name="connsiteX9-117" fmla="*/ 410598 w 410598"/>
              <a:gd name="connsiteY9-118" fmla="*/ 339923 h 411282"/>
              <a:gd name="connsiteX10-119" fmla="*/ 276588 w 410598"/>
              <a:gd name="connsiteY10-120" fmla="*/ 205639 h 411282"/>
              <a:gd name="connsiteX11-121" fmla="*/ 410598 w 410598"/>
              <a:gd name="connsiteY11-122" fmla="*/ 71358 h 411282"/>
              <a:gd name="connsiteX12-123" fmla="*/ 339254 w 410598"/>
              <a:gd name="connsiteY12-124" fmla="*/ 0 h 411282"/>
              <a:gd name="connsiteX13-125" fmla="*/ 383679 w 410598"/>
              <a:gd name="connsiteY13-126" fmla="*/ 339914 h 411282"/>
              <a:gd name="connsiteX14-127" fmla="*/ 339272 w 410598"/>
              <a:gd name="connsiteY14-128" fmla="*/ 384326 h 411282"/>
              <a:gd name="connsiteX15-129" fmla="*/ 160939 w 410598"/>
              <a:gd name="connsiteY15-130" fmla="*/ 205639 h 411282"/>
              <a:gd name="connsiteX16-131" fmla="*/ 26919 w 410598"/>
              <a:gd name="connsiteY16-132" fmla="*/ 71368 h 411282"/>
              <a:gd name="connsiteX17-133" fmla="*/ 71335 w 410598"/>
              <a:gd name="connsiteY17-134" fmla="*/ 26957 h 411282"/>
              <a:gd name="connsiteX18-135" fmla="*/ 205299 w 410598"/>
              <a:gd name="connsiteY18-136" fmla="*/ 161181 h 411282"/>
              <a:gd name="connsiteX19-137" fmla="*/ 339272 w 410598"/>
              <a:gd name="connsiteY19-138" fmla="*/ 26956 h 411282"/>
              <a:gd name="connsiteX20-139" fmla="*/ 383679 w 410598"/>
              <a:gd name="connsiteY20-140" fmla="*/ 71368 h 411282"/>
              <a:gd name="connsiteX21-141" fmla="*/ 249668 w 410598"/>
              <a:gd name="connsiteY21-142" fmla="*/ 205639 h 411282"/>
              <a:gd name="connsiteX22-143" fmla="*/ 383679 w 410598"/>
              <a:gd name="connsiteY22-144" fmla="*/ 339914 h 411282"/>
              <a:gd name="connsiteX0-145" fmla="*/ 339254 w 410598"/>
              <a:gd name="connsiteY0-146" fmla="*/ 0 h 411282"/>
              <a:gd name="connsiteX1-147" fmla="*/ 205299 w 410598"/>
              <a:gd name="connsiteY1-148" fmla="*/ 134215 h 411282"/>
              <a:gd name="connsiteX2-149" fmla="*/ 71354 w 410598"/>
              <a:gd name="connsiteY2-150" fmla="*/ 0 h 411282"/>
              <a:gd name="connsiteX3-151" fmla="*/ 0 w 410598"/>
              <a:gd name="connsiteY3-152" fmla="*/ 71358 h 411282"/>
              <a:gd name="connsiteX4-153" fmla="*/ 134020 w 410598"/>
              <a:gd name="connsiteY4-154" fmla="*/ 205639 h 411282"/>
              <a:gd name="connsiteX5-155" fmla="*/ 0 w 410598"/>
              <a:gd name="connsiteY5-156" fmla="*/ 339923 h 411282"/>
              <a:gd name="connsiteX6-157" fmla="*/ 71354 w 410598"/>
              <a:gd name="connsiteY6-158" fmla="*/ 411282 h 411282"/>
              <a:gd name="connsiteX7-159" fmla="*/ 205299 w 410598"/>
              <a:gd name="connsiteY7-160" fmla="*/ 277067 h 411282"/>
              <a:gd name="connsiteX8-161" fmla="*/ 339254 w 410598"/>
              <a:gd name="connsiteY8-162" fmla="*/ 411282 h 411282"/>
              <a:gd name="connsiteX9-163" fmla="*/ 410598 w 410598"/>
              <a:gd name="connsiteY9-164" fmla="*/ 339923 h 411282"/>
              <a:gd name="connsiteX10-165" fmla="*/ 276588 w 410598"/>
              <a:gd name="connsiteY10-166" fmla="*/ 205639 h 411282"/>
              <a:gd name="connsiteX11-167" fmla="*/ 410598 w 410598"/>
              <a:gd name="connsiteY11-168" fmla="*/ 71358 h 411282"/>
              <a:gd name="connsiteX12-169" fmla="*/ 339254 w 410598"/>
              <a:gd name="connsiteY12-170" fmla="*/ 0 h 411282"/>
              <a:gd name="connsiteX13-171" fmla="*/ 383679 w 410598"/>
              <a:gd name="connsiteY13-172" fmla="*/ 339914 h 411282"/>
              <a:gd name="connsiteX14-173" fmla="*/ 160939 w 410598"/>
              <a:gd name="connsiteY14-174" fmla="*/ 205639 h 411282"/>
              <a:gd name="connsiteX15-175" fmla="*/ 26919 w 410598"/>
              <a:gd name="connsiteY15-176" fmla="*/ 71368 h 411282"/>
              <a:gd name="connsiteX16-177" fmla="*/ 71335 w 410598"/>
              <a:gd name="connsiteY16-178" fmla="*/ 26957 h 411282"/>
              <a:gd name="connsiteX17-179" fmla="*/ 205299 w 410598"/>
              <a:gd name="connsiteY17-180" fmla="*/ 161181 h 411282"/>
              <a:gd name="connsiteX18-181" fmla="*/ 339272 w 410598"/>
              <a:gd name="connsiteY18-182" fmla="*/ 26956 h 411282"/>
              <a:gd name="connsiteX19-183" fmla="*/ 383679 w 410598"/>
              <a:gd name="connsiteY19-184" fmla="*/ 71368 h 411282"/>
              <a:gd name="connsiteX20-185" fmla="*/ 249668 w 410598"/>
              <a:gd name="connsiteY20-186" fmla="*/ 205639 h 411282"/>
              <a:gd name="connsiteX21-187" fmla="*/ 383679 w 410598"/>
              <a:gd name="connsiteY21-188" fmla="*/ 339914 h 411282"/>
              <a:gd name="connsiteX0-189" fmla="*/ 339254 w 410598"/>
              <a:gd name="connsiteY0-190" fmla="*/ 0 h 411282"/>
              <a:gd name="connsiteX1-191" fmla="*/ 205299 w 410598"/>
              <a:gd name="connsiteY1-192" fmla="*/ 134215 h 411282"/>
              <a:gd name="connsiteX2-193" fmla="*/ 71354 w 410598"/>
              <a:gd name="connsiteY2-194" fmla="*/ 0 h 411282"/>
              <a:gd name="connsiteX3-195" fmla="*/ 0 w 410598"/>
              <a:gd name="connsiteY3-196" fmla="*/ 71358 h 411282"/>
              <a:gd name="connsiteX4-197" fmla="*/ 134020 w 410598"/>
              <a:gd name="connsiteY4-198" fmla="*/ 205639 h 411282"/>
              <a:gd name="connsiteX5-199" fmla="*/ 0 w 410598"/>
              <a:gd name="connsiteY5-200" fmla="*/ 339923 h 411282"/>
              <a:gd name="connsiteX6-201" fmla="*/ 71354 w 410598"/>
              <a:gd name="connsiteY6-202" fmla="*/ 411282 h 411282"/>
              <a:gd name="connsiteX7-203" fmla="*/ 205299 w 410598"/>
              <a:gd name="connsiteY7-204" fmla="*/ 277067 h 411282"/>
              <a:gd name="connsiteX8-205" fmla="*/ 339254 w 410598"/>
              <a:gd name="connsiteY8-206" fmla="*/ 411282 h 411282"/>
              <a:gd name="connsiteX9-207" fmla="*/ 410598 w 410598"/>
              <a:gd name="connsiteY9-208" fmla="*/ 339923 h 411282"/>
              <a:gd name="connsiteX10-209" fmla="*/ 276588 w 410598"/>
              <a:gd name="connsiteY10-210" fmla="*/ 205639 h 411282"/>
              <a:gd name="connsiteX11-211" fmla="*/ 410598 w 410598"/>
              <a:gd name="connsiteY11-212" fmla="*/ 71358 h 411282"/>
              <a:gd name="connsiteX12-213" fmla="*/ 339254 w 410598"/>
              <a:gd name="connsiteY12-214" fmla="*/ 0 h 411282"/>
              <a:gd name="connsiteX13-215" fmla="*/ 249668 w 410598"/>
              <a:gd name="connsiteY13-216" fmla="*/ 205639 h 411282"/>
              <a:gd name="connsiteX14-217" fmla="*/ 160939 w 410598"/>
              <a:gd name="connsiteY14-218" fmla="*/ 205639 h 411282"/>
              <a:gd name="connsiteX15-219" fmla="*/ 26919 w 410598"/>
              <a:gd name="connsiteY15-220" fmla="*/ 71368 h 411282"/>
              <a:gd name="connsiteX16-221" fmla="*/ 71335 w 410598"/>
              <a:gd name="connsiteY16-222" fmla="*/ 26957 h 411282"/>
              <a:gd name="connsiteX17-223" fmla="*/ 205299 w 410598"/>
              <a:gd name="connsiteY17-224" fmla="*/ 161181 h 411282"/>
              <a:gd name="connsiteX18-225" fmla="*/ 339272 w 410598"/>
              <a:gd name="connsiteY18-226" fmla="*/ 26956 h 411282"/>
              <a:gd name="connsiteX19-227" fmla="*/ 383679 w 410598"/>
              <a:gd name="connsiteY19-228" fmla="*/ 71368 h 411282"/>
              <a:gd name="connsiteX20-229" fmla="*/ 249668 w 410598"/>
              <a:gd name="connsiteY20-230" fmla="*/ 205639 h 411282"/>
              <a:gd name="connsiteX0-231" fmla="*/ 339254 w 410598"/>
              <a:gd name="connsiteY0-232" fmla="*/ 0 h 411282"/>
              <a:gd name="connsiteX1-233" fmla="*/ 205299 w 410598"/>
              <a:gd name="connsiteY1-234" fmla="*/ 134215 h 411282"/>
              <a:gd name="connsiteX2-235" fmla="*/ 71354 w 410598"/>
              <a:gd name="connsiteY2-236" fmla="*/ 0 h 411282"/>
              <a:gd name="connsiteX3-237" fmla="*/ 0 w 410598"/>
              <a:gd name="connsiteY3-238" fmla="*/ 71358 h 411282"/>
              <a:gd name="connsiteX4-239" fmla="*/ 134020 w 410598"/>
              <a:gd name="connsiteY4-240" fmla="*/ 205639 h 411282"/>
              <a:gd name="connsiteX5-241" fmla="*/ 0 w 410598"/>
              <a:gd name="connsiteY5-242" fmla="*/ 339923 h 411282"/>
              <a:gd name="connsiteX6-243" fmla="*/ 71354 w 410598"/>
              <a:gd name="connsiteY6-244" fmla="*/ 411282 h 411282"/>
              <a:gd name="connsiteX7-245" fmla="*/ 205299 w 410598"/>
              <a:gd name="connsiteY7-246" fmla="*/ 277067 h 411282"/>
              <a:gd name="connsiteX8-247" fmla="*/ 339254 w 410598"/>
              <a:gd name="connsiteY8-248" fmla="*/ 411282 h 411282"/>
              <a:gd name="connsiteX9-249" fmla="*/ 410598 w 410598"/>
              <a:gd name="connsiteY9-250" fmla="*/ 339923 h 411282"/>
              <a:gd name="connsiteX10-251" fmla="*/ 276588 w 410598"/>
              <a:gd name="connsiteY10-252" fmla="*/ 205639 h 411282"/>
              <a:gd name="connsiteX11-253" fmla="*/ 410598 w 410598"/>
              <a:gd name="connsiteY11-254" fmla="*/ 71358 h 411282"/>
              <a:gd name="connsiteX12-255" fmla="*/ 339254 w 410598"/>
              <a:gd name="connsiteY12-256" fmla="*/ 0 h 411282"/>
              <a:gd name="connsiteX13-257" fmla="*/ 383679 w 410598"/>
              <a:gd name="connsiteY13-258" fmla="*/ 71368 h 411282"/>
              <a:gd name="connsiteX14-259" fmla="*/ 160939 w 410598"/>
              <a:gd name="connsiteY14-260" fmla="*/ 205639 h 411282"/>
              <a:gd name="connsiteX15-261" fmla="*/ 26919 w 410598"/>
              <a:gd name="connsiteY15-262" fmla="*/ 71368 h 411282"/>
              <a:gd name="connsiteX16-263" fmla="*/ 71335 w 410598"/>
              <a:gd name="connsiteY16-264" fmla="*/ 26957 h 411282"/>
              <a:gd name="connsiteX17-265" fmla="*/ 205299 w 410598"/>
              <a:gd name="connsiteY17-266" fmla="*/ 161181 h 411282"/>
              <a:gd name="connsiteX18-267" fmla="*/ 339272 w 410598"/>
              <a:gd name="connsiteY18-268" fmla="*/ 26956 h 411282"/>
              <a:gd name="connsiteX19-269" fmla="*/ 383679 w 410598"/>
              <a:gd name="connsiteY19-270" fmla="*/ 71368 h 411282"/>
              <a:gd name="connsiteX0-271" fmla="*/ 339254 w 410598"/>
              <a:gd name="connsiteY0-272" fmla="*/ 0 h 411282"/>
              <a:gd name="connsiteX1-273" fmla="*/ 205299 w 410598"/>
              <a:gd name="connsiteY1-274" fmla="*/ 134215 h 411282"/>
              <a:gd name="connsiteX2-275" fmla="*/ 71354 w 410598"/>
              <a:gd name="connsiteY2-276" fmla="*/ 0 h 411282"/>
              <a:gd name="connsiteX3-277" fmla="*/ 0 w 410598"/>
              <a:gd name="connsiteY3-278" fmla="*/ 71358 h 411282"/>
              <a:gd name="connsiteX4-279" fmla="*/ 134020 w 410598"/>
              <a:gd name="connsiteY4-280" fmla="*/ 205639 h 411282"/>
              <a:gd name="connsiteX5-281" fmla="*/ 0 w 410598"/>
              <a:gd name="connsiteY5-282" fmla="*/ 339923 h 411282"/>
              <a:gd name="connsiteX6-283" fmla="*/ 71354 w 410598"/>
              <a:gd name="connsiteY6-284" fmla="*/ 411282 h 411282"/>
              <a:gd name="connsiteX7-285" fmla="*/ 205299 w 410598"/>
              <a:gd name="connsiteY7-286" fmla="*/ 277067 h 411282"/>
              <a:gd name="connsiteX8-287" fmla="*/ 339254 w 410598"/>
              <a:gd name="connsiteY8-288" fmla="*/ 411282 h 411282"/>
              <a:gd name="connsiteX9-289" fmla="*/ 410598 w 410598"/>
              <a:gd name="connsiteY9-290" fmla="*/ 339923 h 411282"/>
              <a:gd name="connsiteX10-291" fmla="*/ 276588 w 410598"/>
              <a:gd name="connsiteY10-292" fmla="*/ 205639 h 411282"/>
              <a:gd name="connsiteX11-293" fmla="*/ 410598 w 410598"/>
              <a:gd name="connsiteY11-294" fmla="*/ 71358 h 411282"/>
              <a:gd name="connsiteX12-295" fmla="*/ 339254 w 410598"/>
              <a:gd name="connsiteY12-296" fmla="*/ 0 h 411282"/>
              <a:gd name="connsiteX13-297" fmla="*/ 339272 w 410598"/>
              <a:gd name="connsiteY13-298" fmla="*/ 26956 h 411282"/>
              <a:gd name="connsiteX14-299" fmla="*/ 160939 w 410598"/>
              <a:gd name="connsiteY14-300" fmla="*/ 205639 h 411282"/>
              <a:gd name="connsiteX15-301" fmla="*/ 26919 w 410598"/>
              <a:gd name="connsiteY15-302" fmla="*/ 71368 h 411282"/>
              <a:gd name="connsiteX16-303" fmla="*/ 71335 w 410598"/>
              <a:gd name="connsiteY16-304" fmla="*/ 26957 h 411282"/>
              <a:gd name="connsiteX17-305" fmla="*/ 205299 w 410598"/>
              <a:gd name="connsiteY17-306" fmla="*/ 161181 h 411282"/>
              <a:gd name="connsiteX18-307" fmla="*/ 339272 w 410598"/>
              <a:gd name="connsiteY18-308" fmla="*/ 26956 h 411282"/>
              <a:gd name="connsiteX0-309" fmla="*/ 339254 w 410598"/>
              <a:gd name="connsiteY0-310" fmla="*/ 0 h 411282"/>
              <a:gd name="connsiteX1-311" fmla="*/ 205299 w 410598"/>
              <a:gd name="connsiteY1-312" fmla="*/ 134215 h 411282"/>
              <a:gd name="connsiteX2-313" fmla="*/ 71354 w 410598"/>
              <a:gd name="connsiteY2-314" fmla="*/ 0 h 411282"/>
              <a:gd name="connsiteX3-315" fmla="*/ 0 w 410598"/>
              <a:gd name="connsiteY3-316" fmla="*/ 71358 h 411282"/>
              <a:gd name="connsiteX4-317" fmla="*/ 134020 w 410598"/>
              <a:gd name="connsiteY4-318" fmla="*/ 205639 h 411282"/>
              <a:gd name="connsiteX5-319" fmla="*/ 0 w 410598"/>
              <a:gd name="connsiteY5-320" fmla="*/ 339923 h 411282"/>
              <a:gd name="connsiteX6-321" fmla="*/ 71354 w 410598"/>
              <a:gd name="connsiteY6-322" fmla="*/ 411282 h 411282"/>
              <a:gd name="connsiteX7-323" fmla="*/ 205299 w 410598"/>
              <a:gd name="connsiteY7-324" fmla="*/ 277067 h 411282"/>
              <a:gd name="connsiteX8-325" fmla="*/ 339254 w 410598"/>
              <a:gd name="connsiteY8-326" fmla="*/ 411282 h 411282"/>
              <a:gd name="connsiteX9-327" fmla="*/ 410598 w 410598"/>
              <a:gd name="connsiteY9-328" fmla="*/ 339923 h 411282"/>
              <a:gd name="connsiteX10-329" fmla="*/ 276588 w 410598"/>
              <a:gd name="connsiteY10-330" fmla="*/ 205639 h 411282"/>
              <a:gd name="connsiteX11-331" fmla="*/ 410598 w 410598"/>
              <a:gd name="connsiteY11-332" fmla="*/ 71358 h 411282"/>
              <a:gd name="connsiteX12-333" fmla="*/ 339254 w 410598"/>
              <a:gd name="connsiteY12-334" fmla="*/ 0 h 411282"/>
              <a:gd name="connsiteX13-335" fmla="*/ 205299 w 410598"/>
              <a:gd name="connsiteY13-336" fmla="*/ 161181 h 411282"/>
              <a:gd name="connsiteX14-337" fmla="*/ 160939 w 410598"/>
              <a:gd name="connsiteY14-338" fmla="*/ 205639 h 411282"/>
              <a:gd name="connsiteX15-339" fmla="*/ 26919 w 410598"/>
              <a:gd name="connsiteY15-340" fmla="*/ 71368 h 411282"/>
              <a:gd name="connsiteX16-341" fmla="*/ 71335 w 410598"/>
              <a:gd name="connsiteY16-342" fmla="*/ 26957 h 411282"/>
              <a:gd name="connsiteX17-343" fmla="*/ 205299 w 410598"/>
              <a:gd name="connsiteY17-344" fmla="*/ 161181 h 411282"/>
              <a:gd name="connsiteX0-345" fmla="*/ 339254 w 410598"/>
              <a:gd name="connsiteY0-346" fmla="*/ 0 h 411282"/>
              <a:gd name="connsiteX1-347" fmla="*/ 205299 w 410598"/>
              <a:gd name="connsiteY1-348" fmla="*/ 134215 h 411282"/>
              <a:gd name="connsiteX2-349" fmla="*/ 71354 w 410598"/>
              <a:gd name="connsiteY2-350" fmla="*/ 0 h 411282"/>
              <a:gd name="connsiteX3-351" fmla="*/ 0 w 410598"/>
              <a:gd name="connsiteY3-352" fmla="*/ 71358 h 411282"/>
              <a:gd name="connsiteX4-353" fmla="*/ 134020 w 410598"/>
              <a:gd name="connsiteY4-354" fmla="*/ 205639 h 411282"/>
              <a:gd name="connsiteX5-355" fmla="*/ 0 w 410598"/>
              <a:gd name="connsiteY5-356" fmla="*/ 339923 h 411282"/>
              <a:gd name="connsiteX6-357" fmla="*/ 71354 w 410598"/>
              <a:gd name="connsiteY6-358" fmla="*/ 411282 h 411282"/>
              <a:gd name="connsiteX7-359" fmla="*/ 205299 w 410598"/>
              <a:gd name="connsiteY7-360" fmla="*/ 277067 h 411282"/>
              <a:gd name="connsiteX8-361" fmla="*/ 339254 w 410598"/>
              <a:gd name="connsiteY8-362" fmla="*/ 411282 h 411282"/>
              <a:gd name="connsiteX9-363" fmla="*/ 410598 w 410598"/>
              <a:gd name="connsiteY9-364" fmla="*/ 339923 h 411282"/>
              <a:gd name="connsiteX10-365" fmla="*/ 276588 w 410598"/>
              <a:gd name="connsiteY10-366" fmla="*/ 205639 h 411282"/>
              <a:gd name="connsiteX11-367" fmla="*/ 410598 w 410598"/>
              <a:gd name="connsiteY11-368" fmla="*/ 71358 h 411282"/>
              <a:gd name="connsiteX12-369" fmla="*/ 339254 w 410598"/>
              <a:gd name="connsiteY12-370" fmla="*/ 0 h 411282"/>
              <a:gd name="connsiteX13-371" fmla="*/ 71335 w 410598"/>
              <a:gd name="connsiteY13-372" fmla="*/ 26957 h 411282"/>
              <a:gd name="connsiteX14-373" fmla="*/ 160939 w 410598"/>
              <a:gd name="connsiteY14-374" fmla="*/ 205639 h 411282"/>
              <a:gd name="connsiteX15-375" fmla="*/ 26919 w 410598"/>
              <a:gd name="connsiteY15-376" fmla="*/ 71368 h 411282"/>
              <a:gd name="connsiteX16-377" fmla="*/ 71335 w 410598"/>
              <a:gd name="connsiteY16-378" fmla="*/ 26957 h 411282"/>
              <a:gd name="connsiteX0-379" fmla="*/ 339254 w 410598"/>
              <a:gd name="connsiteY0-380" fmla="*/ 0 h 411282"/>
              <a:gd name="connsiteX1-381" fmla="*/ 205299 w 410598"/>
              <a:gd name="connsiteY1-382" fmla="*/ 134215 h 411282"/>
              <a:gd name="connsiteX2-383" fmla="*/ 71354 w 410598"/>
              <a:gd name="connsiteY2-384" fmla="*/ 0 h 411282"/>
              <a:gd name="connsiteX3-385" fmla="*/ 0 w 410598"/>
              <a:gd name="connsiteY3-386" fmla="*/ 71358 h 411282"/>
              <a:gd name="connsiteX4-387" fmla="*/ 134020 w 410598"/>
              <a:gd name="connsiteY4-388" fmla="*/ 205639 h 411282"/>
              <a:gd name="connsiteX5-389" fmla="*/ 0 w 410598"/>
              <a:gd name="connsiteY5-390" fmla="*/ 339923 h 411282"/>
              <a:gd name="connsiteX6-391" fmla="*/ 71354 w 410598"/>
              <a:gd name="connsiteY6-392" fmla="*/ 411282 h 411282"/>
              <a:gd name="connsiteX7-393" fmla="*/ 205299 w 410598"/>
              <a:gd name="connsiteY7-394" fmla="*/ 277067 h 411282"/>
              <a:gd name="connsiteX8-395" fmla="*/ 339254 w 410598"/>
              <a:gd name="connsiteY8-396" fmla="*/ 411282 h 411282"/>
              <a:gd name="connsiteX9-397" fmla="*/ 410598 w 410598"/>
              <a:gd name="connsiteY9-398" fmla="*/ 339923 h 411282"/>
              <a:gd name="connsiteX10-399" fmla="*/ 276588 w 410598"/>
              <a:gd name="connsiteY10-400" fmla="*/ 205639 h 411282"/>
              <a:gd name="connsiteX11-401" fmla="*/ 410598 w 410598"/>
              <a:gd name="connsiteY11-402" fmla="*/ 71358 h 411282"/>
              <a:gd name="connsiteX12-403" fmla="*/ 339254 w 410598"/>
              <a:gd name="connsiteY12-404" fmla="*/ 0 h 411282"/>
              <a:gd name="connsiteX13-405" fmla="*/ 26919 w 410598"/>
              <a:gd name="connsiteY13-406" fmla="*/ 71368 h 411282"/>
              <a:gd name="connsiteX14-407" fmla="*/ 160939 w 410598"/>
              <a:gd name="connsiteY14-408" fmla="*/ 205639 h 411282"/>
              <a:gd name="connsiteX15-409" fmla="*/ 26919 w 410598"/>
              <a:gd name="connsiteY15-410" fmla="*/ 71368 h 411282"/>
              <a:gd name="connsiteX0-411" fmla="*/ 339254 w 410598"/>
              <a:gd name="connsiteY0-412" fmla="*/ 0 h 411282"/>
              <a:gd name="connsiteX1-413" fmla="*/ 205299 w 410598"/>
              <a:gd name="connsiteY1-414" fmla="*/ 134215 h 411282"/>
              <a:gd name="connsiteX2-415" fmla="*/ 71354 w 410598"/>
              <a:gd name="connsiteY2-416" fmla="*/ 0 h 411282"/>
              <a:gd name="connsiteX3-417" fmla="*/ 0 w 410598"/>
              <a:gd name="connsiteY3-418" fmla="*/ 71358 h 411282"/>
              <a:gd name="connsiteX4-419" fmla="*/ 134020 w 410598"/>
              <a:gd name="connsiteY4-420" fmla="*/ 205639 h 411282"/>
              <a:gd name="connsiteX5-421" fmla="*/ 0 w 410598"/>
              <a:gd name="connsiteY5-422" fmla="*/ 339923 h 411282"/>
              <a:gd name="connsiteX6-423" fmla="*/ 71354 w 410598"/>
              <a:gd name="connsiteY6-424" fmla="*/ 411282 h 411282"/>
              <a:gd name="connsiteX7-425" fmla="*/ 205299 w 410598"/>
              <a:gd name="connsiteY7-426" fmla="*/ 277067 h 411282"/>
              <a:gd name="connsiteX8-427" fmla="*/ 339254 w 410598"/>
              <a:gd name="connsiteY8-428" fmla="*/ 411282 h 411282"/>
              <a:gd name="connsiteX9-429" fmla="*/ 410598 w 410598"/>
              <a:gd name="connsiteY9-430" fmla="*/ 339923 h 411282"/>
              <a:gd name="connsiteX10-431" fmla="*/ 276588 w 410598"/>
              <a:gd name="connsiteY10-432" fmla="*/ 205639 h 411282"/>
              <a:gd name="connsiteX11-433" fmla="*/ 410598 w 410598"/>
              <a:gd name="connsiteY11-434" fmla="*/ 71358 h 411282"/>
              <a:gd name="connsiteX12-435" fmla="*/ 339254 w 410598"/>
              <a:gd name="connsiteY12-436" fmla="*/ 0 h 4112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410598" h="411282">
                <a:moveTo>
                  <a:pt x="339254" y="0"/>
                </a:moveTo>
                <a:lnTo>
                  <a:pt x="205299" y="134215"/>
                </a:lnTo>
                <a:lnTo>
                  <a:pt x="71354" y="0"/>
                </a:lnTo>
                <a:lnTo>
                  <a:pt x="0" y="71358"/>
                </a:lnTo>
                <a:lnTo>
                  <a:pt x="134020" y="205639"/>
                </a:lnTo>
                <a:lnTo>
                  <a:pt x="0" y="339923"/>
                </a:lnTo>
                <a:lnTo>
                  <a:pt x="71354" y="411282"/>
                </a:lnTo>
                <a:lnTo>
                  <a:pt x="205299" y="277067"/>
                </a:lnTo>
                <a:lnTo>
                  <a:pt x="339254" y="411282"/>
                </a:lnTo>
                <a:lnTo>
                  <a:pt x="410598" y="339923"/>
                </a:lnTo>
                <a:lnTo>
                  <a:pt x="276588" y="205639"/>
                </a:lnTo>
                <a:lnTo>
                  <a:pt x="410598" y="71358"/>
                </a:lnTo>
                <a:lnTo>
                  <a:pt x="339254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23" name="Oval 6"/>
          <p:cNvSpPr>
            <a:spLocks noChangeArrowheads="1"/>
          </p:cNvSpPr>
          <p:nvPr/>
        </p:nvSpPr>
        <p:spPr bwMode="auto">
          <a:xfrm>
            <a:off x="1174482" y="4122693"/>
            <a:ext cx="314325" cy="317500"/>
          </a:xfrm>
          <a:prstGeom prst="ellipse">
            <a:avLst/>
          </a:prstGeom>
          <a:solidFill>
            <a:schemeClr val="accent1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  <a:cs typeface="Inter" panose="0200050300000002000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488806" y="4060970"/>
            <a:ext cx="4192903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25" name="任意形状 68"/>
          <p:cNvSpPr>
            <a:spLocks noChangeAspect="1"/>
          </p:cNvSpPr>
          <p:nvPr/>
        </p:nvSpPr>
        <p:spPr>
          <a:xfrm>
            <a:off x="1245675" y="4209443"/>
            <a:ext cx="171938" cy="144000"/>
          </a:xfrm>
          <a:custGeom>
            <a:avLst/>
            <a:gdLst>
              <a:gd name="connsiteX0" fmla="*/ 387009 w 457200"/>
              <a:gd name="connsiteY0" fmla="*/ 0 h 381000"/>
              <a:gd name="connsiteX1" fmla="*/ 149768 w 457200"/>
              <a:gd name="connsiteY1" fmla="*/ 237762 h 381000"/>
              <a:gd name="connsiteX2" fmla="*/ 73856 w 457200"/>
              <a:gd name="connsiteY2" fmla="*/ 161851 h 381000"/>
              <a:gd name="connsiteX3" fmla="*/ 0 w 457200"/>
              <a:gd name="connsiteY3" fmla="*/ 235711 h 381000"/>
              <a:gd name="connsiteX4" fmla="*/ 148173 w 457200"/>
              <a:gd name="connsiteY4" fmla="*/ 383884 h 381000"/>
              <a:gd name="connsiteX5" fmla="*/ 222052 w 457200"/>
              <a:gd name="connsiteY5" fmla="*/ 310004 h 381000"/>
              <a:gd name="connsiteX6" fmla="*/ 221140 w 457200"/>
              <a:gd name="connsiteY6" fmla="*/ 309102 h 381000"/>
              <a:gd name="connsiteX7" fmla="*/ 458363 w 457200"/>
              <a:gd name="connsiteY7" fmla="*/ 71354 h 381000"/>
              <a:gd name="connsiteX8" fmla="*/ 387009 w 457200"/>
              <a:gd name="connsiteY8" fmla="*/ 0 h 381000"/>
              <a:gd name="connsiteX9" fmla="*/ 195077 w 457200"/>
              <a:gd name="connsiteY9" fmla="*/ 310042 h 381000"/>
              <a:gd name="connsiteX10" fmla="*/ 148172 w 457200"/>
              <a:gd name="connsiteY10" fmla="*/ 356946 h 381000"/>
              <a:gd name="connsiteX11" fmla="*/ 26938 w 457200"/>
              <a:gd name="connsiteY11" fmla="*/ 235712 h 381000"/>
              <a:gd name="connsiteX12" fmla="*/ 73856 w 457200"/>
              <a:gd name="connsiteY12" fmla="*/ 188789 h 381000"/>
              <a:gd name="connsiteX13" fmla="*/ 149786 w 457200"/>
              <a:gd name="connsiteY13" fmla="*/ 264719 h 381000"/>
              <a:gd name="connsiteX14" fmla="*/ 387028 w 457200"/>
              <a:gd name="connsiteY14" fmla="*/ 26957 h 381000"/>
              <a:gd name="connsiteX15" fmla="*/ 431444 w 457200"/>
              <a:gd name="connsiteY15" fmla="*/ 71372 h 381000"/>
              <a:gd name="connsiteX16" fmla="*/ 194184 w 457200"/>
              <a:gd name="connsiteY16" fmla="*/ 309149 h 381000"/>
              <a:gd name="connsiteX17" fmla="*/ 195077 w 457200"/>
              <a:gd name="connsiteY17" fmla="*/ 310042 h 381000"/>
              <a:gd name="connsiteX0-1" fmla="*/ 387009 w 458363"/>
              <a:gd name="connsiteY0-2" fmla="*/ 0 h 383884"/>
              <a:gd name="connsiteX1-3" fmla="*/ 149768 w 458363"/>
              <a:gd name="connsiteY1-4" fmla="*/ 237762 h 383884"/>
              <a:gd name="connsiteX2-5" fmla="*/ 73856 w 458363"/>
              <a:gd name="connsiteY2-6" fmla="*/ 161851 h 383884"/>
              <a:gd name="connsiteX3-7" fmla="*/ 0 w 458363"/>
              <a:gd name="connsiteY3-8" fmla="*/ 235711 h 383884"/>
              <a:gd name="connsiteX4-9" fmla="*/ 148173 w 458363"/>
              <a:gd name="connsiteY4-10" fmla="*/ 383884 h 383884"/>
              <a:gd name="connsiteX5-11" fmla="*/ 222052 w 458363"/>
              <a:gd name="connsiteY5-12" fmla="*/ 310004 h 383884"/>
              <a:gd name="connsiteX6-13" fmla="*/ 221140 w 458363"/>
              <a:gd name="connsiteY6-14" fmla="*/ 309102 h 383884"/>
              <a:gd name="connsiteX7-15" fmla="*/ 458363 w 458363"/>
              <a:gd name="connsiteY7-16" fmla="*/ 71354 h 383884"/>
              <a:gd name="connsiteX8-17" fmla="*/ 387009 w 458363"/>
              <a:gd name="connsiteY8-18" fmla="*/ 0 h 383884"/>
              <a:gd name="connsiteX9-19" fmla="*/ 195077 w 458363"/>
              <a:gd name="connsiteY9-20" fmla="*/ 310042 h 383884"/>
              <a:gd name="connsiteX10-21" fmla="*/ 148172 w 458363"/>
              <a:gd name="connsiteY10-22" fmla="*/ 356946 h 383884"/>
              <a:gd name="connsiteX11-23" fmla="*/ 26938 w 458363"/>
              <a:gd name="connsiteY11-24" fmla="*/ 235712 h 383884"/>
              <a:gd name="connsiteX12-25" fmla="*/ 73856 w 458363"/>
              <a:gd name="connsiteY12-26" fmla="*/ 188789 h 383884"/>
              <a:gd name="connsiteX13-27" fmla="*/ 149786 w 458363"/>
              <a:gd name="connsiteY13-28" fmla="*/ 264719 h 383884"/>
              <a:gd name="connsiteX14-29" fmla="*/ 431444 w 458363"/>
              <a:gd name="connsiteY14-30" fmla="*/ 71372 h 383884"/>
              <a:gd name="connsiteX15-31" fmla="*/ 194184 w 458363"/>
              <a:gd name="connsiteY15-32" fmla="*/ 309149 h 383884"/>
              <a:gd name="connsiteX16-33" fmla="*/ 195077 w 458363"/>
              <a:gd name="connsiteY16-34" fmla="*/ 310042 h 383884"/>
              <a:gd name="connsiteX0-35" fmla="*/ 387009 w 458363"/>
              <a:gd name="connsiteY0-36" fmla="*/ 0 h 383884"/>
              <a:gd name="connsiteX1-37" fmla="*/ 149768 w 458363"/>
              <a:gd name="connsiteY1-38" fmla="*/ 237762 h 383884"/>
              <a:gd name="connsiteX2-39" fmla="*/ 73856 w 458363"/>
              <a:gd name="connsiteY2-40" fmla="*/ 161851 h 383884"/>
              <a:gd name="connsiteX3-41" fmla="*/ 0 w 458363"/>
              <a:gd name="connsiteY3-42" fmla="*/ 235711 h 383884"/>
              <a:gd name="connsiteX4-43" fmla="*/ 148173 w 458363"/>
              <a:gd name="connsiteY4-44" fmla="*/ 383884 h 383884"/>
              <a:gd name="connsiteX5-45" fmla="*/ 222052 w 458363"/>
              <a:gd name="connsiteY5-46" fmla="*/ 310004 h 383884"/>
              <a:gd name="connsiteX6-47" fmla="*/ 221140 w 458363"/>
              <a:gd name="connsiteY6-48" fmla="*/ 309102 h 383884"/>
              <a:gd name="connsiteX7-49" fmla="*/ 458363 w 458363"/>
              <a:gd name="connsiteY7-50" fmla="*/ 71354 h 383884"/>
              <a:gd name="connsiteX8-51" fmla="*/ 387009 w 458363"/>
              <a:gd name="connsiteY8-52" fmla="*/ 0 h 383884"/>
              <a:gd name="connsiteX9-53" fmla="*/ 195077 w 458363"/>
              <a:gd name="connsiteY9-54" fmla="*/ 310042 h 383884"/>
              <a:gd name="connsiteX10-55" fmla="*/ 148172 w 458363"/>
              <a:gd name="connsiteY10-56" fmla="*/ 356946 h 383884"/>
              <a:gd name="connsiteX11-57" fmla="*/ 26938 w 458363"/>
              <a:gd name="connsiteY11-58" fmla="*/ 235712 h 383884"/>
              <a:gd name="connsiteX12-59" fmla="*/ 73856 w 458363"/>
              <a:gd name="connsiteY12-60" fmla="*/ 188789 h 383884"/>
              <a:gd name="connsiteX13-61" fmla="*/ 149786 w 458363"/>
              <a:gd name="connsiteY13-62" fmla="*/ 264719 h 383884"/>
              <a:gd name="connsiteX14-63" fmla="*/ 194184 w 458363"/>
              <a:gd name="connsiteY14-64" fmla="*/ 309149 h 383884"/>
              <a:gd name="connsiteX15-65" fmla="*/ 195077 w 458363"/>
              <a:gd name="connsiteY15-66" fmla="*/ 310042 h 383884"/>
              <a:gd name="connsiteX0-67" fmla="*/ 387009 w 458363"/>
              <a:gd name="connsiteY0-68" fmla="*/ 0 h 383884"/>
              <a:gd name="connsiteX1-69" fmla="*/ 149768 w 458363"/>
              <a:gd name="connsiteY1-70" fmla="*/ 237762 h 383884"/>
              <a:gd name="connsiteX2-71" fmla="*/ 73856 w 458363"/>
              <a:gd name="connsiteY2-72" fmla="*/ 161851 h 383884"/>
              <a:gd name="connsiteX3-73" fmla="*/ 0 w 458363"/>
              <a:gd name="connsiteY3-74" fmla="*/ 235711 h 383884"/>
              <a:gd name="connsiteX4-75" fmla="*/ 148173 w 458363"/>
              <a:gd name="connsiteY4-76" fmla="*/ 383884 h 383884"/>
              <a:gd name="connsiteX5-77" fmla="*/ 222052 w 458363"/>
              <a:gd name="connsiteY5-78" fmla="*/ 310004 h 383884"/>
              <a:gd name="connsiteX6-79" fmla="*/ 221140 w 458363"/>
              <a:gd name="connsiteY6-80" fmla="*/ 309102 h 383884"/>
              <a:gd name="connsiteX7-81" fmla="*/ 458363 w 458363"/>
              <a:gd name="connsiteY7-82" fmla="*/ 71354 h 383884"/>
              <a:gd name="connsiteX8-83" fmla="*/ 387009 w 458363"/>
              <a:gd name="connsiteY8-84" fmla="*/ 0 h 383884"/>
              <a:gd name="connsiteX9-85" fmla="*/ 194184 w 458363"/>
              <a:gd name="connsiteY9-86" fmla="*/ 309149 h 383884"/>
              <a:gd name="connsiteX10-87" fmla="*/ 148172 w 458363"/>
              <a:gd name="connsiteY10-88" fmla="*/ 356946 h 383884"/>
              <a:gd name="connsiteX11-89" fmla="*/ 26938 w 458363"/>
              <a:gd name="connsiteY11-90" fmla="*/ 235712 h 383884"/>
              <a:gd name="connsiteX12-91" fmla="*/ 73856 w 458363"/>
              <a:gd name="connsiteY12-92" fmla="*/ 188789 h 383884"/>
              <a:gd name="connsiteX13-93" fmla="*/ 149786 w 458363"/>
              <a:gd name="connsiteY13-94" fmla="*/ 264719 h 383884"/>
              <a:gd name="connsiteX14-95" fmla="*/ 194184 w 458363"/>
              <a:gd name="connsiteY14-96" fmla="*/ 309149 h 383884"/>
              <a:gd name="connsiteX0-97" fmla="*/ 387009 w 458363"/>
              <a:gd name="connsiteY0-98" fmla="*/ 0 h 383884"/>
              <a:gd name="connsiteX1-99" fmla="*/ 149768 w 458363"/>
              <a:gd name="connsiteY1-100" fmla="*/ 237762 h 383884"/>
              <a:gd name="connsiteX2-101" fmla="*/ 73856 w 458363"/>
              <a:gd name="connsiteY2-102" fmla="*/ 161851 h 383884"/>
              <a:gd name="connsiteX3-103" fmla="*/ 0 w 458363"/>
              <a:gd name="connsiteY3-104" fmla="*/ 235711 h 383884"/>
              <a:gd name="connsiteX4-105" fmla="*/ 148173 w 458363"/>
              <a:gd name="connsiteY4-106" fmla="*/ 383884 h 383884"/>
              <a:gd name="connsiteX5-107" fmla="*/ 222052 w 458363"/>
              <a:gd name="connsiteY5-108" fmla="*/ 310004 h 383884"/>
              <a:gd name="connsiteX6-109" fmla="*/ 221140 w 458363"/>
              <a:gd name="connsiteY6-110" fmla="*/ 309102 h 383884"/>
              <a:gd name="connsiteX7-111" fmla="*/ 458363 w 458363"/>
              <a:gd name="connsiteY7-112" fmla="*/ 71354 h 383884"/>
              <a:gd name="connsiteX8-113" fmla="*/ 387009 w 458363"/>
              <a:gd name="connsiteY8-114" fmla="*/ 0 h 383884"/>
              <a:gd name="connsiteX9-115" fmla="*/ 194184 w 458363"/>
              <a:gd name="connsiteY9-116" fmla="*/ 309149 h 383884"/>
              <a:gd name="connsiteX10-117" fmla="*/ 26938 w 458363"/>
              <a:gd name="connsiteY10-118" fmla="*/ 235712 h 383884"/>
              <a:gd name="connsiteX11-119" fmla="*/ 73856 w 458363"/>
              <a:gd name="connsiteY11-120" fmla="*/ 188789 h 383884"/>
              <a:gd name="connsiteX12-121" fmla="*/ 149786 w 458363"/>
              <a:gd name="connsiteY12-122" fmla="*/ 264719 h 383884"/>
              <a:gd name="connsiteX13-123" fmla="*/ 194184 w 458363"/>
              <a:gd name="connsiteY13-124" fmla="*/ 309149 h 383884"/>
              <a:gd name="connsiteX0-125" fmla="*/ 387009 w 458363"/>
              <a:gd name="connsiteY0-126" fmla="*/ 0 h 383884"/>
              <a:gd name="connsiteX1-127" fmla="*/ 149768 w 458363"/>
              <a:gd name="connsiteY1-128" fmla="*/ 237762 h 383884"/>
              <a:gd name="connsiteX2-129" fmla="*/ 73856 w 458363"/>
              <a:gd name="connsiteY2-130" fmla="*/ 161851 h 383884"/>
              <a:gd name="connsiteX3-131" fmla="*/ 0 w 458363"/>
              <a:gd name="connsiteY3-132" fmla="*/ 235711 h 383884"/>
              <a:gd name="connsiteX4-133" fmla="*/ 148173 w 458363"/>
              <a:gd name="connsiteY4-134" fmla="*/ 383884 h 383884"/>
              <a:gd name="connsiteX5-135" fmla="*/ 222052 w 458363"/>
              <a:gd name="connsiteY5-136" fmla="*/ 310004 h 383884"/>
              <a:gd name="connsiteX6-137" fmla="*/ 221140 w 458363"/>
              <a:gd name="connsiteY6-138" fmla="*/ 309102 h 383884"/>
              <a:gd name="connsiteX7-139" fmla="*/ 458363 w 458363"/>
              <a:gd name="connsiteY7-140" fmla="*/ 71354 h 383884"/>
              <a:gd name="connsiteX8-141" fmla="*/ 387009 w 458363"/>
              <a:gd name="connsiteY8-142" fmla="*/ 0 h 383884"/>
              <a:gd name="connsiteX9-143" fmla="*/ 149786 w 458363"/>
              <a:gd name="connsiteY9-144" fmla="*/ 264719 h 383884"/>
              <a:gd name="connsiteX10-145" fmla="*/ 26938 w 458363"/>
              <a:gd name="connsiteY10-146" fmla="*/ 235712 h 383884"/>
              <a:gd name="connsiteX11-147" fmla="*/ 73856 w 458363"/>
              <a:gd name="connsiteY11-148" fmla="*/ 188789 h 383884"/>
              <a:gd name="connsiteX12-149" fmla="*/ 149786 w 458363"/>
              <a:gd name="connsiteY12-150" fmla="*/ 264719 h 383884"/>
              <a:gd name="connsiteX0-151" fmla="*/ 387009 w 458363"/>
              <a:gd name="connsiteY0-152" fmla="*/ 0 h 383884"/>
              <a:gd name="connsiteX1-153" fmla="*/ 149768 w 458363"/>
              <a:gd name="connsiteY1-154" fmla="*/ 237762 h 383884"/>
              <a:gd name="connsiteX2-155" fmla="*/ 73856 w 458363"/>
              <a:gd name="connsiteY2-156" fmla="*/ 161851 h 383884"/>
              <a:gd name="connsiteX3-157" fmla="*/ 0 w 458363"/>
              <a:gd name="connsiteY3-158" fmla="*/ 235711 h 383884"/>
              <a:gd name="connsiteX4-159" fmla="*/ 148173 w 458363"/>
              <a:gd name="connsiteY4-160" fmla="*/ 383884 h 383884"/>
              <a:gd name="connsiteX5-161" fmla="*/ 222052 w 458363"/>
              <a:gd name="connsiteY5-162" fmla="*/ 310004 h 383884"/>
              <a:gd name="connsiteX6-163" fmla="*/ 221140 w 458363"/>
              <a:gd name="connsiteY6-164" fmla="*/ 309102 h 383884"/>
              <a:gd name="connsiteX7-165" fmla="*/ 458363 w 458363"/>
              <a:gd name="connsiteY7-166" fmla="*/ 71354 h 383884"/>
              <a:gd name="connsiteX8-167" fmla="*/ 387009 w 458363"/>
              <a:gd name="connsiteY8-168" fmla="*/ 0 h 383884"/>
              <a:gd name="connsiteX9-169" fmla="*/ 73856 w 458363"/>
              <a:gd name="connsiteY9-170" fmla="*/ 188789 h 383884"/>
              <a:gd name="connsiteX10-171" fmla="*/ 26938 w 458363"/>
              <a:gd name="connsiteY10-172" fmla="*/ 235712 h 383884"/>
              <a:gd name="connsiteX11-173" fmla="*/ 73856 w 458363"/>
              <a:gd name="connsiteY11-174" fmla="*/ 188789 h 383884"/>
              <a:gd name="connsiteX0-175" fmla="*/ 387009 w 458363"/>
              <a:gd name="connsiteY0-176" fmla="*/ 0 h 383884"/>
              <a:gd name="connsiteX1-177" fmla="*/ 149768 w 458363"/>
              <a:gd name="connsiteY1-178" fmla="*/ 237762 h 383884"/>
              <a:gd name="connsiteX2-179" fmla="*/ 73856 w 458363"/>
              <a:gd name="connsiteY2-180" fmla="*/ 161851 h 383884"/>
              <a:gd name="connsiteX3-181" fmla="*/ 0 w 458363"/>
              <a:gd name="connsiteY3-182" fmla="*/ 235711 h 383884"/>
              <a:gd name="connsiteX4-183" fmla="*/ 148173 w 458363"/>
              <a:gd name="connsiteY4-184" fmla="*/ 383884 h 383884"/>
              <a:gd name="connsiteX5-185" fmla="*/ 222052 w 458363"/>
              <a:gd name="connsiteY5-186" fmla="*/ 310004 h 383884"/>
              <a:gd name="connsiteX6-187" fmla="*/ 221140 w 458363"/>
              <a:gd name="connsiteY6-188" fmla="*/ 309102 h 383884"/>
              <a:gd name="connsiteX7-189" fmla="*/ 458363 w 458363"/>
              <a:gd name="connsiteY7-190" fmla="*/ 71354 h 383884"/>
              <a:gd name="connsiteX8-191" fmla="*/ 387009 w 458363"/>
              <a:gd name="connsiteY8-192" fmla="*/ 0 h 3838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458363" h="383884">
                <a:moveTo>
                  <a:pt x="387009" y="0"/>
                </a:moveTo>
                <a:lnTo>
                  <a:pt x="149768" y="237762"/>
                </a:lnTo>
                <a:lnTo>
                  <a:pt x="73856" y="161851"/>
                </a:lnTo>
                <a:lnTo>
                  <a:pt x="0" y="235711"/>
                </a:lnTo>
                <a:lnTo>
                  <a:pt x="148173" y="383884"/>
                </a:lnTo>
                <a:lnTo>
                  <a:pt x="222052" y="310004"/>
                </a:lnTo>
                <a:lnTo>
                  <a:pt x="221140" y="309102"/>
                </a:lnTo>
                <a:lnTo>
                  <a:pt x="458363" y="71354"/>
                </a:lnTo>
                <a:lnTo>
                  <a:pt x="387009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27" name="Oval 6"/>
          <p:cNvSpPr>
            <a:spLocks noChangeArrowheads="1"/>
          </p:cNvSpPr>
          <p:nvPr/>
        </p:nvSpPr>
        <p:spPr bwMode="auto">
          <a:xfrm>
            <a:off x="6637302" y="4122693"/>
            <a:ext cx="314325" cy="317500"/>
          </a:xfrm>
          <a:prstGeom prst="ellipse">
            <a:avLst/>
          </a:prstGeom>
          <a:solidFill>
            <a:srgbClr val="FF6147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951626" y="4060970"/>
            <a:ext cx="4192903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29" name="任意形状 69"/>
          <p:cNvSpPr>
            <a:spLocks noChangeAspect="1"/>
          </p:cNvSpPr>
          <p:nvPr/>
        </p:nvSpPr>
        <p:spPr>
          <a:xfrm>
            <a:off x="6722583" y="4209443"/>
            <a:ext cx="143762" cy="144000"/>
          </a:xfrm>
          <a:custGeom>
            <a:avLst/>
            <a:gdLst>
              <a:gd name="connsiteX0" fmla="*/ 339254 w 409575"/>
              <a:gd name="connsiteY0" fmla="*/ 0 h 409575"/>
              <a:gd name="connsiteX1" fmla="*/ 205299 w 409575"/>
              <a:gd name="connsiteY1" fmla="*/ 134215 h 409575"/>
              <a:gd name="connsiteX2" fmla="*/ 71354 w 409575"/>
              <a:gd name="connsiteY2" fmla="*/ 0 h 409575"/>
              <a:gd name="connsiteX3" fmla="*/ 0 w 409575"/>
              <a:gd name="connsiteY3" fmla="*/ 71358 h 409575"/>
              <a:gd name="connsiteX4" fmla="*/ 134020 w 409575"/>
              <a:gd name="connsiteY4" fmla="*/ 205639 h 409575"/>
              <a:gd name="connsiteX5" fmla="*/ 0 w 409575"/>
              <a:gd name="connsiteY5" fmla="*/ 339923 h 409575"/>
              <a:gd name="connsiteX6" fmla="*/ 71354 w 409575"/>
              <a:gd name="connsiteY6" fmla="*/ 411282 h 409575"/>
              <a:gd name="connsiteX7" fmla="*/ 205299 w 409575"/>
              <a:gd name="connsiteY7" fmla="*/ 277067 h 409575"/>
              <a:gd name="connsiteX8" fmla="*/ 339254 w 409575"/>
              <a:gd name="connsiteY8" fmla="*/ 411282 h 409575"/>
              <a:gd name="connsiteX9" fmla="*/ 410598 w 409575"/>
              <a:gd name="connsiteY9" fmla="*/ 339923 h 409575"/>
              <a:gd name="connsiteX10" fmla="*/ 276588 w 409575"/>
              <a:gd name="connsiteY10" fmla="*/ 205639 h 409575"/>
              <a:gd name="connsiteX11" fmla="*/ 410598 w 409575"/>
              <a:gd name="connsiteY11" fmla="*/ 71358 h 409575"/>
              <a:gd name="connsiteX12" fmla="*/ 339254 w 409575"/>
              <a:gd name="connsiteY12" fmla="*/ 0 h 409575"/>
              <a:gd name="connsiteX13" fmla="*/ 383679 w 409575"/>
              <a:gd name="connsiteY13" fmla="*/ 339914 h 409575"/>
              <a:gd name="connsiteX14" fmla="*/ 339272 w 409575"/>
              <a:gd name="connsiteY14" fmla="*/ 384326 h 409575"/>
              <a:gd name="connsiteX15" fmla="*/ 205299 w 409575"/>
              <a:gd name="connsiteY15" fmla="*/ 250101 h 409575"/>
              <a:gd name="connsiteX16" fmla="*/ 71335 w 409575"/>
              <a:gd name="connsiteY16" fmla="*/ 384326 h 409575"/>
              <a:gd name="connsiteX17" fmla="*/ 26919 w 409575"/>
              <a:gd name="connsiteY17" fmla="*/ 339915 h 409575"/>
              <a:gd name="connsiteX18" fmla="*/ 160939 w 409575"/>
              <a:gd name="connsiteY18" fmla="*/ 205639 h 409575"/>
              <a:gd name="connsiteX19" fmla="*/ 26919 w 409575"/>
              <a:gd name="connsiteY19" fmla="*/ 71368 h 409575"/>
              <a:gd name="connsiteX20" fmla="*/ 71335 w 409575"/>
              <a:gd name="connsiteY20" fmla="*/ 26957 h 409575"/>
              <a:gd name="connsiteX21" fmla="*/ 205299 w 409575"/>
              <a:gd name="connsiteY21" fmla="*/ 161181 h 409575"/>
              <a:gd name="connsiteX22" fmla="*/ 339272 w 409575"/>
              <a:gd name="connsiteY22" fmla="*/ 26956 h 409575"/>
              <a:gd name="connsiteX23" fmla="*/ 383679 w 409575"/>
              <a:gd name="connsiteY23" fmla="*/ 71368 h 409575"/>
              <a:gd name="connsiteX24" fmla="*/ 249668 w 409575"/>
              <a:gd name="connsiteY24" fmla="*/ 205639 h 409575"/>
              <a:gd name="connsiteX25" fmla="*/ 383679 w 409575"/>
              <a:gd name="connsiteY25" fmla="*/ 339914 h 409575"/>
              <a:gd name="connsiteX0-1" fmla="*/ 339254 w 410598"/>
              <a:gd name="connsiteY0-2" fmla="*/ 0 h 411282"/>
              <a:gd name="connsiteX1-3" fmla="*/ 205299 w 410598"/>
              <a:gd name="connsiteY1-4" fmla="*/ 134215 h 411282"/>
              <a:gd name="connsiteX2-5" fmla="*/ 71354 w 410598"/>
              <a:gd name="connsiteY2-6" fmla="*/ 0 h 411282"/>
              <a:gd name="connsiteX3-7" fmla="*/ 0 w 410598"/>
              <a:gd name="connsiteY3-8" fmla="*/ 71358 h 411282"/>
              <a:gd name="connsiteX4-9" fmla="*/ 134020 w 410598"/>
              <a:gd name="connsiteY4-10" fmla="*/ 205639 h 411282"/>
              <a:gd name="connsiteX5-11" fmla="*/ 0 w 410598"/>
              <a:gd name="connsiteY5-12" fmla="*/ 339923 h 411282"/>
              <a:gd name="connsiteX6-13" fmla="*/ 71354 w 410598"/>
              <a:gd name="connsiteY6-14" fmla="*/ 411282 h 411282"/>
              <a:gd name="connsiteX7-15" fmla="*/ 205299 w 410598"/>
              <a:gd name="connsiteY7-16" fmla="*/ 277067 h 411282"/>
              <a:gd name="connsiteX8-17" fmla="*/ 339254 w 410598"/>
              <a:gd name="connsiteY8-18" fmla="*/ 411282 h 411282"/>
              <a:gd name="connsiteX9-19" fmla="*/ 410598 w 410598"/>
              <a:gd name="connsiteY9-20" fmla="*/ 339923 h 411282"/>
              <a:gd name="connsiteX10-21" fmla="*/ 276588 w 410598"/>
              <a:gd name="connsiteY10-22" fmla="*/ 205639 h 411282"/>
              <a:gd name="connsiteX11-23" fmla="*/ 410598 w 410598"/>
              <a:gd name="connsiteY11-24" fmla="*/ 71358 h 411282"/>
              <a:gd name="connsiteX12-25" fmla="*/ 339254 w 410598"/>
              <a:gd name="connsiteY12-26" fmla="*/ 0 h 411282"/>
              <a:gd name="connsiteX13-27" fmla="*/ 383679 w 410598"/>
              <a:gd name="connsiteY13-28" fmla="*/ 339914 h 411282"/>
              <a:gd name="connsiteX14-29" fmla="*/ 339272 w 410598"/>
              <a:gd name="connsiteY14-30" fmla="*/ 384326 h 411282"/>
              <a:gd name="connsiteX15-31" fmla="*/ 205299 w 410598"/>
              <a:gd name="connsiteY15-32" fmla="*/ 250101 h 411282"/>
              <a:gd name="connsiteX16-33" fmla="*/ 71335 w 410598"/>
              <a:gd name="connsiteY16-34" fmla="*/ 384326 h 411282"/>
              <a:gd name="connsiteX17-35" fmla="*/ 160939 w 410598"/>
              <a:gd name="connsiteY17-36" fmla="*/ 205639 h 411282"/>
              <a:gd name="connsiteX18-37" fmla="*/ 26919 w 410598"/>
              <a:gd name="connsiteY18-38" fmla="*/ 71368 h 411282"/>
              <a:gd name="connsiteX19-39" fmla="*/ 71335 w 410598"/>
              <a:gd name="connsiteY19-40" fmla="*/ 26957 h 411282"/>
              <a:gd name="connsiteX20-41" fmla="*/ 205299 w 410598"/>
              <a:gd name="connsiteY20-42" fmla="*/ 161181 h 411282"/>
              <a:gd name="connsiteX21-43" fmla="*/ 339272 w 410598"/>
              <a:gd name="connsiteY21-44" fmla="*/ 26956 h 411282"/>
              <a:gd name="connsiteX22-45" fmla="*/ 383679 w 410598"/>
              <a:gd name="connsiteY22-46" fmla="*/ 71368 h 411282"/>
              <a:gd name="connsiteX23-47" fmla="*/ 249668 w 410598"/>
              <a:gd name="connsiteY23-48" fmla="*/ 205639 h 411282"/>
              <a:gd name="connsiteX24-49" fmla="*/ 383679 w 410598"/>
              <a:gd name="connsiteY24-50" fmla="*/ 339914 h 411282"/>
              <a:gd name="connsiteX0-51" fmla="*/ 339254 w 410598"/>
              <a:gd name="connsiteY0-52" fmla="*/ 0 h 411282"/>
              <a:gd name="connsiteX1-53" fmla="*/ 205299 w 410598"/>
              <a:gd name="connsiteY1-54" fmla="*/ 134215 h 411282"/>
              <a:gd name="connsiteX2-55" fmla="*/ 71354 w 410598"/>
              <a:gd name="connsiteY2-56" fmla="*/ 0 h 411282"/>
              <a:gd name="connsiteX3-57" fmla="*/ 0 w 410598"/>
              <a:gd name="connsiteY3-58" fmla="*/ 71358 h 411282"/>
              <a:gd name="connsiteX4-59" fmla="*/ 134020 w 410598"/>
              <a:gd name="connsiteY4-60" fmla="*/ 205639 h 411282"/>
              <a:gd name="connsiteX5-61" fmla="*/ 0 w 410598"/>
              <a:gd name="connsiteY5-62" fmla="*/ 339923 h 411282"/>
              <a:gd name="connsiteX6-63" fmla="*/ 71354 w 410598"/>
              <a:gd name="connsiteY6-64" fmla="*/ 411282 h 411282"/>
              <a:gd name="connsiteX7-65" fmla="*/ 205299 w 410598"/>
              <a:gd name="connsiteY7-66" fmla="*/ 277067 h 411282"/>
              <a:gd name="connsiteX8-67" fmla="*/ 339254 w 410598"/>
              <a:gd name="connsiteY8-68" fmla="*/ 411282 h 411282"/>
              <a:gd name="connsiteX9-69" fmla="*/ 410598 w 410598"/>
              <a:gd name="connsiteY9-70" fmla="*/ 339923 h 411282"/>
              <a:gd name="connsiteX10-71" fmla="*/ 276588 w 410598"/>
              <a:gd name="connsiteY10-72" fmla="*/ 205639 h 411282"/>
              <a:gd name="connsiteX11-73" fmla="*/ 410598 w 410598"/>
              <a:gd name="connsiteY11-74" fmla="*/ 71358 h 411282"/>
              <a:gd name="connsiteX12-75" fmla="*/ 339254 w 410598"/>
              <a:gd name="connsiteY12-76" fmla="*/ 0 h 411282"/>
              <a:gd name="connsiteX13-77" fmla="*/ 383679 w 410598"/>
              <a:gd name="connsiteY13-78" fmla="*/ 339914 h 411282"/>
              <a:gd name="connsiteX14-79" fmla="*/ 339272 w 410598"/>
              <a:gd name="connsiteY14-80" fmla="*/ 384326 h 411282"/>
              <a:gd name="connsiteX15-81" fmla="*/ 205299 w 410598"/>
              <a:gd name="connsiteY15-82" fmla="*/ 250101 h 411282"/>
              <a:gd name="connsiteX16-83" fmla="*/ 160939 w 410598"/>
              <a:gd name="connsiteY16-84" fmla="*/ 205639 h 411282"/>
              <a:gd name="connsiteX17-85" fmla="*/ 26919 w 410598"/>
              <a:gd name="connsiteY17-86" fmla="*/ 71368 h 411282"/>
              <a:gd name="connsiteX18-87" fmla="*/ 71335 w 410598"/>
              <a:gd name="connsiteY18-88" fmla="*/ 26957 h 411282"/>
              <a:gd name="connsiteX19-89" fmla="*/ 205299 w 410598"/>
              <a:gd name="connsiteY19-90" fmla="*/ 161181 h 411282"/>
              <a:gd name="connsiteX20-91" fmla="*/ 339272 w 410598"/>
              <a:gd name="connsiteY20-92" fmla="*/ 26956 h 411282"/>
              <a:gd name="connsiteX21-93" fmla="*/ 383679 w 410598"/>
              <a:gd name="connsiteY21-94" fmla="*/ 71368 h 411282"/>
              <a:gd name="connsiteX22-95" fmla="*/ 249668 w 410598"/>
              <a:gd name="connsiteY22-96" fmla="*/ 205639 h 411282"/>
              <a:gd name="connsiteX23-97" fmla="*/ 383679 w 410598"/>
              <a:gd name="connsiteY23-98" fmla="*/ 339914 h 411282"/>
              <a:gd name="connsiteX0-99" fmla="*/ 339254 w 410598"/>
              <a:gd name="connsiteY0-100" fmla="*/ 0 h 411282"/>
              <a:gd name="connsiteX1-101" fmla="*/ 205299 w 410598"/>
              <a:gd name="connsiteY1-102" fmla="*/ 134215 h 411282"/>
              <a:gd name="connsiteX2-103" fmla="*/ 71354 w 410598"/>
              <a:gd name="connsiteY2-104" fmla="*/ 0 h 411282"/>
              <a:gd name="connsiteX3-105" fmla="*/ 0 w 410598"/>
              <a:gd name="connsiteY3-106" fmla="*/ 71358 h 411282"/>
              <a:gd name="connsiteX4-107" fmla="*/ 134020 w 410598"/>
              <a:gd name="connsiteY4-108" fmla="*/ 205639 h 411282"/>
              <a:gd name="connsiteX5-109" fmla="*/ 0 w 410598"/>
              <a:gd name="connsiteY5-110" fmla="*/ 339923 h 411282"/>
              <a:gd name="connsiteX6-111" fmla="*/ 71354 w 410598"/>
              <a:gd name="connsiteY6-112" fmla="*/ 411282 h 411282"/>
              <a:gd name="connsiteX7-113" fmla="*/ 205299 w 410598"/>
              <a:gd name="connsiteY7-114" fmla="*/ 277067 h 411282"/>
              <a:gd name="connsiteX8-115" fmla="*/ 339254 w 410598"/>
              <a:gd name="connsiteY8-116" fmla="*/ 411282 h 411282"/>
              <a:gd name="connsiteX9-117" fmla="*/ 410598 w 410598"/>
              <a:gd name="connsiteY9-118" fmla="*/ 339923 h 411282"/>
              <a:gd name="connsiteX10-119" fmla="*/ 276588 w 410598"/>
              <a:gd name="connsiteY10-120" fmla="*/ 205639 h 411282"/>
              <a:gd name="connsiteX11-121" fmla="*/ 410598 w 410598"/>
              <a:gd name="connsiteY11-122" fmla="*/ 71358 h 411282"/>
              <a:gd name="connsiteX12-123" fmla="*/ 339254 w 410598"/>
              <a:gd name="connsiteY12-124" fmla="*/ 0 h 411282"/>
              <a:gd name="connsiteX13-125" fmla="*/ 383679 w 410598"/>
              <a:gd name="connsiteY13-126" fmla="*/ 339914 h 411282"/>
              <a:gd name="connsiteX14-127" fmla="*/ 339272 w 410598"/>
              <a:gd name="connsiteY14-128" fmla="*/ 384326 h 411282"/>
              <a:gd name="connsiteX15-129" fmla="*/ 160939 w 410598"/>
              <a:gd name="connsiteY15-130" fmla="*/ 205639 h 411282"/>
              <a:gd name="connsiteX16-131" fmla="*/ 26919 w 410598"/>
              <a:gd name="connsiteY16-132" fmla="*/ 71368 h 411282"/>
              <a:gd name="connsiteX17-133" fmla="*/ 71335 w 410598"/>
              <a:gd name="connsiteY17-134" fmla="*/ 26957 h 411282"/>
              <a:gd name="connsiteX18-135" fmla="*/ 205299 w 410598"/>
              <a:gd name="connsiteY18-136" fmla="*/ 161181 h 411282"/>
              <a:gd name="connsiteX19-137" fmla="*/ 339272 w 410598"/>
              <a:gd name="connsiteY19-138" fmla="*/ 26956 h 411282"/>
              <a:gd name="connsiteX20-139" fmla="*/ 383679 w 410598"/>
              <a:gd name="connsiteY20-140" fmla="*/ 71368 h 411282"/>
              <a:gd name="connsiteX21-141" fmla="*/ 249668 w 410598"/>
              <a:gd name="connsiteY21-142" fmla="*/ 205639 h 411282"/>
              <a:gd name="connsiteX22-143" fmla="*/ 383679 w 410598"/>
              <a:gd name="connsiteY22-144" fmla="*/ 339914 h 411282"/>
              <a:gd name="connsiteX0-145" fmla="*/ 339254 w 410598"/>
              <a:gd name="connsiteY0-146" fmla="*/ 0 h 411282"/>
              <a:gd name="connsiteX1-147" fmla="*/ 205299 w 410598"/>
              <a:gd name="connsiteY1-148" fmla="*/ 134215 h 411282"/>
              <a:gd name="connsiteX2-149" fmla="*/ 71354 w 410598"/>
              <a:gd name="connsiteY2-150" fmla="*/ 0 h 411282"/>
              <a:gd name="connsiteX3-151" fmla="*/ 0 w 410598"/>
              <a:gd name="connsiteY3-152" fmla="*/ 71358 h 411282"/>
              <a:gd name="connsiteX4-153" fmla="*/ 134020 w 410598"/>
              <a:gd name="connsiteY4-154" fmla="*/ 205639 h 411282"/>
              <a:gd name="connsiteX5-155" fmla="*/ 0 w 410598"/>
              <a:gd name="connsiteY5-156" fmla="*/ 339923 h 411282"/>
              <a:gd name="connsiteX6-157" fmla="*/ 71354 w 410598"/>
              <a:gd name="connsiteY6-158" fmla="*/ 411282 h 411282"/>
              <a:gd name="connsiteX7-159" fmla="*/ 205299 w 410598"/>
              <a:gd name="connsiteY7-160" fmla="*/ 277067 h 411282"/>
              <a:gd name="connsiteX8-161" fmla="*/ 339254 w 410598"/>
              <a:gd name="connsiteY8-162" fmla="*/ 411282 h 411282"/>
              <a:gd name="connsiteX9-163" fmla="*/ 410598 w 410598"/>
              <a:gd name="connsiteY9-164" fmla="*/ 339923 h 411282"/>
              <a:gd name="connsiteX10-165" fmla="*/ 276588 w 410598"/>
              <a:gd name="connsiteY10-166" fmla="*/ 205639 h 411282"/>
              <a:gd name="connsiteX11-167" fmla="*/ 410598 w 410598"/>
              <a:gd name="connsiteY11-168" fmla="*/ 71358 h 411282"/>
              <a:gd name="connsiteX12-169" fmla="*/ 339254 w 410598"/>
              <a:gd name="connsiteY12-170" fmla="*/ 0 h 411282"/>
              <a:gd name="connsiteX13-171" fmla="*/ 383679 w 410598"/>
              <a:gd name="connsiteY13-172" fmla="*/ 339914 h 411282"/>
              <a:gd name="connsiteX14-173" fmla="*/ 160939 w 410598"/>
              <a:gd name="connsiteY14-174" fmla="*/ 205639 h 411282"/>
              <a:gd name="connsiteX15-175" fmla="*/ 26919 w 410598"/>
              <a:gd name="connsiteY15-176" fmla="*/ 71368 h 411282"/>
              <a:gd name="connsiteX16-177" fmla="*/ 71335 w 410598"/>
              <a:gd name="connsiteY16-178" fmla="*/ 26957 h 411282"/>
              <a:gd name="connsiteX17-179" fmla="*/ 205299 w 410598"/>
              <a:gd name="connsiteY17-180" fmla="*/ 161181 h 411282"/>
              <a:gd name="connsiteX18-181" fmla="*/ 339272 w 410598"/>
              <a:gd name="connsiteY18-182" fmla="*/ 26956 h 411282"/>
              <a:gd name="connsiteX19-183" fmla="*/ 383679 w 410598"/>
              <a:gd name="connsiteY19-184" fmla="*/ 71368 h 411282"/>
              <a:gd name="connsiteX20-185" fmla="*/ 249668 w 410598"/>
              <a:gd name="connsiteY20-186" fmla="*/ 205639 h 411282"/>
              <a:gd name="connsiteX21-187" fmla="*/ 383679 w 410598"/>
              <a:gd name="connsiteY21-188" fmla="*/ 339914 h 411282"/>
              <a:gd name="connsiteX0-189" fmla="*/ 339254 w 410598"/>
              <a:gd name="connsiteY0-190" fmla="*/ 0 h 411282"/>
              <a:gd name="connsiteX1-191" fmla="*/ 205299 w 410598"/>
              <a:gd name="connsiteY1-192" fmla="*/ 134215 h 411282"/>
              <a:gd name="connsiteX2-193" fmla="*/ 71354 w 410598"/>
              <a:gd name="connsiteY2-194" fmla="*/ 0 h 411282"/>
              <a:gd name="connsiteX3-195" fmla="*/ 0 w 410598"/>
              <a:gd name="connsiteY3-196" fmla="*/ 71358 h 411282"/>
              <a:gd name="connsiteX4-197" fmla="*/ 134020 w 410598"/>
              <a:gd name="connsiteY4-198" fmla="*/ 205639 h 411282"/>
              <a:gd name="connsiteX5-199" fmla="*/ 0 w 410598"/>
              <a:gd name="connsiteY5-200" fmla="*/ 339923 h 411282"/>
              <a:gd name="connsiteX6-201" fmla="*/ 71354 w 410598"/>
              <a:gd name="connsiteY6-202" fmla="*/ 411282 h 411282"/>
              <a:gd name="connsiteX7-203" fmla="*/ 205299 w 410598"/>
              <a:gd name="connsiteY7-204" fmla="*/ 277067 h 411282"/>
              <a:gd name="connsiteX8-205" fmla="*/ 339254 w 410598"/>
              <a:gd name="connsiteY8-206" fmla="*/ 411282 h 411282"/>
              <a:gd name="connsiteX9-207" fmla="*/ 410598 w 410598"/>
              <a:gd name="connsiteY9-208" fmla="*/ 339923 h 411282"/>
              <a:gd name="connsiteX10-209" fmla="*/ 276588 w 410598"/>
              <a:gd name="connsiteY10-210" fmla="*/ 205639 h 411282"/>
              <a:gd name="connsiteX11-211" fmla="*/ 410598 w 410598"/>
              <a:gd name="connsiteY11-212" fmla="*/ 71358 h 411282"/>
              <a:gd name="connsiteX12-213" fmla="*/ 339254 w 410598"/>
              <a:gd name="connsiteY12-214" fmla="*/ 0 h 411282"/>
              <a:gd name="connsiteX13-215" fmla="*/ 249668 w 410598"/>
              <a:gd name="connsiteY13-216" fmla="*/ 205639 h 411282"/>
              <a:gd name="connsiteX14-217" fmla="*/ 160939 w 410598"/>
              <a:gd name="connsiteY14-218" fmla="*/ 205639 h 411282"/>
              <a:gd name="connsiteX15-219" fmla="*/ 26919 w 410598"/>
              <a:gd name="connsiteY15-220" fmla="*/ 71368 h 411282"/>
              <a:gd name="connsiteX16-221" fmla="*/ 71335 w 410598"/>
              <a:gd name="connsiteY16-222" fmla="*/ 26957 h 411282"/>
              <a:gd name="connsiteX17-223" fmla="*/ 205299 w 410598"/>
              <a:gd name="connsiteY17-224" fmla="*/ 161181 h 411282"/>
              <a:gd name="connsiteX18-225" fmla="*/ 339272 w 410598"/>
              <a:gd name="connsiteY18-226" fmla="*/ 26956 h 411282"/>
              <a:gd name="connsiteX19-227" fmla="*/ 383679 w 410598"/>
              <a:gd name="connsiteY19-228" fmla="*/ 71368 h 411282"/>
              <a:gd name="connsiteX20-229" fmla="*/ 249668 w 410598"/>
              <a:gd name="connsiteY20-230" fmla="*/ 205639 h 411282"/>
              <a:gd name="connsiteX0-231" fmla="*/ 339254 w 410598"/>
              <a:gd name="connsiteY0-232" fmla="*/ 0 h 411282"/>
              <a:gd name="connsiteX1-233" fmla="*/ 205299 w 410598"/>
              <a:gd name="connsiteY1-234" fmla="*/ 134215 h 411282"/>
              <a:gd name="connsiteX2-235" fmla="*/ 71354 w 410598"/>
              <a:gd name="connsiteY2-236" fmla="*/ 0 h 411282"/>
              <a:gd name="connsiteX3-237" fmla="*/ 0 w 410598"/>
              <a:gd name="connsiteY3-238" fmla="*/ 71358 h 411282"/>
              <a:gd name="connsiteX4-239" fmla="*/ 134020 w 410598"/>
              <a:gd name="connsiteY4-240" fmla="*/ 205639 h 411282"/>
              <a:gd name="connsiteX5-241" fmla="*/ 0 w 410598"/>
              <a:gd name="connsiteY5-242" fmla="*/ 339923 h 411282"/>
              <a:gd name="connsiteX6-243" fmla="*/ 71354 w 410598"/>
              <a:gd name="connsiteY6-244" fmla="*/ 411282 h 411282"/>
              <a:gd name="connsiteX7-245" fmla="*/ 205299 w 410598"/>
              <a:gd name="connsiteY7-246" fmla="*/ 277067 h 411282"/>
              <a:gd name="connsiteX8-247" fmla="*/ 339254 w 410598"/>
              <a:gd name="connsiteY8-248" fmla="*/ 411282 h 411282"/>
              <a:gd name="connsiteX9-249" fmla="*/ 410598 w 410598"/>
              <a:gd name="connsiteY9-250" fmla="*/ 339923 h 411282"/>
              <a:gd name="connsiteX10-251" fmla="*/ 276588 w 410598"/>
              <a:gd name="connsiteY10-252" fmla="*/ 205639 h 411282"/>
              <a:gd name="connsiteX11-253" fmla="*/ 410598 w 410598"/>
              <a:gd name="connsiteY11-254" fmla="*/ 71358 h 411282"/>
              <a:gd name="connsiteX12-255" fmla="*/ 339254 w 410598"/>
              <a:gd name="connsiteY12-256" fmla="*/ 0 h 411282"/>
              <a:gd name="connsiteX13-257" fmla="*/ 383679 w 410598"/>
              <a:gd name="connsiteY13-258" fmla="*/ 71368 h 411282"/>
              <a:gd name="connsiteX14-259" fmla="*/ 160939 w 410598"/>
              <a:gd name="connsiteY14-260" fmla="*/ 205639 h 411282"/>
              <a:gd name="connsiteX15-261" fmla="*/ 26919 w 410598"/>
              <a:gd name="connsiteY15-262" fmla="*/ 71368 h 411282"/>
              <a:gd name="connsiteX16-263" fmla="*/ 71335 w 410598"/>
              <a:gd name="connsiteY16-264" fmla="*/ 26957 h 411282"/>
              <a:gd name="connsiteX17-265" fmla="*/ 205299 w 410598"/>
              <a:gd name="connsiteY17-266" fmla="*/ 161181 h 411282"/>
              <a:gd name="connsiteX18-267" fmla="*/ 339272 w 410598"/>
              <a:gd name="connsiteY18-268" fmla="*/ 26956 h 411282"/>
              <a:gd name="connsiteX19-269" fmla="*/ 383679 w 410598"/>
              <a:gd name="connsiteY19-270" fmla="*/ 71368 h 411282"/>
              <a:gd name="connsiteX0-271" fmla="*/ 339254 w 410598"/>
              <a:gd name="connsiteY0-272" fmla="*/ 0 h 411282"/>
              <a:gd name="connsiteX1-273" fmla="*/ 205299 w 410598"/>
              <a:gd name="connsiteY1-274" fmla="*/ 134215 h 411282"/>
              <a:gd name="connsiteX2-275" fmla="*/ 71354 w 410598"/>
              <a:gd name="connsiteY2-276" fmla="*/ 0 h 411282"/>
              <a:gd name="connsiteX3-277" fmla="*/ 0 w 410598"/>
              <a:gd name="connsiteY3-278" fmla="*/ 71358 h 411282"/>
              <a:gd name="connsiteX4-279" fmla="*/ 134020 w 410598"/>
              <a:gd name="connsiteY4-280" fmla="*/ 205639 h 411282"/>
              <a:gd name="connsiteX5-281" fmla="*/ 0 w 410598"/>
              <a:gd name="connsiteY5-282" fmla="*/ 339923 h 411282"/>
              <a:gd name="connsiteX6-283" fmla="*/ 71354 w 410598"/>
              <a:gd name="connsiteY6-284" fmla="*/ 411282 h 411282"/>
              <a:gd name="connsiteX7-285" fmla="*/ 205299 w 410598"/>
              <a:gd name="connsiteY7-286" fmla="*/ 277067 h 411282"/>
              <a:gd name="connsiteX8-287" fmla="*/ 339254 w 410598"/>
              <a:gd name="connsiteY8-288" fmla="*/ 411282 h 411282"/>
              <a:gd name="connsiteX9-289" fmla="*/ 410598 w 410598"/>
              <a:gd name="connsiteY9-290" fmla="*/ 339923 h 411282"/>
              <a:gd name="connsiteX10-291" fmla="*/ 276588 w 410598"/>
              <a:gd name="connsiteY10-292" fmla="*/ 205639 h 411282"/>
              <a:gd name="connsiteX11-293" fmla="*/ 410598 w 410598"/>
              <a:gd name="connsiteY11-294" fmla="*/ 71358 h 411282"/>
              <a:gd name="connsiteX12-295" fmla="*/ 339254 w 410598"/>
              <a:gd name="connsiteY12-296" fmla="*/ 0 h 411282"/>
              <a:gd name="connsiteX13-297" fmla="*/ 339272 w 410598"/>
              <a:gd name="connsiteY13-298" fmla="*/ 26956 h 411282"/>
              <a:gd name="connsiteX14-299" fmla="*/ 160939 w 410598"/>
              <a:gd name="connsiteY14-300" fmla="*/ 205639 h 411282"/>
              <a:gd name="connsiteX15-301" fmla="*/ 26919 w 410598"/>
              <a:gd name="connsiteY15-302" fmla="*/ 71368 h 411282"/>
              <a:gd name="connsiteX16-303" fmla="*/ 71335 w 410598"/>
              <a:gd name="connsiteY16-304" fmla="*/ 26957 h 411282"/>
              <a:gd name="connsiteX17-305" fmla="*/ 205299 w 410598"/>
              <a:gd name="connsiteY17-306" fmla="*/ 161181 h 411282"/>
              <a:gd name="connsiteX18-307" fmla="*/ 339272 w 410598"/>
              <a:gd name="connsiteY18-308" fmla="*/ 26956 h 411282"/>
              <a:gd name="connsiteX0-309" fmla="*/ 339254 w 410598"/>
              <a:gd name="connsiteY0-310" fmla="*/ 0 h 411282"/>
              <a:gd name="connsiteX1-311" fmla="*/ 205299 w 410598"/>
              <a:gd name="connsiteY1-312" fmla="*/ 134215 h 411282"/>
              <a:gd name="connsiteX2-313" fmla="*/ 71354 w 410598"/>
              <a:gd name="connsiteY2-314" fmla="*/ 0 h 411282"/>
              <a:gd name="connsiteX3-315" fmla="*/ 0 w 410598"/>
              <a:gd name="connsiteY3-316" fmla="*/ 71358 h 411282"/>
              <a:gd name="connsiteX4-317" fmla="*/ 134020 w 410598"/>
              <a:gd name="connsiteY4-318" fmla="*/ 205639 h 411282"/>
              <a:gd name="connsiteX5-319" fmla="*/ 0 w 410598"/>
              <a:gd name="connsiteY5-320" fmla="*/ 339923 h 411282"/>
              <a:gd name="connsiteX6-321" fmla="*/ 71354 w 410598"/>
              <a:gd name="connsiteY6-322" fmla="*/ 411282 h 411282"/>
              <a:gd name="connsiteX7-323" fmla="*/ 205299 w 410598"/>
              <a:gd name="connsiteY7-324" fmla="*/ 277067 h 411282"/>
              <a:gd name="connsiteX8-325" fmla="*/ 339254 w 410598"/>
              <a:gd name="connsiteY8-326" fmla="*/ 411282 h 411282"/>
              <a:gd name="connsiteX9-327" fmla="*/ 410598 w 410598"/>
              <a:gd name="connsiteY9-328" fmla="*/ 339923 h 411282"/>
              <a:gd name="connsiteX10-329" fmla="*/ 276588 w 410598"/>
              <a:gd name="connsiteY10-330" fmla="*/ 205639 h 411282"/>
              <a:gd name="connsiteX11-331" fmla="*/ 410598 w 410598"/>
              <a:gd name="connsiteY11-332" fmla="*/ 71358 h 411282"/>
              <a:gd name="connsiteX12-333" fmla="*/ 339254 w 410598"/>
              <a:gd name="connsiteY12-334" fmla="*/ 0 h 411282"/>
              <a:gd name="connsiteX13-335" fmla="*/ 205299 w 410598"/>
              <a:gd name="connsiteY13-336" fmla="*/ 161181 h 411282"/>
              <a:gd name="connsiteX14-337" fmla="*/ 160939 w 410598"/>
              <a:gd name="connsiteY14-338" fmla="*/ 205639 h 411282"/>
              <a:gd name="connsiteX15-339" fmla="*/ 26919 w 410598"/>
              <a:gd name="connsiteY15-340" fmla="*/ 71368 h 411282"/>
              <a:gd name="connsiteX16-341" fmla="*/ 71335 w 410598"/>
              <a:gd name="connsiteY16-342" fmla="*/ 26957 h 411282"/>
              <a:gd name="connsiteX17-343" fmla="*/ 205299 w 410598"/>
              <a:gd name="connsiteY17-344" fmla="*/ 161181 h 411282"/>
              <a:gd name="connsiteX0-345" fmla="*/ 339254 w 410598"/>
              <a:gd name="connsiteY0-346" fmla="*/ 0 h 411282"/>
              <a:gd name="connsiteX1-347" fmla="*/ 205299 w 410598"/>
              <a:gd name="connsiteY1-348" fmla="*/ 134215 h 411282"/>
              <a:gd name="connsiteX2-349" fmla="*/ 71354 w 410598"/>
              <a:gd name="connsiteY2-350" fmla="*/ 0 h 411282"/>
              <a:gd name="connsiteX3-351" fmla="*/ 0 w 410598"/>
              <a:gd name="connsiteY3-352" fmla="*/ 71358 h 411282"/>
              <a:gd name="connsiteX4-353" fmla="*/ 134020 w 410598"/>
              <a:gd name="connsiteY4-354" fmla="*/ 205639 h 411282"/>
              <a:gd name="connsiteX5-355" fmla="*/ 0 w 410598"/>
              <a:gd name="connsiteY5-356" fmla="*/ 339923 h 411282"/>
              <a:gd name="connsiteX6-357" fmla="*/ 71354 w 410598"/>
              <a:gd name="connsiteY6-358" fmla="*/ 411282 h 411282"/>
              <a:gd name="connsiteX7-359" fmla="*/ 205299 w 410598"/>
              <a:gd name="connsiteY7-360" fmla="*/ 277067 h 411282"/>
              <a:gd name="connsiteX8-361" fmla="*/ 339254 w 410598"/>
              <a:gd name="connsiteY8-362" fmla="*/ 411282 h 411282"/>
              <a:gd name="connsiteX9-363" fmla="*/ 410598 w 410598"/>
              <a:gd name="connsiteY9-364" fmla="*/ 339923 h 411282"/>
              <a:gd name="connsiteX10-365" fmla="*/ 276588 w 410598"/>
              <a:gd name="connsiteY10-366" fmla="*/ 205639 h 411282"/>
              <a:gd name="connsiteX11-367" fmla="*/ 410598 w 410598"/>
              <a:gd name="connsiteY11-368" fmla="*/ 71358 h 411282"/>
              <a:gd name="connsiteX12-369" fmla="*/ 339254 w 410598"/>
              <a:gd name="connsiteY12-370" fmla="*/ 0 h 411282"/>
              <a:gd name="connsiteX13-371" fmla="*/ 71335 w 410598"/>
              <a:gd name="connsiteY13-372" fmla="*/ 26957 h 411282"/>
              <a:gd name="connsiteX14-373" fmla="*/ 160939 w 410598"/>
              <a:gd name="connsiteY14-374" fmla="*/ 205639 h 411282"/>
              <a:gd name="connsiteX15-375" fmla="*/ 26919 w 410598"/>
              <a:gd name="connsiteY15-376" fmla="*/ 71368 h 411282"/>
              <a:gd name="connsiteX16-377" fmla="*/ 71335 w 410598"/>
              <a:gd name="connsiteY16-378" fmla="*/ 26957 h 411282"/>
              <a:gd name="connsiteX0-379" fmla="*/ 339254 w 410598"/>
              <a:gd name="connsiteY0-380" fmla="*/ 0 h 411282"/>
              <a:gd name="connsiteX1-381" fmla="*/ 205299 w 410598"/>
              <a:gd name="connsiteY1-382" fmla="*/ 134215 h 411282"/>
              <a:gd name="connsiteX2-383" fmla="*/ 71354 w 410598"/>
              <a:gd name="connsiteY2-384" fmla="*/ 0 h 411282"/>
              <a:gd name="connsiteX3-385" fmla="*/ 0 w 410598"/>
              <a:gd name="connsiteY3-386" fmla="*/ 71358 h 411282"/>
              <a:gd name="connsiteX4-387" fmla="*/ 134020 w 410598"/>
              <a:gd name="connsiteY4-388" fmla="*/ 205639 h 411282"/>
              <a:gd name="connsiteX5-389" fmla="*/ 0 w 410598"/>
              <a:gd name="connsiteY5-390" fmla="*/ 339923 h 411282"/>
              <a:gd name="connsiteX6-391" fmla="*/ 71354 w 410598"/>
              <a:gd name="connsiteY6-392" fmla="*/ 411282 h 411282"/>
              <a:gd name="connsiteX7-393" fmla="*/ 205299 w 410598"/>
              <a:gd name="connsiteY7-394" fmla="*/ 277067 h 411282"/>
              <a:gd name="connsiteX8-395" fmla="*/ 339254 w 410598"/>
              <a:gd name="connsiteY8-396" fmla="*/ 411282 h 411282"/>
              <a:gd name="connsiteX9-397" fmla="*/ 410598 w 410598"/>
              <a:gd name="connsiteY9-398" fmla="*/ 339923 h 411282"/>
              <a:gd name="connsiteX10-399" fmla="*/ 276588 w 410598"/>
              <a:gd name="connsiteY10-400" fmla="*/ 205639 h 411282"/>
              <a:gd name="connsiteX11-401" fmla="*/ 410598 w 410598"/>
              <a:gd name="connsiteY11-402" fmla="*/ 71358 h 411282"/>
              <a:gd name="connsiteX12-403" fmla="*/ 339254 w 410598"/>
              <a:gd name="connsiteY12-404" fmla="*/ 0 h 411282"/>
              <a:gd name="connsiteX13-405" fmla="*/ 26919 w 410598"/>
              <a:gd name="connsiteY13-406" fmla="*/ 71368 h 411282"/>
              <a:gd name="connsiteX14-407" fmla="*/ 160939 w 410598"/>
              <a:gd name="connsiteY14-408" fmla="*/ 205639 h 411282"/>
              <a:gd name="connsiteX15-409" fmla="*/ 26919 w 410598"/>
              <a:gd name="connsiteY15-410" fmla="*/ 71368 h 411282"/>
              <a:gd name="connsiteX0-411" fmla="*/ 339254 w 410598"/>
              <a:gd name="connsiteY0-412" fmla="*/ 0 h 411282"/>
              <a:gd name="connsiteX1-413" fmla="*/ 205299 w 410598"/>
              <a:gd name="connsiteY1-414" fmla="*/ 134215 h 411282"/>
              <a:gd name="connsiteX2-415" fmla="*/ 71354 w 410598"/>
              <a:gd name="connsiteY2-416" fmla="*/ 0 h 411282"/>
              <a:gd name="connsiteX3-417" fmla="*/ 0 w 410598"/>
              <a:gd name="connsiteY3-418" fmla="*/ 71358 h 411282"/>
              <a:gd name="connsiteX4-419" fmla="*/ 134020 w 410598"/>
              <a:gd name="connsiteY4-420" fmla="*/ 205639 h 411282"/>
              <a:gd name="connsiteX5-421" fmla="*/ 0 w 410598"/>
              <a:gd name="connsiteY5-422" fmla="*/ 339923 h 411282"/>
              <a:gd name="connsiteX6-423" fmla="*/ 71354 w 410598"/>
              <a:gd name="connsiteY6-424" fmla="*/ 411282 h 411282"/>
              <a:gd name="connsiteX7-425" fmla="*/ 205299 w 410598"/>
              <a:gd name="connsiteY7-426" fmla="*/ 277067 h 411282"/>
              <a:gd name="connsiteX8-427" fmla="*/ 339254 w 410598"/>
              <a:gd name="connsiteY8-428" fmla="*/ 411282 h 411282"/>
              <a:gd name="connsiteX9-429" fmla="*/ 410598 w 410598"/>
              <a:gd name="connsiteY9-430" fmla="*/ 339923 h 411282"/>
              <a:gd name="connsiteX10-431" fmla="*/ 276588 w 410598"/>
              <a:gd name="connsiteY10-432" fmla="*/ 205639 h 411282"/>
              <a:gd name="connsiteX11-433" fmla="*/ 410598 w 410598"/>
              <a:gd name="connsiteY11-434" fmla="*/ 71358 h 411282"/>
              <a:gd name="connsiteX12-435" fmla="*/ 339254 w 410598"/>
              <a:gd name="connsiteY12-436" fmla="*/ 0 h 4112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410598" h="411282">
                <a:moveTo>
                  <a:pt x="339254" y="0"/>
                </a:moveTo>
                <a:lnTo>
                  <a:pt x="205299" y="134215"/>
                </a:lnTo>
                <a:lnTo>
                  <a:pt x="71354" y="0"/>
                </a:lnTo>
                <a:lnTo>
                  <a:pt x="0" y="71358"/>
                </a:lnTo>
                <a:lnTo>
                  <a:pt x="134020" y="205639"/>
                </a:lnTo>
                <a:lnTo>
                  <a:pt x="0" y="339923"/>
                </a:lnTo>
                <a:lnTo>
                  <a:pt x="71354" y="411282"/>
                </a:lnTo>
                <a:lnTo>
                  <a:pt x="205299" y="277067"/>
                </a:lnTo>
                <a:lnTo>
                  <a:pt x="339254" y="411282"/>
                </a:lnTo>
                <a:lnTo>
                  <a:pt x="410598" y="339923"/>
                </a:lnTo>
                <a:lnTo>
                  <a:pt x="276588" y="205639"/>
                </a:lnTo>
                <a:lnTo>
                  <a:pt x="410598" y="71358"/>
                </a:lnTo>
                <a:lnTo>
                  <a:pt x="339254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30" name="Oval 6"/>
          <p:cNvSpPr>
            <a:spLocks noChangeArrowheads="1"/>
          </p:cNvSpPr>
          <p:nvPr/>
        </p:nvSpPr>
        <p:spPr bwMode="auto">
          <a:xfrm>
            <a:off x="1172930" y="5083566"/>
            <a:ext cx="314325" cy="317500"/>
          </a:xfrm>
          <a:prstGeom prst="ellipse">
            <a:avLst/>
          </a:prstGeom>
          <a:solidFill>
            <a:schemeClr val="accent1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  <a:cs typeface="Inter" panose="0200050300000002000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87254" y="5021843"/>
            <a:ext cx="4192903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33" name="任意形状 36"/>
          <p:cNvSpPr>
            <a:spLocks noChangeAspect="1"/>
          </p:cNvSpPr>
          <p:nvPr/>
        </p:nvSpPr>
        <p:spPr>
          <a:xfrm>
            <a:off x="1244123" y="5170316"/>
            <a:ext cx="171938" cy="144000"/>
          </a:xfrm>
          <a:custGeom>
            <a:avLst/>
            <a:gdLst>
              <a:gd name="connsiteX0" fmla="*/ 387009 w 457200"/>
              <a:gd name="connsiteY0" fmla="*/ 0 h 381000"/>
              <a:gd name="connsiteX1" fmla="*/ 149768 w 457200"/>
              <a:gd name="connsiteY1" fmla="*/ 237762 h 381000"/>
              <a:gd name="connsiteX2" fmla="*/ 73856 w 457200"/>
              <a:gd name="connsiteY2" fmla="*/ 161851 h 381000"/>
              <a:gd name="connsiteX3" fmla="*/ 0 w 457200"/>
              <a:gd name="connsiteY3" fmla="*/ 235711 h 381000"/>
              <a:gd name="connsiteX4" fmla="*/ 148173 w 457200"/>
              <a:gd name="connsiteY4" fmla="*/ 383884 h 381000"/>
              <a:gd name="connsiteX5" fmla="*/ 222052 w 457200"/>
              <a:gd name="connsiteY5" fmla="*/ 310004 h 381000"/>
              <a:gd name="connsiteX6" fmla="*/ 221140 w 457200"/>
              <a:gd name="connsiteY6" fmla="*/ 309102 h 381000"/>
              <a:gd name="connsiteX7" fmla="*/ 458363 w 457200"/>
              <a:gd name="connsiteY7" fmla="*/ 71354 h 381000"/>
              <a:gd name="connsiteX8" fmla="*/ 387009 w 457200"/>
              <a:gd name="connsiteY8" fmla="*/ 0 h 381000"/>
              <a:gd name="connsiteX9" fmla="*/ 195077 w 457200"/>
              <a:gd name="connsiteY9" fmla="*/ 310042 h 381000"/>
              <a:gd name="connsiteX10" fmla="*/ 148172 w 457200"/>
              <a:gd name="connsiteY10" fmla="*/ 356946 h 381000"/>
              <a:gd name="connsiteX11" fmla="*/ 26938 w 457200"/>
              <a:gd name="connsiteY11" fmla="*/ 235712 h 381000"/>
              <a:gd name="connsiteX12" fmla="*/ 73856 w 457200"/>
              <a:gd name="connsiteY12" fmla="*/ 188789 h 381000"/>
              <a:gd name="connsiteX13" fmla="*/ 149786 w 457200"/>
              <a:gd name="connsiteY13" fmla="*/ 264719 h 381000"/>
              <a:gd name="connsiteX14" fmla="*/ 387028 w 457200"/>
              <a:gd name="connsiteY14" fmla="*/ 26957 h 381000"/>
              <a:gd name="connsiteX15" fmla="*/ 431444 w 457200"/>
              <a:gd name="connsiteY15" fmla="*/ 71372 h 381000"/>
              <a:gd name="connsiteX16" fmla="*/ 194184 w 457200"/>
              <a:gd name="connsiteY16" fmla="*/ 309149 h 381000"/>
              <a:gd name="connsiteX17" fmla="*/ 195077 w 457200"/>
              <a:gd name="connsiteY17" fmla="*/ 310042 h 381000"/>
              <a:gd name="connsiteX0-1" fmla="*/ 387009 w 458363"/>
              <a:gd name="connsiteY0-2" fmla="*/ 0 h 383884"/>
              <a:gd name="connsiteX1-3" fmla="*/ 149768 w 458363"/>
              <a:gd name="connsiteY1-4" fmla="*/ 237762 h 383884"/>
              <a:gd name="connsiteX2-5" fmla="*/ 73856 w 458363"/>
              <a:gd name="connsiteY2-6" fmla="*/ 161851 h 383884"/>
              <a:gd name="connsiteX3-7" fmla="*/ 0 w 458363"/>
              <a:gd name="connsiteY3-8" fmla="*/ 235711 h 383884"/>
              <a:gd name="connsiteX4-9" fmla="*/ 148173 w 458363"/>
              <a:gd name="connsiteY4-10" fmla="*/ 383884 h 383884"/>
              <a:gd name="connsiteX5-11" fmla="*/ 222052 w 458363"/>
              <a:gd name="connsiteY5-12" fmla="*/ 310004 h 383884"/>
              <a:gd name="connsiteX6-13" fmla="*/ 221140 w 458363"/>
              <a:gd name="connsiteY6-14" fmla="*/ 309102 h 383884"/>
              <a:gd name="connsiteX7-15" fmla="*/ 458363 w 458363"/>
              <a:gd name="connsiteY7-16" fmla="*/ 71354 h 383884"/>
              <a:gd name="connsiteX8-17" fmla="*/ 387009 w 458363"/>
              <a:gd name="connsiteY8-18" fmla="*/ 0 h 383884"/>
              <a:gd name="connsiteX9-19" fmla="*/ 195077 w 458363"/>
              <a:gd name="connsiteY9-20" fmla="*/ 310042 h 383884"/>
              <a:gd name="connsiteX10-21" fmla="*/ 148172 w 458363"/>
              <a:gd name="connsiteY10-22" fmla="*/ 356946 h 383884"/>
              <a:gd name="connsiteX11-23" fmla="*/ 26938 w 458363"/>
              <a:gd name="connsiteY11-24" fmla="*/ 235712 h 383884"/>
              <a:gd name="connsiteX12-25" fmla="*/ 73856 w 458363"/>
              <a:gd name="connsiteY12-26" fmla="*/ 188789 h 383884"/>
              <a:gd name="connsiteX13-27" fmla="*/ 149786 w 458363"/>
              <a:gd name="connsiteY13-28" fmla="*/ 264719 h 383884"/>
              <a:gd name="connsiteX14-29" fmla="*/ 431444 w 458363"/>
              <a:gd name="connsiteY14-30" fmla="*/ 71372 h 383884"/>
              <a:gd name="connsiteX15-31" fmla="*/ 194184 w 458363"/>
              <a:gd name="connsiteY15-32" fmla="*/ 309149 h 383884"/>
              <a:gd name="connsiteX16-33" fmla="*/ 195077 w 458363"/>
              <a:gd name="connsiteY16-34" fmla="*/ 310042 h 383884"/>
              <a:gd name="connsiteX0-35" fmla="*/ 387009 w 458363"/>
              <a:gd name="connsiteY0-36" fmla="*/ 0 h 383884"/>
              <a:gd name="connsiteX1-37" fmla="*/ 149768 w 458363"/>
              <a:gd name="connsiteY1-38" fmla="*/ 237762 h 383884"/>
              <a:gd name="connsiteX2-39" fmla="*/ 73856 w 458363"/>
              <a:gd name="connsiteY2-40" fmla="*/ 161851 h 383884"/>
              <a:gd name="connsiteX3-41" fmla="*/ 0 w 458363"/>
              <a:gd name="connsiteY3-42" fmla="*/ 235711 h 383884"/>
              <a:gd name="connsiteX4-43" fmla="*/ 148173 w 458363"/>
              <a:gd name="connsiteY4-44" fmla="*/ 383884 h 383884"/>
              <a:gd name="connsiteX5-45" fmla="*/ 222052 w 458363"/>
              <a:gd name="connsiteY5-46" fmla="*/ 310004 h 383884"/>
              <a:gd name="connsiteX6-47" fmla="*/ 221140 w 458363"/>
              <a:gd name="connsiteY6-48" fmla="*/ 309102 h 383884"/>
              <a:gd name="connsiteX7-49" fmla="*/ 458363 w 458363"/>
              <a:gd name="connsiteY7-50" fmla="*/ 71354 h 383884"/>
              <a:gd name="connsiteX8-51" fmla="*/ 387009 w 458363"/>
              <a:gd name="connsiteY8-52" fmla="*/ 0 h 383884"/>
              <a:gd name="connsiteX9-53" fmla="*/ 195077 w 458363"/>
              <a:gd name="connsiteY9-54" fmla="*/ 310042 h 383884"/>
              <a:gd name="connsiteX10-55" fmla="*/ 148172 w 458363"/>
              <a:gd name="connsiteY10-56" fmla="*/ 356946 h 383884"/>
              <a:gd name="connsiteX11-57" fmla="*/ 26938 w 458363"/>
              <a:gd name="connsiteY11-58" fmla="*/ 235712 h 383884"/>
              <a:gd name="connsiteX12-59" fmla="*/ 73856 w 458363"/>
              <a:gd name="connsiteY12-60" fmla="*/ 188789 h 383884"/>
              <a:gd name="connsiteX13-61" fmla="*/ 149786 w 458363"/>
              <a:gd name="connsiteY13-62" fmla="*/ 264719 h 383884"/>
              <a:gd name="connsiteX14-63" fmla="*/ 194184 w 458363"/>
              <a:gd name="connsiteY14-64" fmla="*/ 309149 h 383884"/>
              <a:gd name="connsiteX15-65" fmla="*/ 195077 w 458363"/>
              <a:gd name="connsiteY15-66" fmla="*/ 310042 h 383884"/>
              <a:gd name="connsiteX0-67" fmla="*/ 387009 w 458363"/>
              <a:gd name="connsiteY0-68" fmla="*/ 0 h 383884"/>
              <a:gd name="connsiteX1-69" fmla="*/ 149768 w 458363"/>
              <a:gd name="connsiteY1-70" fmla="*/ 237762 h 383884"/>
              <a:gd name="connsiteX2-71" fmla="*/ 73856 w 458363"/>
              <a:gd name="connsiteY2-72" fmla="*/ 161851 h 383884"/>
              <a:gd name="connsiteX3-73" fmla="*/ 0 w 458363"/>
              <a:gd name="connsiteY3-74" fmla="*/ 235711 h 383884"/>
              <a:gd name="connsiteX4-75" fmla="*/ 148173 w 458363"/>
              <a:gd name="connsiteY4-76" fmla="*/ 383884 h 383884"/>
              <a:gd name="connsiteX5-77" fmla="*/ 222052 w 458363"/>
              <a:gd name="connsiteY5-78" fmla="*/ 310004 h 383884"/>
              <a:gd name="connsiteX6-79" fmla="*/ 221140 w 458363"/>
              <a:gd name="connsiteY6-80" fmla="*/ 309102 h 383884"/>
              <a:gd name="connsiteX7-81" fmla="*/ 458363 w 458363"/>
              <a:gd name="connsiteY7-82" fmla="*/ 71354 h 383884"/>
              <a:gd name="connsiteX8-83" fmla="*/ 387009 w 458363"/>
              <a:gd name="connsiteY8-84" fmla="*/ 0 h 383884"/>
              <a:gd name="connsiteX9-85" fmla="*/ 194184 w 458363"/>
              <a:gd name="connsiteY9-86" fmla="*/ 309149 h 383884"/>
              <a:gd name="connsiteX10-87" fmla="*/ 148172 w 458363"/>
              <a:gd name="connsiteY10-88" fmla="*/ 356946 h 383884"/>
              <a:gd name="connsiteX11-89" fmla="*/ 26938 w 458363"/>
              <a:gd name="connsiteY11-90" fmla="*/ 235712 h 383884"/>
              <a:gd name="connsiteX12-91" fmla="*/ 73856 w 458363"/>
              <a:gd name="connsiteY12-92" fmla="*/ 188789 h 383884"/>
              <a:gd name="connsiteX13-93" fmla="*/ 149786 w 458363"/>
              <a:gd name="connsiteY13-94" fmla="*/ 264719 h 383884"/>
              <a:gd name="connsiteX14-95" fmla="*/ 194184 w 458363"/>
              <a:gd name="connsiteY14-96" fmla="*/ 309149 h 383884"/>
              <a:gd name="connsiteX0-97" fmla="*/ 387009 w 458363"/>
              <a:gd name="connsiteY0-98" fmla="*/ 0 h 383884"/>
              <a:gd name="connsiteX1-99" fmla="*/ 149768 w 458363"/>
              <a:gd name="connsiteY1-100" fmla="*/ 237762 h 383884"/>
              <a:gd name="connsiteX2-101" fmla="*/ 73856 w 458363"/>
              <a:gd name="connsiteY2-102" fmla="*/ 161851 h 383884"/>
              <a:gd name="connsiteX3-103" fmla="*/ 0 w 458363"/>
              <a:gd name="connsiteY3-104" fmla="*/ 235711 h 383884"/>
              <a:gd name="connsiteX4-105" fmla="*/ 148173 w 458363"/>
              <a:gd name="connsiteY4-106" fmla="*/ 383884 h 383884"/>
              <a:gd name="connsiteX5-107" fmla="*/ 222052 w 458363"/>
              <a:gd name="connsiteY5-108" fmla="*/ 310004 h 383884"/>
              <a:gd name="connsiteX6-109" fmla="*/ 221140 w 458363"/>
              <a:gd name="connsiteY6-110" fmla="*/ 309102 h 383884"/>
              <a:gd name="connsiteX7-111" fmla="*/ 458363 w 458363"/>
              <a:gd name="connsiteY7-112" fmla="*/ 71354 h 383884"/>
              <a:gd name="connsiteX8-113" fmla="*/ 387009 w 458363"/>
              <a:gd name="connsiteY8-114" fmla="*/ 0 h 383884"/>
              <a:gd name="connsiteX9-115" fmla="*/ 194184 w 458363"/>
              <a:gd name="connsiteY9-116" fmla="*/ 309149 h 383884"/>
              <a:gd name="connsiteX10-117" fmla="*/ 26938 w 458363"/>
              <a:gd name="connsiteY10-118" fmla="*/ 235712 h 383884"/>
              <a:gd name="connsiteX11-119" fmla="*/ 73856 w 458363"/>
              <a:gd name="connsiteY11-120" fmla="*/ 188789 h 383884"/>
              <a:gd name="connsiteX12-121" fmla="*/ 149786 w 458363"/>
              <a:gd name="connsiteY12-122" fmla="*/ 264719 h 383884"/>
              <a:gd name="connsiteX13-123" fmla="*/ 194184 w 458363"/>
              <a:gd name="connsiteY13-124" fmla="*/ 309149 h 383884"/>
              <a:gd name="connsiteX0-125" fmla="*/ 387009 w 458363"/>
              <a:gd name="connsiteY0-126" fmla="*/ 0 h 383884"/>
              <a:gd name="connsiteX1-127" fmla="*/ 149768 w 458363"/>
              <a:gd name="connsiteY1-128" fmla="*/ 237762 h 383884"/>
              <a:gd name="connsiteX2-129" fmla="*/ 73856 w 458363"/>
              <a:gd name="connsiteY2-130" fmla="*/ 161851 h 383884"/>
              <a:gd name="connsiteX3-131" fmla="*/ 0 w 458363"/>
              <a:gd name="connsiteY3-132" fmla="*/ 235711 h 383884"/>
              <a:gd name="connsiteX4-133" fmla="*/ 148173 w 458363"/>
              <a:gd name="connsiteY4-134" fmla="*/ 383884 h 383884"/>
              <a:gd name="connsiteX5-135" fmla="*/ 222052 w 458363"/>
              <a:gd name="connsiteY5-136" fmla="*/ 310004 h 383884"/>
              <a:gd name="connsiteX6-137" fmla="*/ 221140 w 458363"/>
              <a:gd name="connsiteY6-138" fmla="*/ 309102 h 383884"/>
              <a:gd name="connsiteX7-139" fmla="*/ 458363 w 458363"/>
              <a:gd name="connsiteY7-140" fmla="*/ 71354 h 383884"/>
              <a:gd name="connsiteX8-141" fmla="*/ 387009 w 458363"/>
              <a:gd name="connsiteY8-142" fmla="*/ 0 h 383884"/>
              <a:gd name="connsiteX9-143" fmla="*/ 149786 w 458363"/>
              <a:gd name="connsiteY9-144" fmla="*/ 264719 h 383884"/>
              <a:gd name="connsiteX10-145" fmla="*/ 26938 w 458363"/>
              <a:gd name="connsiteY10-146" fmla="*/ 235712 h 383884"/>
              <a:gd name="connsiteX11-147" fmla="*/ 73856 w 458363"/>
              <a:gd name="connsiteY11-148" fmla="*/ 188789 h 383884"/>
              <a:gd name="connsiteX12-149" fmla="*/ 149786 w 458363"/>
              <a:gd name="connsiteY12-150" fmla="*/ 264719 h 383884"/>
              <a:gd name="connsiteX0-151" fmla="*/ 387009 w 458363"/>
              <a:gd name="connsiteY0-152" fmla="*/ 0 h 383884"/>
              <a:gd name="connsiteX1-153" fmla="*/ 149768 w 458363"/>
              <a:gd name="connsiteY1-154" fmla="*/ 237762 h 383884"/>
              <a:gd name="connsiteX2-155" fmla="*/ 73856 w 458363"/>
              <a:gd name="connsiteY2-156" fmla="*/ 161851 h 383884"/>
              <a:gd name="connsiteX3-157" fmla="*/ 0 w 458363"/>
              <a:gd name="connsiteY3-158" fmla="*/ 235711 h 383884"/>
              <a:gd name="connsiteX4-159" fmla="*/ 148173 w 458363"/>
              <a:gd name="connsiteY4-160" fmla="*/ 383884 h 383884"/>
              <a:gd name="connsiteX5-161" fmla="*/ 222052 w 458363"/>
              <a:gd name="connsiteY5-162" fmla="*/ 310004 h 383884"/>
              <a:gd name="connsiteX6-163" fmla="*/ 221140 w 458363"/>
              <a:gd name="connsiteY6-164" fmla="*/ 309102 h 383884"/>
              <a:gd name="connsiteX7-165" fmla="*/ 458363 w 458363"/>
              <a:gd name="connsiteY7-166" fmla="*/ 71354 h 383884"/>
              <a:gd name="connsiteX8-167" fmla="*/ 387009 w 458363"/>
              <a:gd name="connsiteY8-168" fmla="*/ 0 h 383884"/>
              <a:gd name="connsiteX9-169" fmla="*/ 73856 w 458363"/>
              <a:gd name="connsiteY9-170" fmla="*/ 188789 h 383884"/>
              <a:gd name="connsiteX10-171" fmla="*/ 26938 w 458363"/>
              <a:gd name="connsiteY10-172" fmla="*/ 235712 h 383884"/>
              <a:gd name="connsiteX11-173" fmla="*/ 73856 w 458363"/>
              <a:gd name="connsiteY11-174" fmla="*/ 188789 h 383884"/>
              <a:gd name="connsiteX0-175" fmla="*/ 387009 w 458363"/>
              <a:gd name="connsiteY0-176" fmla="*/ 0 h 383884"/>
              <a:gd name="connsiteX1-177" fmla="*/ 149768 w 458363"/>
              <a:gd name="connsiteY1-178" fmla="*/ 237762 h 383884"/>
              <a:gd name="connsiteX2-179" fmla="*/ 73856 w 458363"/>
              <a:gd name="connsiteY2-180" fmla="*/ 161851 h 383884"/>
              <a:gd name="connsiteX3-181" fmla="*/ 0 w 458363"/>
              <a:gd name="connsiteY3-182" fmla="*/ 235711 h 383884"/>
              <a:gd name="connsiteX4-183" fmla="*/ 148173 w 458363"/>
              <a:gd name="connsiteY4-184" fmla="*/ 383884 h 383884"/>
              <a:gd name="connsiteX5-185" fmla="*/ 222052 w 458363"/>
              <a:gd name="connsiteY5-186" fmla="*/ 310004 h 383884"/>
              <a:gd name="connsiteX6-187" fmla="*/ 221140 w 458363"/>
              <a:gd name="connsiteY6-188" fmla="*/ 309102 h 383884"/>
              <a:gd name="connsiteX7-189" fmla="*/ 458363 w 458363"/>
              <a:gd name="connsiteY7-190" fmla="*/ 71354 h 383884"/>
              <a:gd name="connsiteX8-191" fmla="*/ 387009 w 458363"/>
              <a:gd name="connsiteY8-192" fmla="*/ 0 h 3838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458363" h="383884">
                <a:moveTo>
                  <a:pt x="387009" y="0"/>
                </a:moveTo>
                <a:lnTo>
                  <a:pt x="149768" y="237762"/>
                </a:lnTo>
                <a:lnTo>
                  <a:pt x="73856" y="161851"/>
                </a:lnTo>
                <a:lnTo>
                  <a:pt x="0" y="235711"/>
                </a:lnTo>
                <a:lnTo>
                  <a:pt x="148173" y="383884"/>
                </a:lnTo>
                <a:lnTo>
                  <a:pt x="222052" y="310004"/>
                </a:lnTo>
                <a:lnTo>
                  <a:pt x="221140" y="309102"/>
                </a:lnTo>
                <a:lnTo>
                  <a:pt x="458363" y="71354"/>
                </a:lnTo>
                <a:lnTo>
                  <a:pt x="387009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35" name="Oval 6"/>
          <p:cNvSpPr>
            <a:spLocks noChangeArrowheads="1"/>
          </p:cNvSpPr>
          <p:nvPr/>
        </p:nvSpPr>
        <p:spPr bwMode="auto">
          <a:xfrm>
            <a:off x="6635750" y="5083566"/>
            <a:ext cx="314325" cy="317500"/>
          </a:xfrm>
          <a:prstGeom prst="ellipse">
            <a:avLst/>
          </a:prstGeom>
          <a:solidFill>
            <a:srgbClr val="FF6147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950074" y="5021843"/>
            <a:ext cx="4192903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demonstrations.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37" name="任意形状 46"/>
          <p:cNvSpPr>
            <a:spLocks noChangeAspect="1"/>
          </p:cNvSpPr>
          <p:nvPr/>
        </p:nvSpPr>
        <p:spPr>
          <a:xfrm>
            <a:off x="6721031" y="5170316"/>
            <a:ext cx="143762" cy="144000"/>
          </a:xfrm>
          <a:custGeom>
            <a:avLst/>
            <a:gdLst>
              <a:gd name="connsiteX0" fmla="*/ 339254 w 409575"/>
              <a:gd name="connsiteY0" fmla="*/ 0 h 409575"/>
              <a:gd name="connsiteX1" fmla="*/ 205299 w 409575"/>
              <a:gd name="connsiteY1" fmla="*/ 134215 h 409575"/>
              <a:gd name="connsiteX2" fmla="*/ 71354 w 409575"/>
              <a:gd name="connsiteY2" fmla="*/ 0 h 409575"/>
              <a:gd name="connsiteX3" fmla="*/ 0 w 409575"/>
              <a:gd name="connsiteY3" fmla="*/ 71358 h 409575"/>
              <a:gd name="connsiteX4" fmla="*/ 134020 w 409575"/>
              <a:gd name="connsiteY4" fmla="*/ 205639 h 409575"/>
              <a:gd name="connsiteX5" fmla="*/ 0 w 409575"/>
              <a:gd name="connsiteY5" fmla="*/ 339923 h 409575"/>
              <a:gd name="connsiteX6" fmla="*/ 71354 w 409575"/>
              <a:gd name="connsiteY6" fmla="*/ 411282 h 409575"/>
              <a:gd name="connsiteX7" fmla="*/ 205299 w 409575"/>
              <a:gd name="connsiteY7" fmla="*/ 277067 h 409575"/>
              <a:gd name="connsiteX8" fmla="*/ 339254 w 409575"/>
              <a:gd name="connsiteY8" fmla="*/ 411282 h 409575"/>
              <a:gd name="connsiteX9" fmla="*/ 410598 w 409575"/>
              <a:gd name="connsiteY9" fmla="*/ 339923 h 409575"/>
              <a:gd name="connsiteX10" fmla="*/ 276588 w 409575"/>
              <a:gd name="connsiteY10" fmla="*/ 205639 h 409575"/>
              <a:gd name="connsiteX11" fmla="*/ 410598 w 409575"/>
              <a:gd name="connsiteY11" fmla="*/ 71358 h 409575"/>
              <a:gd name="connsiteX12" fmla="*/ 339254 w 409575"/>
              <a:gd name="connsiteY12" fmla="*/ 0 h 409575"/>
              <a:gd name="connsiteX13" fmla="*/ 383679 w 409575"/>
              <a:gd name="connsiteY13" fmla="*/ 339914 h 409575"/>
              <a:gd name="connsiteX14" fmla="*/ 339272 w 409575"/>
              <a:gd name="connsiteY14" fmla="*/ 384326 h 409575"/>
              <a:gd name="connsiteX15" fmla="*/ 205299 w 409575"/>
              <a:gd name="connsiteY15" fmla="*/ 250101 h 409575"/>
              <a:gd name="connsiteX16" fmla="*/ 71335 w 409575"/>
              <a:gd name="connsiteY16" fmla="*/ 384326 h 409575"/>
              <a:gd name="connsiteX17" fmla="*/ 26919 w 409575"/>
              <a:gd name="connsiteY17" fmla="*/ 339915 h 409575"/>
              <a:gd name="connsiteX18" fmla="*/ 160939 w 409575"/>
              <a:gd name="connsiteY18" fmla="*/ 205639 h 409575"/>
              <a:gd name="connsiteX19" fmla="*/ 26919 w 409575"/>
              <a:gd name="connsiteY19" fmla="*/ 71368 h 409575"/>
              <a:gd name="connsiteX20" fmla="*/ 71335 w 409575"/>
              <a:gd name="connsiteY20" fmla="*/ 26957 h 409575"/>
              <a:gd name="connsiteX21" fmla="*/ 205299 w 409575"/>
              <a:gd name="connsiteY21" fmla="*/ 161181 h 409575"/>
              <a:gd name="connsiteX22" fmla="*/ 339272 w 409575"/>
              <a:gd name="connsiteY22" fmla="*/ 26956 h 409575"/>
              <a:gd name="connsiteX23" fmla="*/ 383679 w 409575"/>
              <a:gd name="connsiteY23" fmla="*/ 71368 h 409575"/>
              <a:gd name="connsiteX24" fmla="*/ 249668 w 409575"/>
              <a:gd name="connsiteY24" fmla="*/ 205639 h 409575"/>
              <a:gd name="connsiteX25" fmla="*/ 383679 w 409575"/>
              <a:gd name="connsiteY25" fmla="*/ 339914 h 409575"/>
              <a:gd name="connsiteX0-1" fmla="*/ 339254 w 410598"/>
              <a:gd name="connsiteY0-2" fmla="*/ 0 h 411282"/>
              <a:gd name="connsiteX1-3" fmla="*/ 205299 w 410598"/>
              <a:gd name="connsiteY1-4" fmla="*/ 134215 h 411282"/>
              <a:gd name="connsiteX2-5" fmla="*/ 71354 w 410598"/>
              <a:gd name="connsiteY2-6" fmla="*/ 0 h 411282"/>
              <a:gd name="connsiteX3-7" fmla="*/ 0 w 410598"/>
              <a:gd name="connsiteY3-8" fmla="*/ 71358 h 411282"/>
              <a:gd name="connsiteX4-9" fmla="*/ 134020 w 410598"/>
              <a:gd name="connsiteY4-10" fmla="*/ 205639 h 411282"/>
              <a:gd name="connsiteX5-11" fmla="*/ 0 w 410598"/>
              <a:gd name="connsiteY5-12" fmla="*/ 339923 h 411282"/>
              <a:gd name="connsiteX6-13" fmla="*/ 71354 w 410598"/>
              <a:gd name="connsiteY6-14" fmla="*/ 411282 h 411282"/>
              <a:gd name="connsiteX7-15" fmla="*/ 205299 w 410598"/>
              <a:gd name="connsiteY7-16" fmla="*/ 277067 h 411282"/>
              <a:gd name="connsiteX8-17" fmla="*/ 339254 w 410598"/>
              <a:gd name="connsiteY8-18" fmla="*/ 411282 h 411282"/>
              <a:gd name="connsiteX9-19" fmla="*/ 410598 w 410598"/>
              <a:gd name="connsiteY9-20" fmla="*/ 339923 h 411282"/>
              <a:gd name="connsiteX10-21" fmla="*/ 276588 w 410598"/>
              <a:gd name="connsiteY10-22" fmla="*/ 205639 h 411282"/>
              <a:gd name="connsiteX11-23" fmla="*/ 410598 w 410598"/>
              <a:gd name="connsiteY11-24" fmla="*/ 71358 h 411282"/>
              <a:gd name="connsiteX12-25" fmla="*/ 339254 w 410598"/>
              <a:gd name="connsiteY12-26" fmla="*/ 0 h 411282"/>
              <a:gd name="connsiteX13-27" fmla="*/ 383679 w 410598"/>
              <a:gd name="connsiteY13-28" fmla="*/ 339914 h 411282"/>
              <a:gd name="connsiteX14-29" fmla="*/ 339272 w 410598"/>
              <a:gd name="connsiteY14-30" fmla="*/ 384326 h 411282"/>
              <a:gd name="connsiteX15-31" fmla="*/ 205299 w 410598"/>
              <a:gd name="connsiteY15-32" fmla="*/ 250101 h 411282"/>
              <a:gd name="connsiteX16-33" fmla="*/ 71335 w 410598"/>
              <a:gd name="connsiteY16-34" fmla="*/ 384326 h 411282"/>
              <a:gd name="connsiteX17-35" fmla="*/ 160939 w 410598"/>
              <a:gd name="connsiteY17-36" fmla="*/ 205639 h 411282"/>
              <a:gd name="connsiteX18-37" fmla="*/ 26919 w 410598"/>
              <a:gd name="connsiteY18-38" fmla="*/ 71368 h 411282"/>
              <a:gd name="connsiteX19-39" fmla="*/ 71335 w 410598"/>
              <a:gd name="connsiteY19-40" fmla="*/ 26957 h 411282"/>
              <a:gd name="connsiteX20-41" fmla="*/ 205299 w 410598"/>
              <a:gd name="connsiteY20-42" fmla="*/ 161181 h 411282"/>
              <a:gd name="connsiteX21-43" fmla="*/ 339272 w 410598"/>
              <a:gd name="connsiteY21-44" fmla="*/ 26956 h 411282"/>
              <a:gd name="connsiteX22-45" fmla="*/ 383679 w 410598"/>
              <a:gd name="connsiteY22-46" fmla="*/ 71368 h 411282"/>
              <a:gd name="connsiteX23-47" fmla="*/ 249668 w 410598"/>
              <a:gd name="connsiteY23-48" fmla="*/ 205639 h 411282"/>
              <a:gd name="connsiteX24-49" fmla="*/ 383679 w 410598"/>
              <a:gd name="connsiteY24-50" fmla="*/ 339914 h 411282"/>
              <a:gd name="connsiteX0-51" fmla="*/ 339254 w 410598"/>
              <a:gd name="connsiteY0-52" fmla="*/ 0 h 411282"/>
              <a:gd name="connsiteX1-53" fmla="*/ 205299 w 410598"/>
              <a:gd name="connsiteY1-54" fmla="*/ 134215 h 411282"/>
              <a:gd name="connsiteX2-55" fmla="*/ 71354 w 410598"/>
              <a:gd name="connsiteY2-56" fmla="*/ 0 h 411282"/>
              <a:gd name="connsiteX3-57" fmla="*/ 0 w 410598"/>
              <a:gd name="connsiteY3-58" fmla="*/ 71358 h 411282"/>
              <a:gd name="connsiteX4-59" fmla="*/ 134020 w 410598"/>
              <a:gd name="connsiteY4-60" fmla="*/ 205639 h 411282"/>
              <a:gd name="connsiteX5-61" fmla="*/ 0 w 410598"/>
              <a:gd name="connsiteY5-62" fmla="*/ 339923 h 411282"/>
              <a:gd name="connsiteX6-63" fmla="*/ 71354 w 410598"/>
              <a:gd name="connsiteY6-64" fmla="*/ 411282 h 411282"/>
              <a:gd name="connsiteX7-65" fmla="*/ 205299 w 410598"/>
              <a:gd name="connsiteY7-66" fmla="*/ 277067 h 411282"/>
              <a:gd name="connsiteX8-67" fmla="*/ 339254 w 410598"/>
              <a:gd name="connsiteY8-68" fmla="*/ 411282 h 411282"/>
              <a:gd name="connsiteX9-69" fmla="*/ 410598 w 410598"/>
              <a:gd name="connsiteY9-70" fmla="*/ 339923 h 411282"/>
              <a:gd name="connsiteX10-71" fmla="*/ 276588 w 410598"/>
              <a:gd name="connsiteY10-72" fmla="*/ 205639 h 411282"/>
              <a:gd name="connsiteX11-73" fmla="*/ 410598 w 410598"/>
              <a:gd name="connsiteY11-74" fmla="*/ 71358 h 411282"/>
              <a:gd name="connsiteX12-75" fmla="*/ 339254 w 410598"/>
              <a:gd name="connsiteY12-76" fmla="*/ 0 h 411282"/>
              <a:gd name="connsiteX13-77" fmla="*/ 383679 w 410598"/>
              <a:gd name="connsiteY13-78" fmla="*/ 339914 h 411282"/>
              <a:gd name="connsiteX14-79" fmla="*/ 339272 w 410598"/>
              <a:gd name="connsiteY14-80" fmla="*/ 384326 h 411282"/>
              <a:gd name="connsiteX15-81" fmla="*/ 205299 w 410598"/>
              <a:gd name="connsiteY15-82" fmla="*/ 250101 h 411282"/>
              <a:gd name="connsiteX16-83" fmla="*/ 160939 w 410598"/>
              <a:gd name="connsiteY16-84" fmla="*/ 205639 h 411282"/>
              <a:gd name="connsiteX17-85" fmla="*/ 26919 w 410598"/>
              <a:gd name="connsiteY17-86" fmla="*/ 71368 h 411282"/>
              <a:gd name="connsiteX18-87" fmla="*/ 71335 w 410598"/>
              <a:gd name="connsiteY18-88" fmla="*/ 26957 h 411282"/>
              <a:gd name="connsiteX19-89" fmla="*/ 205299 w 410598"/>
              <a:gd name="connsiteY19-90" fmla="*/ 161181 h 411282"/>
              <a:gd name="connsiteX20-91" fmla="*/ 339272 w 410598"/>
              <a:gd name="connsiteY20-92" fmla="*/ 26956 h 411282"/>
              <a:gd name="connsiteX21-93" fmla="*/ 383679 w 410598"/>
              <a:gd name="connsiteY21-94" fmla="*/ 71368 h 411282"/>
              <a:gd name="connsiteX22-95" fmla="*/ 249668 w 410598"/>
              <a:gd name="connsiteY22-96" fmla="*/ 205639 h 411282"/>
              <a:gd name="connsiteX23-97" fmla="*/ 383679 w 410598"/>
              <a:gd name="connsiteY23-98" fmla="*/ 339914 h 411282"/>
              <a:gd name="connsiteX0-99" fmla="*/ 339254 w 410598"/>
              <a:gd name="connsiteY0-100" fmla="*/ 0 h 411282"/>
              <a:gd name="connsiteX1-101" fmla="*/ 205299 w 410598"/>
              <a:gd name="connsiteY1-102" fmla="*/ 134215 h 411282"/>
              <a:gd name="connsiteX2-103" fmla="*/ 71354 w 410598"/>
              <a:gd name="connsiteY2-104" fmla="*/ 0 h 411282"/>
              <a:gd name="connsiteX3-105" fmla="*/ 0 w 410598"/>
              <a:gd name="connsiteY3-106" fmla="*/ 71358 h 411282"/>
              <a:gd name="connsiteX4-107" fmla="*/ 134020 w 410598"/>
              <a:gd name="connsiteY4-108" fmla="*/ 205639 h 411282"/>
              <a:gd name="connsiteX5-109" fmla="*/ 0 w 410598"/>
              <a:gd name="connsiteY5-110" fmla="*/ 339923 h 411282"/>
              <a:gd name="connsiteX6-111" fmla="*/ 71354 w 410598"/>
              <a:gd name="connsiteY6-112" fmla="*/ 411282 h 411282"/>
              <a:gd name="connsiteX7-113" fmla="*/ 205299 w 410598"/>
              <a:gd name="connsiteY7-114" fmla="*/ 277067 h 411282"/>
              <a:gd name="connsiteX8-115" fmla="*/ 339254 w 410598"/>
              <a:gd name="connsiteY8-116" fmla="*/ 411282 h 411282"/>
              <a:gd name="connsiteX9-117" fmla="*/ 410598 w 410598"/>
              <a:gd name="connsiteY9-118" fmla="*/ 339923 h 411282"/>
              <a:gd name="connsiteX10-119" fmla="*/ 276588 w 410598"/>
              <a:gd name="connsiteY10-120" fmla="*/ 205639 h 411282"/>
              <a:gd name="connsiteX11-121" fmla="*/ 410598 w 410598"/>
              <a:gd name="connsiteY11-122" fmla="*/ 71358 h 411282"/>
              <a:gd name="connsiteX12-123" fmla="*/ 339254 w 410598"/>
              <a:gd name="connsiteY12-124" fmla="*/ 0 h 411282"/>
              <a:gd name="connsiteX13-125" fmla="*/ 383679 w 410598"/>
              <a:gd name="connsiteY13-126" fmla="*/ 339914 h 411282"/>
              <a:gd name="connsiteX14-127" fmla="*/ 339272 w 410598"/>
              <a:gd name="connsiteY14-128" fmla="*/ 384326 h 411282"/>
              <a:gd name="connsiteX15-129" fmla="*/ 160939 w 410598"/>
              <a:gd name="connsiteY15-130" fmla="*/ 205639 h 411282"/>
              <a:gd name="connsiteX16-131" fmla="*/ 26919 w 410598"/>
              <a:gd name="connsiteY16-132" fmla="*/ 71368 h 411282"/>
              <a:gd name="connsiteX17-133" fmla="*/ 71335 w 410598"/>
              <a:gd name="connsiteY17-134" fmla="*/ 26957 h 411282"/>
              <a:gd name="connsiteX18-135" fmla="*/ 205299 w 410598"/>
              <a:gd name="connsiteY18-136" fmla="*/ 161181 h 411282"/>
              <a:gd name="connsiteX19-137" fmla="*/ 339272 w 410598"/>
              <a:gd name="connsiteY19-138" fmla="*/ 26956 h 411282"/>
              <a:gd name="connsiteX20-139" fmla="*/ 383679 w 410598"/>
              <a:gd name="connsiteY20-140" fmla="*/ 71368 h 411282"/>
              <a:gd name="connsiteX21-141" fmla="*/ 249668 w 410598"/>
              <a:gd name="connsiteY21-142" fmla="*/ 205639 h 411282"/>
              <a:gd name="connsiteX22-143" fmla="*/ 383679 w 410598"/>
              <a:gd name="connsiteY22-144" fmla="*/ 339914 h 411282"/>
              <a:gd name="connsiteX0-145" fmla="*/ 339254 w 410598"/>
              <a:gd name="connsiteY0-146" fmla="*/ 0 h 411282"/>
              <a:gd name="connsiteX1-147" fmla="*/ 205299 w 410598"/>
              <a:gd name="connsiteY1-148" fmla="*/ 134215 h 411282"/>
              <a:gd name="connsiteX2-149" fmla="*/ 71354 w 410598"/>
              <a:gd name="connsiteY2-150" fmla="*/ 0 h 411282"/>
              <a:gd name="connsiteX3-151" fmla="*/ 0 w 410598"/>
              <a:gd name="connsiteY3-152" fmla="*/ 71358 h 411282"/>
              <a:gd name="connsiteX4-153" fmla="*/ 134020 w 410598"/>
              <a:gd name="connsiteY4-154" fmla="*/ 205639 h 411282"/>
              <a:gd name="connsiteX5-155" fmla="*/ 0 w 410598"/>
              <a:gd name="connsiteY5-156" fmla="*/ 339923 h 411282"/>
              <a:gd name="connsiteX6-157" fmla="*/ 71354 w 410598"/>
              <a:gd name="connsiteY6-158" fmla="*/ 411282 h 411282"/>
              <a:gd name="connsiteX7-159" fmla="*/ 205299 w 410598"/>
              <a:gd name="connsiteY7-160" fmla="*/ 277067 h 411282"/>
              <a:gd name="connsiteX8-161" fmla="*/ 339254 w 410598"/>
              <a:gd name="connsiteY8-162" fmla="*/ 411282 h 411282"/>
              <a:gd name="connsiteX9-163" fmla="*/ 410598 w 410598"/>
              <a:gd name="connsiteY9-164" fmla="*/ 339923 h 411282"/>
              <a:gd name="connsiteX10-165" fmla="*/ 276588 w 410598"/>
              <a:gd name="connsiteY10-166" fmla="*/ 205639 h 411282"/>
              <a:gd name="connsiteX11-167" fmla="*/ 410598 w 410598"/>
              <a:gd name="connsiteY11-168" fmla="*/ 71358 h 411282"/>
              <a:gd name="connsiteX12-169" fmla="*/ 339254 w 410598"/>
              <a:gd name="connsiteY12-170" fmla="*/ 0 h 411282"/>
              <a:gd name="connsiteX13-171" fmla="*/ 383679 w 410598"/>
              <a:gd name="connsiteY13-172" fmla="*/ 339914 h 411282"/>
              <a:gd name="connsiteX14-173" fmla="*/ 160939 w 410598"/>
              <a:gd name="connsiteY14-174" fmla="*/ 205639 h 411282"/>
              <a:gd name="connsiteX15-175" fmla="*/ 26919 w 410598"/>
              <a:gd name="connsiteY15-176" fmla="*/ 71368 h 411282"/>
              <a:gd name="connsiteX16-177" fmla="*/ 71335 w 410598"/>
              <a:gd name="connsiteY16-178" fmla="*/ 26957 h 411282"/>
              <a:gd name="connsiteX17-179" fmla="*/ 205299 w 410598"/>
              <a:gd name="connsiteY17-180" fmla="*/ 161181 h 411282"/>
              <a:gd name="connsiteX18-181" fmla="*/ 339272 w 410598"/>
              <a:gd name="connsiteY18-182" fmla="*/ 26956 h 411282"/>
              <a:gd name="connsiteX19-183" fmla="*/ 383679 w 410598"/>
              <a:gd name="connsiteY19-184" fmla="*/ 71368 h 411282"/>
              <a:gd name="connsiteX20-185" fmla="*/ 249668 w 410598"/>
              <a:gd name="connsiteY20-186" fmla="*/ 205639 h 411282"/>
              <a:gd name="connsiteX21-187" fmla="*/ 383679 w 410598"/>
              <a:gd name="connsiteY21-188" fmla="*/ 339914 h 411282"/>
              <a:gd name="connsiteX0-189" fmla="*/ 339254 w 410598"/>
              <a:gd name="connsiteY0-190" fmla="*/ 0 h 411282"/>
              <a:gd name="connsiteX1-191" fmla="*/ 205299 w 410598"/>
              <a:gd name="connsiteY1-192" fmla="*/ 134215 h 411282"/>
              <a:gd name="connsiteX2-193" fmla="*/ 71354 w 410598"/>
              <a:gd name="connsiteY2-194" fmla="*/ 0 h 411282"/>
              <a:gd name="connsiteX3-195" fmla="*/ 0 w 410598"/>
              <a:gd name="connsiteY3-196" fmla="*/ 71358 h 411282"/>
              <a:gd name="connsiteX4-197" fmla="*/ 134020 w 410598"/>
              <a:gd name="connsiteY4-198" fmla="*/ 205639 h 411282"/>
              <a:gd name="connsiteX5-199" fmla="*/ 0 w 410598"/>
              <a:gd name="connsiteY5-200" fmla="*/ 339923 h 411282"/>
              <a:gd name="connsiteX6-201" fmla="*/ 71354 w 410598"/>
              <a:gd name="connsiteY6-202" fmla="*/ 411282 h 411282"/>
              <a:gd name="connsiteX7-203" fmla="*/ 205299 w 410598"/>
              <a:gd name="connsiteY7-204" fmla="*/ 277067 h 411282"/>
              <a:gd name="connsiteX8-205" fmla="*/ 339254 w 410598"/>
              <a:gd name="connsiteY8-206" fmla="*/ 411282 h 411282"/>
              <a:gd name="connsiteX9-207" fmla="*/ 410598 w 410598"/>
              <a:gd name="connsiteY9-208" fmla="*/ 339923 h 411282"/>
              <a:gd name="connsiteX10-209" fmla="*/ 276588 w 410598"/>
              <a:gd name="connsiteY10-210" fmla="*/ 205639 h 411282"/>
              <a:gd name="connsiteX11-211" fmla="*/ 410598 w 410598"/>
              <a:gd name="connsiteY11-212" fmla="*/ 71358 h 411282"/>
              <a:gd name="connsiteX12-213" fmla="*/ 339254 w 410598"/>
              <a:gd name="connsiteY12-214" fmla="*/ 0 h 411282"/>
              <a:gd name="connsiteX13-215" fmla="*/ 249668 w 410598"/>
              <a:gd name="connsiteY13-216" fmla="*/ 205639 h 411282"/>
              <a:gd name="connsiteX14-217" fmla="*/ 160939 w 410598"/>
              <a:gd name="connsiteY14-218" fmla="*/ 205639 h 411282"/>
              <a:gd name="connsiteX15-219" fmla="*/ 26919 w 410598"/>
              <a:gd name="connsiteY15-220" fmla="*/ 71368 h 411282"/>
              <a:gd name="connsiteX16-221" fmla="*/ 71335 w 410598"/>
              <a:gd name="connsiteY16-222" fmla="*/ 26957 h 411282"/>
              <a:gd name="connsiteX17-223" fmla="*/ 205299 w 410598"/>
              <a:gd name="connsiteY17-224" fmla="*/ 161181 h 411282"/>
              <a:gd name="connsiteX18-225" fmla="*/ 339272 w 410598"/>
              <a:gd name="connsiteY18-226" fmla="*/ 26956 h 411282"/>
              <a:gd name="connsiteX19-227" fmla="*/ 383679 w 410598"/>
              <a:gd name="connsiteY19-228" fmla="*/ 71368 h 411282"/>
              <a:gd name="connsiteX20-229" fmla="*/ 249668 w 410598"/>
              <a:gd name="connsiteY20-230" fmla="*/ 205639 h 411282"/>
              <a:gd name="connsiteX0-231" fmla="*/ 339254 w 410598"/>
              <a:gd name="connsiteY0-232" fmla="*/ 0 h 411282"/>
              <a:gd name="connsiteX1-233" fmla="*/ 205299 w 410598"/>
              <a:gd name="connsiteY1-234" fmla="*/ 134215 h 411282"/>
              <a:gd name="connsiteX2-235" fmla="*/ 71354 w 410598"/>
              <a:gd name="connsiteY2-236" fmla="*/ 0 h 411282"/>
              <a:gd name="connsiteX3-237" fmla="*/ 0 w 410598"/>
              <a:gd name="connsiteY3-238" fmla="*/ 71358 h 411282"/>
              <a:gd name="connsiteX4-239" fmla="*/ 134020 w 410598"/>
              <a:gd name="connsiteY4-240" fmla="*/ 205639 h 411282"/>
              <a:gd name="connsiteX5-241" fmla="*/ 0 w 410598"/>
              <a:gd name="connsiteY5-242" fmla="*/ 339923 h 411282"/>
              <a:gd name="connsiteX6-243" fmla="*/ 71354 w 410598"/>
              <a:gd name="connsiteY6-244" fmla="*/ 411282 h 411282"/>
              <a:gd name="connsiteX7-245" fmla="*/ 205299 w 410598"/>
              <a:gd name="connsiteY7-246" fmla="*/ 277067 h 411282"/>
              <a:gd name="connsiteX8-247" fmla="*/ 339254 w 410598"/>
              <a:gd name="connsiteY8-248" fmla="*/ 411282 h 411282"/>
              <a:gd name="connsiteX9-249" fmla="*/ 410598 w 410598"/>
              <a:gd name="connsiteY9-250" fmla="*/ 339923 h 411282"/>
              <a:gd name="connsiteX10-251" fmla="*/ 276588 w 410598"/>
              <a:gd name="connsiteY10-252" fmla="*/ 205639 h 411282"/>
              <a:gd name="connsiteX11-253" fmla="*/ 410598 w 410598"/>
              <a:gd name="connsiteY11-254" fmla="*/ 71358 h 411282"/>
              <a:gd name="connsiteX12-255" fmla="*/ 339254 w 410598"/>
              <a:gd name="connsiteY12-256" fmla="*/ 0 h 411282"/>
              <a:gd name="connsiteX13-257" fmla="*/ 383679 w 410598"/>
              <a:gd name="connsiteY13-258" fmla="*/ 71368 h 411282"/>
              <a:gd name="connsiteX14-259" fmla="*/ 160939 w 410598"/>
              <a:gd name="connsiteY14-260" fmla="*/ 205639 h 411282"/>
              <a:gd name="connsiteX15-261" fmla="*/ 26919 w 410598"/>
              <a:gd name="connsiteY15-262" fmla="*/ 71368 h 411282"/>
              <a:gd name="connsiteX16-263" fmla="*/ 71335 w 410598"/>
              <a:gd name="connsiteY16-264" fmla="*/ 26957 h 411282"/>
              <a:gd name="connsiteX17-265" fmla="*/ 205299 w 410598"/>
              <a:gd name="connsiteY17-266" fmla="*/ 161181 h 411282"/>
              <a:gd name="connsiteX18-267" fmla="*/ 339272 w 410598"/>
              <a:gd name="connsiteY18-268" fmla="*/ 26956 h 411282"/>
              <a:gd name="connsiteX19-269" fmla="*/ 383679 w 410598"/>
              <a:gd name="connsiteY19-270" fmla="*/ 71368 h 411282"/>
              <a:gd name="connsiteX0-271" fmla="*/ 339254 w 410598"/>
              <a:gd name="connsiteY0-272" fmla="*/ 0 h 411282"/>
              <a:gd name="connsiteX1-273" fmla="*/ 205299 w 410598"/>
              <a:gd name="connsiteY1-274" fmla="*/ 134215 h 411282"/>
              <a:gd name="connsiteX2-275" fmla="*/ 71354 w 410598"/>
              <a:gd name="connsiteY2-276" fmla="*/ 0 h 411282"/>
              <a:gd name="connsiteX3-277" fmla="*/ 0 w 410598"/>
              <a:gd name="connsiteY3-278" fmla="*/ 71358 h 411282"/>
              <a:gd name="connsiteX4-279" fmla="*/ 134020 w 410598"/>
              <a:gd name="connsiteY4-280" fmla="*/ 205639 h 411282"/>
              <a:gd name="connsiteX5-281" fmla="*/ 0 w 410598"/>
              <a:gd name="connsiteY5-282" fmla="*/ 339923 h 411282"/>
              <a:gd name="connsiteX6-283" fmla="*/ 71354 w 410598"/>
              <a:gd name="connsiteY6-284" fmla="*/ 411282 h 411282"/>
              <a:gd name="connsiteX7-285" fmla="*/ 205299 w 410598"/>
              <a:gd name="connsiteY7-286" fmla="*/ 277067 h 411282"/>
              <a:gd name="connsiteX8-287" fmla="*/ 339254 w 410598"/>
              <a:gd name="connsiteY8-288" fmla="*/ 411282 h 411282"/>
              <a:gd name="connsiteX9-289" fmla="*/ 410598 w 410598"/>
              <a:gd name="connsiteY9-290" fmla="*/ 339923 h 411282"/>
              <a:gd name="connsiteX10-291" fmla="*/ 276588 w 410598"/>
              <a:gd name="connsiteY10-292" fmla="*/ 205639 h 411282"/>
              <a:gd name="connsiteX11-293" fmla="*/ 410598 w 410598"/>
              <a:gd name="connsiteY11-294" fmla="*/ 71358 h 411282"/>
              <a:gd name="connsiteX12-295" fmla="*/ 339254 w 410598"/>
              <a:gd name="connsiteY12-296" fmla="*/ 0 h 411282"/>
              <a:gd name="connsiteX13-297" fmla="*/ 339272 w 410598"/>
              <a:gd name="connsiteY13-298" fmla="*/ 26956 h 411282"/>
              <a:gd name="connsiteX14-299" fmla="*/ 160939 w 410598"/>
              <a:gd name="connsiteY14-300" fmla="*/ 205639 h 411282"/>
              <a:gd name="connsiteX15-301" fmla="*/ 26919 w 410598"/>
              <a:gd name="connsiteY15-302" fmla="*/ 71368 h 411282"/>
              <a:gd name="connsiteX16-303" fmla="*/ 71335 w 410598"/>
              <a:gd name="connsiteY16-304" fmla="*/ 26957 h 411282"/>
              <a:gd name="connsiteX17-305" fmla="*/ 205299 w 410598"/>
              <a:gd name="connsiteY17-306" fmla="*/ 161181 h 411282"/>
              <a:gd name="connsiteX18-307" fmla="*/ 339272 w 410598"/>
              <a:gd name="connsiteY18-308" fmla="*/ 26956 h 411282"/>
              <a:gd name="connsiteX0-309" fmla="*/ 339254 w 410598"/>
              <a:gd name="connsiteY0-310" fmla="*/ 0 h 411282"/>
              <a:gd name="connsiteX1-311" fmla="*/ 205299 w 410598"/>
              <a:gd name="connsiteY1-312" fmla="*/ 134215 h 411282"/>
              <a:gd name="connsiteX2-313" fmla="*/ 71354 w 410598"/>
              <a:gd name="connsiteY2-314" fmla="*/ 0 h 411282"/>
              <a:gd name="connsiteX3-315" fmla="*/ 0 w 410598"/>
              <a:gd name="connsiteY3-316" fmla="*/ 71358 h 411282"/>
              <a:gd name="connsiteX4-317" fmla="*/ 134020 w 410598"/>
              <a:gd name="connsiteY4-318" fmla="*/ 205639 h 411282"/>
              <a:gd name="connsiteX5-319" fmla="*/ 0 w 410598"/>
              <a:gd name="connsiteY5-320" fmla="*/ 339923 h 411282"/>
              <a:gd name="connsiteX6-321" fmla="*/ 71354 w 410598"/>
              <a:gd name="connsiteY6-322" fmla="*/ 411282 h 411282"/>
              <a:gd name="connsiteX7-323" fmla="*/ 205299 w 410598"/>
              <a:gd name="connsiteY7-324" fmla="*/ 277067 h 411282"/>
              <a:gd name="connsiteX8-325" fmla="*/ 339254 w 410598"/>
              <a:gd name="connsiteY8-326" fmla="*/ 411282 h 411282"/>
              <a:gd name="connsiteX9-327" fmla="*/ 410598 w 410598"/>
              <a:gd name="connsiteY9-328" fmla="*/ 339923 h 411282"/>
              <a:gd name="connsiteX10-329" fmla="*/ 276588 w 410598"/>
              <a:gd name="connsiteY10-330" fmla="*/ 205639 h 411282"/>
              <a:gd name="connsiteX11-331" fmla="*/ 410598 w 410598"/>
              <a:gd name="connsiteY11-332" fmla="*/ 71358 h 411282"/>
              <a:gd name="connsiteX12-333" fmla="*/ 339254 w 410598"/>
              <a:gd name="connsiteY12-334" fmla="*/ 0 h 411282"/>
              <a:gd name="connsiteX13-335" fmla="*/ 205299 w 410598"/>
              <a:gd name="connsiteY13-336" fmla="*/ 161181 h 411282"/>
              <a:gd name="connsiteX14-337" fmla="*/ 160939 w 410598"/>
              <a:gd name="connsiteY14-338" fmla="*/ 205639 h 411282"/>
              <a:gd name="connsiteX15-339" fmla="*/ 26919 w 410598"/>
              <a:gd name="connsiteY15-340" fmla="*/ 71368 h 411282"/>
              <a:gd name="connsiteX16-341" fmla="*/ 71335 w 410598"/>
              <a:gd name="connsiteY16-342" fmla="*/ 26957 h 411282"/>
              <a:gd name="connsiteX17-343" fmla="*/ 205299 w 410598"/>
              <a:gd name="connsiteY17-344" fmla="*/ 161181 h 411282"/>
              <a:gd name="connsiteX0-345" fmla="*/ 339254 w 410598"/>
              <a:gd name="connsiteY0-346" fmla="*/ 0 h 411282"/>
              <a:gd name="connsiteX1-347" fmla="*/ 205299 w 410598"/>
              <a:gd name="connsiteY1-348" fmla="*/ 134215 h 411282"/>
              <a:gd name="connsiteX2-349" fmla="*/ 71354 w 410598"/>
              <a:gd name="connsiteY2-350" fmla="*/ 0 h 411282"/>
              <a:gd name="connsiteX3-351" fmla="*/ 0 w 410598"/>
              <a:gd name="connsiteY3-352" fmla="*/ 71358 h 411282"/>
              <a:gd name="connsiteX4-353" fmla="*/ 134020 w 410598"/>
              <a:gd name="connsiteY4-354" fmla="*/ 205639 h 411282"/>
              <a:gd name="connsiteX5-355" fmla="*/ 0 w 410598"/>
              <a:gd name="connsiteY5-356" fmla="*/ 339923 h 411282"/>
              <a:gd name="connsiteX6-357" fmla="*/ 71354 w 410598"/>
              <a:gd name="connsiteY6-358" fmla="*/ 411282 h 411282"/>
              <a:gd name="connsiteX7-359" fmla="*/ 205299 w 410598"/>
              <a:gd name="connsiteY7-360" fmla="*/ 277067 h 411282"/>
              <a:gd name="connsiteX8-361" fmla="*/ 339254 w 410598"/>
              <a:gd name="connsiteY8-362" fmla="*/ 411282 h 411282"/>
              <a:gd name="connsiteX9-363" fmla="*/ 410598 w 410598"/>
              <a:gd name="connsiteY9-364" fmla="*/ 339923 h 411282"/>
              <a:gd name="connsiteX10-365" fmla="*/ 276588 w 410598"/>
              <a:gd name="connsiteY10-366" fmla="*/ 205639 h 411282"/>
              <a:gd name="connsiteX11-367" fmla="*/ 410598 w 410598"/>
              <a:gd name="connsiteY11-368" fmla="*/ 71358 h 411282"/>
              <a:gd name="connsiteX12-369" fmla="*/ 339254 w 410598"/>
              <a:gd name="connsiteY12-370" fmla="*/ 0 h 411282"/>
              <a:gd name="connsiteX13-371" fmla="*/ 71335 w 410598"/>
              <a:gd name="connsiteY13-372" fmla="*/ 26957 h 411282"/>
              <a:gd name="connsiteX14-373" fmla="*/ 160939 w 410598"/>
              <a:gd name="connsiteY14-374" fmla="*/ 205639 h 411282"/>
              <a:gd name="connsiteX15-375" fmla="*/ 26919 w 410598"/>
              <a:gd name="connsiteY15-376" fmla="*/ 71368 h 411282"/>
              <a:gd name="connsiteX16-377" fmla="*/ 71335 w 410598"/>
              <a:gd name="connsiteY16-378" fmla="*/ 26957 h 411282"/>
              <a:gd name="connsiteX0-379" fmla="*/ 339254 w 410598"/>
              <a:gd name="connsiteY0-380" fmla="*/ 0 h 411282"/>
              <a:gd name="connsiteX1-381" fmla="*/ 205299 w 410598"/>
              <a:gd name="connsiteY1-382" fmla="*/ 134215 h 411282"/>
              <a:gd name="connsiteX2-383" fmla="*/ 71354 w 410598"/>
              <a:gd name="connsiteY2-384" fmla="*/ 0 h 411282"/>
              <a:gd name="connsiteX3-385" fmla="*/ 0 w 410598"/>
              <a:gd name="connsiteY3-386" fmla="*/ 71358 h 411282"/>
              <a:gd name="connsiteX4-387" fmla="*/ 134020 w 410598"/>
              <a:gd name="connsiteY4-388" fmla="*/ 205639 h 411282"/>
              <a:gd name="connsiteX5-389" fmla="*/ 0 w 410598"/>
              <a:gd name="connsiteY5-390" fmla="*/ 339923 h 411282"/>
              <a:gd name="connsiteX6-391" fmla="*/ 71354 w 410598"/>
              <a:gd name="connsiteY6-392" fmla="*/ 411282 h 411282"/>
              <a:gd name="connsiteX7-393" fmla="*/ 205299 w 410598"/>
              <a:gd name="connsiteY7-394" fmla="*/ 277067 h 411282"/>
              <a:gd name="connsiteX8-395" fmla="*/ 339254 w 410598"/>
              <a:gd name="connsiteY8-396" fmla="*/ 411282 h 411282"/>
              <a:gd name="connsiteX9-397" fmla="*/ 410598 w 410598"/>
              <a:gd name="connsiteY9-398" fmla="*/ 339923 h 411282"/>
              <a:gd name="connsiteX10-399" fmla="*/ 276588 w 410598"/>
              <a:gd name="connsiteY10-400" fmla="*/ 205639 h 411282"/>
              <a:gd name="connsiteX11-401" fmla="*/ 410598 w 410598"/>
              <a:gd name="connsiteY11-402" fmla="*/ 71358 h 411282"/>
              <a:gd name="connsiteX12-403" fmla="*/ 339254 w 410598"/>
              <a:gd name="connsiteY12-404" fmla="*/ 0 h 411282"/>
              <a:gd name="connsiteX13-405" fmla="*/ 26919 w 410598"/>
              <a:gd name="connsiteY13-406" fmla="*/ 71368 h 411282"/>
              <a:gd name="connsiteX14-407" fmla="*/ 160939 w 410598"/>
              <a:gd name="connsiteY14-408" fmla="*/ 205639 h 411282"/>
              <a:gd name="connsiteX15-409" fmla="*/ 26919 w 410598"/>
              <a:gd name="connsiteY15-410" fmla="*/ 71368 h 411282"/>
              <a:gd name="connsiteX0-411" fmla="*/ 339254 w 410598"/>
              <a:gd name="connsiteY0-412" fmla="*/ 0 h 411282"/>
              <a:gd name="connsiteX1-413" fmla="*/ 205299 w 410598"/>
              <a:gd name="connsiteY1-414" fmla="*/ 134215 h 411282"/>
              <a:gd name="connsiteX2-415" fmla="*/ 71354 w 410598"/>
              <a:gd name="connsiteY2-416" fmla="*/ 0 h 411282"/>
              <a:gd name="connsiteX3-417" fmla="*/ 0 w 410598"/>
              <a:gd name="connsiteY3-418" fmla="*/ 71358 h 411282"/>
              <a:gd name="connsiteX4-419" fmla="*/ 134020 w 410598"/>
              <a:gd name="connsiteY4-420" fmla="*/ 205639 h 411282"/>
              <a:gd name="connsiteX5-421" fmla="*/ 0 w 410598"/>
              <a:gd name="connsiteY5-422" fmla="*/ 339923 h 411282"/>
              <a:gd name="connsiteX6-423" fmla="*/ 71354 w 410598"/>
              <a:gd name="connsiteY6-424" fmla="*/ 411282 h 411282"/>
              <a:gd name="connsiteX7-425" fmla="*/ 205299 w 410598"/>
              <a:gd name="connsiteY7-426" fmla="*/ 277067 h 411282"/>
              <a:gd name="connsiteX8-427" fmla="*/ 339254 w 410598"/>
              <a:gd name="connsiteY8-428" fmla="*/ 411282 h 411282"/>
              <a:gd name="connsiteX9-429" fmla="*/ 410598 w 410598"/>
              <a:gd name="connsiteY9-430" fmla="*/ 339923 h 411282"/>
              <a:gd name="connsiteX10-431" fmla="*/ 276588 w 410598"/>
              <a:gd name="connsiteY10-432" fmla="*/ 205639 h 411282"/>
              <a:gd name="connsiteX11-433" fmla="*/ 410598 w 410598"/>
              <a:gd name="connsiteY11-434" fmla="*/ 71358 h 411282"/>
              <a:gd name="connsiteX12-435" fmla="*/ 339254 w 410598"/>
              <a:gd name="connsiteY12-436" fmla="*/ 0 h 4112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410598" h="411282">
                <a:moveTo>
                  <a:pt x="339254" y="0"/>
                </a:moveTo>
                <a:lnTo>
                  <a:pt x="205299" y="134215"/>
                </a:lnTo>
                <a:lnTo>
                  <a:pt x="71354" y="0"/>
                </a:lnTo>
                <a:lnTo>
                  <a:pt x="0" y="71358"/>
                </a:lnTo>
                <a:lnTo>
                  <a:pt x="134020" y="205639"/>
                </a:lnTo>
                <a:lnTo>
                  <a:pt x="0" y="339923"/>
                </a:lnTo>
                <a:lnTo>
                  <a:pt x="71354" y="411282"/>
                </a:lnTo>
                <a:lnTo>
                  <a:pt x="205299" y="277067"/>
                </a:lnTo>
                <a:lnTo>
                  <a:pt x="339254" y="411282"/>
                </a:lnTo>
                <a:lnTo>
                  <a:pt x="410598" y="339923"/>
                </a:lnTo>
                <a:lnTo>
                  <a:pt x="276588" y="205639"/>
                </a:lnTo>
                <a:lnTo>
                  <a:pt x="410598" y="71358"/>
                </a:lnTo>
                <a:lnTo>
                  <a:pt x="339254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86020" y="667078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+mj-ea"/>
                <a:ea typeface="+mj-ea"/>
                <a:cs typeface="Inter" panose="02000503000000020004" charset="0"/>
              </a:rPr>
              <a:t>CONTENTS</a:t>
            </a:r>
            <a:endParaRPr lang="zh-CN" altLang="en-US" sz="3200" b="1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278557" y="2296045"/>
            <a:ext cx="765353" cy="603504"/>
          </a:xfrm>
          <a:custGeom>
            <a:avLst/>
            <a:gdLst/>
            <a:ahLst/>
            <a:cxnLst/>
            <a:rect l="l" t="t" r="r" b="b"/>
            <a:pathLst>
              <a:path w="765353" h="603504">
                <a:moveTo>
                  <a:pt x="238887" y="93878"/>
                </a:moveTo>
                <a:cubicBezTo>
                  <a:pt x="137465" y="93878"/>
                  <a:pt x="104775" y="200330"/>
                  <a:pt x="104775" y="301752"/>
                </a:cubicBezTo>
                <a:cubicBezTo>
                  <a:pt x="104775" y="404013"/>
                  <a:pt x="137465" y="508788"/>
                  <a:pt x="238887" y="508788"/>
                </a:cubicBezTo>
                <a:cubicBezTo>
                  <a:pt x="340309" y="508788"/>
                  <a:pt x="373837" y="404013"/>
                  <a:pt x="373837" y="301752"/>
                </a:cubicBezTo>
                <a:cubicBezTo>
                  <a:pt x="373837" y="200330"/>
                  <a:pt x="340309" y="93878"/>
                  <a:pt x="238887" y="93878"/>
                </a:cubicBezTo>
                <a:close/>
                <a:moveTo>
                  <a:pt x="559156" y="8382"/>
                </a:moveTo>
                <a:lnTo>
                  <a:pt x="765353" y="8382"/>
                </a:lnTo>
                <a:lnTo>
                  <a:pt x="765353" y="595122"/>
                </a:lnTo>
                <a:lnTo>
                  <a:pt x="655549" y="595122"/>
                </a:lnTo>
                <a:lnTo>
                  <a:pt x="655549" y="102260"/>
                </a:lnTo>
                <a:lnTo>
                  <a:pt x="559156" y="102260"/>
                </a:lnTo>
                <a:close/>
                <a:moveTo>
                  <a:pt x="238887" y="0"/>
                </a:moveTo>
                <a:cubicBezTo>
                  <a:pt x="370485" y="0"/>
                  <a:pt x="477774" y="102260"/>
                  <a:pt x="477774" y="301752"/>
                </a:cubicBezTo>
                <a:cubicBezTo>
                  <a:pt x="477774" y="502082"/>
                  <a:pt x="370485" y="603504"/>
                  <a:pt x="238887" y="603504"/>
                </a:cubicBezTo>
                <a:cubicBezTo>
                  <a:pt x="108966" y="603504"/>
                  <a:pt x="0" y="502082"/>
                  <a:pt x="0" y="301752"/>
                </a:cubicBezTo>
                <a:cubicBezTo>
                  <a:pt x="0" y="102260"/>
                  <a:pt x="108966" y="0"/>
                  <a:pt x="238887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80000"/>
              </a:lnSpc>
            </a:pPr>
            <a:endParaRPr lang="en-US" sz="6600" b="1" dirty="0">
              <a:solidFill>
                <a:schemeClr val="bg1">
                  <a:lumMod val="50000"/>
                  <a:alpha val="20000"/>
                </a:schemeClr>
              </a:solidFill>
              <a:latin typeface="+mj-lt"/>
              <a:ea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37" name="Straight Connector 4"/>
          <p:cNvCxnSpPr/>
          <p:nvPr/>
        </p:nvCxnSpPr>
        <p:spPr>
          <a:xfrm>
            <a:off x="2561374" y="2197747"/>
            <a:ext cx="34399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1278557" y="4067890"/>
            <a:ext cx="948919" cy="603504"/>
          </a:xfrm>
          <a:custGeom>
            <a:avLst/>
            <a:gdLst/>
            <a:ahLst/>
            <a:cxnLst/>
            <a:rect l="l" t="t" r="r" b="b"/>
            <a:pathLst>
              <a:path w="948919" h="603504">
                <a:moveTo>
                  <a:pt x="238887" y="93879"/>
                </a:moveTo>
                <a:cubicBezTo>
                  <a:pt x="137465" y="93879"/>
                  <a:pt x="104775" y="200330"/>
                  <a:pt x="104775" y="301752"/>
                </a:cubicBezTo>
                <a:cubicBezTo>
                  <a:pt x="104775" y="404013"/>
                  <a:pt x="137465" y="508788"/>
                  <a:pt x="238887" y="508788"/>
                </a:cubicBezTo>
                <a:cubicBezTo>
                  <a:pt x="340309" y="508788"/>
                  <a:pt x="373837" y="404013"/>
                  <a:pt x="373837" y="301752"/>
                </a:cubicBezTo>
                <a:cubicBezTo>
                  <a:pt x="373837" y="200330"/>
                  <a:pt x="340309" y="93879"/>
                  <a:pt x="238887" y="93879"/>
                </a:cubicBezTo>
                <a:close/>
                <a:moveTo>
                  <a:pt x="751104" y="2515"/>
                </a:moveTo>
                <a:cubicBezTo>
                  <a:pt x="874319" y="2515"/>
                  <a:pt x="948919" y="87173"/>
                  <a:pt x="948919" y="181890"/>
                </a:cubicBezTo>
                <a:cubicBezTo>
                  <a:pt x="948919" y="264033"/>
                  <a:pt x="906170" y="305105"/>
                  <a:pt x="800557" y="431673"/>
                </a:cubicBezTo>
                <a:lnTo>
                  <a:pt x="743560" y="499567"/>
                </a:lnTo>
                <a:lnTo>
                  <a:pt x="948919" y="499567"/>
                </a:lnTo>
                <a:lnTo>
                  <a:pt x="948919" y="595122"/>
                </a:lnTo>
                <a:lnTo>
                  <a:pt x="551612" y="595122"/>
                </a:lnTo>
                <a:lnTo>
                  <a:pt x="551612" y="579196"/>
                </a:lnTo>
                <a:lnTo>
                  <a:pt x="701650" y="399822"/>
                </a:lnTo>
                <a:cubicBezTo>
                  <a:pt x="811454" y="269062"/>
                  <a:pt x="836600" y="238049"/>
                  <a:pt x="836600" y="186919"/>
                </a:cubicBezTo>
                <a:cubicBezTo>
                  <a:pt x="836600" y="119025"/>
                  <a:pt x="786308" y="99746"/>
                  <a:pt x="751104" y="99746"/>
                </a:cubicBezTo>
                <a:cubicBezTo>
                  <a:pt x="712546" y="99746"/>
                  <a:pt x="665607" y="122377"/>
                  <a:pt x="665607" y="194463"/>
                </a:cubicBezTo>
                <a:lnTo>
                  <a:pt x="665607" y="209550"/>
                </a:lnTo>
                <a:lnTo>
                  <a:pt x="553288" y="209550"/>
                </a:lnTo>
                <a:lnTo>
                  <a:pt x="553288" y="194463"/>
                </a:lnTo>
                <a:cubicBezTo>
                  <a:pt x="553288" y="90526"/>
                  <a:pt x="623697" y="2515"/>
                  <a:pt x="751104" y="2515"/>
                </a:cubicBezTo>
                <a:close/>
                <a:moveTo>
                  <a:pt x="238887" y="0"/>
                </a:moveTo>
                <a:cubicBezTo>
                  <a:pt x="370485" y="0"/>
                  <a:pt x="477774" y="102261"/>
                  <a:pt x="477774" y="301752"/>
                </a:cubicBezTo>
                <a:cubicBezTo>
                  <a:pt x="477774" y="502082"/>
                  <a:pt x="370485" y="603504"/>
                  <a:pt x="238887" y="603504"/>
                </a:cubicBezTo>
                <a:cubicBezTo>
                  <a:pt x="108966" y="603504"/>
                  <a:pt x="0" y="502082"/>
                  <a:pt x="0" y="301752"/>
                </a:cubicBezTo>
                <a:cubicBezTo>
                  <a:pt x="0" y="102261"/>
                  <a:pt x="108966" y="0"/>
                  <a:pt x="238887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6600" b="1">
                <a:solidFill>
                  <a:schemeClr val="bg1">
                    <a:lumMod val="50000"/>
                    <a:alpha val="20000"/>
                  </a:schemeClr>
                </a:solidFill>
                <a:latin typeface="+mj-lt"/>
                <a:ea typeface="Bebas Neue" charset="0"/>
                <a:cs typeface="Bebas Neue" charset="0"/>
              </a:defRPr>
            </a:lvl1pPr>
          </a:lstStyle>
          <a:p>
            <a:endParaRPr lang="en-US" dirty="0">
              <a:ea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41" name="Straight Connector 10"/>
          <p:cNvCxnSpPr/>
          <p:nvPr/>
        </p:nvCxnSpPr>
        <p:spPr>
          <a:xfrm>
            <a:off x="2561374" y="3969592"/>
            <a:ext cx="34399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6659545" y="2279801"/>
            <a:ext cx="972388" cy="603504"/>
          </a:xfrm>
          <a:custGeom>
            <a:avLst/>
            <a:gdLst/>
            <a:ahLst/>
            <a:cxnLst/>
            <a:rect l="l" t="t" r="r" b="b"/>
            <a:pathLst>
              <a:path w="972388" h="603504">
                <a:moveTo>
                  <a:pt x="238887" y="93879"/>
                </a:moveTo>
                <a:cubicBezTo>
                  <a:pt x="137465" y="93879"/>
                  <a:pt x="104775" y="200330"/>
                  <a:pt x="104775" y="301752"/>
                </a:cubicBezTo>
                <a:cubicBezTo>
                  <a:pt x="104775" y="404013"/>
                  <a:pt x="137465" y="508788"/>
                  <a:pt x="238887" y="508788"/>
                </a:cubicBezTo>
                <a:cubicBezTo>
                  <a:pt x="340309" y="508788"/>
                  <a:pt x="373837" y="404013"/>
                  <a:pt x="373837" y="301752"/>
                </a:cubicBezTo>
                <a:cubicBezTo>
                  <a:pt x="373837" y="200330"/>
                  <a:pt x="340309" y="93879"/>
                  <a:pt x="238887" y="93879"/>
                </a:cubicBezTo>
                <a:close/>
                <a:moveTo>
                  <a:pt x="575082" y="8382"/>
                </a:moveTo>
                <a:lnTo>
                  <a:pt x="955624" y="8382"/>
                </a:lnTo>
                <a:lnTo>
                  <a:pt x="819836" y="227991"/>
                </a:lnTo>
                <a:cubicBezTo>
                  <a:pt x="901979" y="237211"/>
                  <a:pt x="972388" y="307620"/>
                  <a:pt x="972388" y="402336"/>
                </a:cubicBezTo>
                <a:cubicBezTo>
                  <a:pt x="972388" y="529743"/>
                  <a:pt x="872642" y="603504"/>
                  <a:pt x="751942" y="603504"/>
                </a:cubicBezTo>
                <a:cubicBezTo>
                  <a:pt x="653034" y="603504"/>
                  <a:pt x="580111" y="549859"/>
                  <a:pt x="548259" y="476936"/>
                </a:cubicBezTo>
                <a:lnTo>
                  <a:pt x="632079" y="426644"/>
                </a:lnTo>
                <a:cubicBezTo>
                  <a:pt x="658901" y="481965"/>
                  <a:pt x="703326" y="508788"/>
                  <a:pt x="752780" y="508788"/>
                </a:cubicBezTo>
                <a:cubicBezTo>
                  <a:pt x="793852" y="508788"/>
                  <a:pt x="862584" y="488671"/>
                  <a:pt x="862584" y="402336"/>
                </a:cubicBezTo>
                <a:cubicBezTo>
                  <a:pt x="862584" y="324384"/>
                  <a:pt x="790499" y="274930"/>
                  <a:pt x="678180" y="303429"/>
                </a:cubicBezTo>
                <a:lnTo>
                  <a:pt x="798881" y="102261"/>
                </a:lnTo>
                <a:lnTo>
                  <a:pt x="575082" y="102261"/>
                </a:lnTo>
                <a:close/>
                <a:moveTo>
                  <a:pt x="238887" y="0"/>
                </a:moveTo>
                <a:cubicBezTo>
                  <a:pt x="370485" y="0"/>
                  <a:pt x="477774" y="102261"/>
                  <a:pt x="477774" y="301752"/>
                </a:cubicBezTo>
                <a:cubicBezTo>
                  <a:pt x="477774" y="502082"/>
                  <a:pt x="370485" y="603504"/>
                  <a:pt x="238887" y="603504"/>
                </a:cubicBezTo>
                <a:cubicBezTo>
                  <a:pt x="108966" y="603504"/>
                  <a:pt x="0" y="502082"/>
                  <a:pt x="0" y="301752"/>
                </a:cubicBezTo>
                <a:cubicBezTo>
                  <a:pt x="0" y="102261"/>
                  <a:pt x="108966" y="0"/>
                  <a:pt x="238887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6600" b="1">
                <a:solidFill>
                  <a:schemeClr val="bg1">
                    <a:lumMod val="50000"/>
                    <a:alpha val="20000"/>
                  </a:schemeClr>
                </a:solidFill>
                <a:latin typeface="+mj-lt"/>
                <a:ea typeface="Bebas Neue" charset="0"/>
                <a:cs typeface="Bebas Neue" charset="0"/>
              </a:defRPr>
            </a:lvl1pPr>
          </a:lstStyle>
          <a:p>
            <a:endParaRPr lang="en-US" dirty="0">
              <a:ea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47" name="Straight Connector 16"/>
          <p:cNvCxnSpPr/>
          <p:nvPr/>
        </p:nvCxnSpPr>
        <p:spPr>
          <a:xfrm>
            <a:off x="7942362" y="2181503"/>
            <a:ext cx="34399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457876" y="2217118"/>
            <a:ext cx="28587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>
                <a:latin typeface="+mj-ea"/>
                <a:ea typeface="+mj-ea"/>
                <a:cs typeface="Inter" panose="02000503000000020004" charset="0"/>
              </a:rPr>
              <a:t>YOUR TITLE HERE</a:t>
            </a:r>
            <a:endParaRPr lang="zh-CN" altLang="en-US" sz="2400" b="1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457876" y="2665904"/>
            <a:ext cx="3220403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Add a short description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457876" y="3975130"/>
            <a:ext cx="28587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>
                <a:latin typeface="+mj-ea"/>
                <a:ea typeface="+mj-ea"/>
                <a:cs typeface="Inter" panose="02000503000000020004" charset="0"/>
              </a:rPr>
              <a:t>YOUR TITLE HERE</a:t>
            </a:r>
            <a:endParaRPr lang="zh-CN" altLang="en-US" sz="2400" b="1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457876" y="4423916"/>
            <a:ext cx="3220403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cs typeface="Inter" panose="02000503000000020004" charset="0"/>
              </a:rPr>
              <a:t>Add a short description</a:t>
            </a:r>
            <a:endParaRPr lang="zh-CN" altLang="en-US" sz="1400" dirty="0">
              <a:cs typeface="Inter" panose="0200050300000002000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7842562" y="2186341"/>
            <a:ext cx="28587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>
                <a:latin typeface="+mj-ea"/>
                <a:ea typeface="+mj-ea"/>
                <a:cs typeface="Inter" panose="02000503000000020004" charset="0"/>
              </a:rPr>
              <a:t>YOUR TITLE HERE</a:t>
            </a:r>
            <a:endParaRPr lang="zh-CN" altLang="en-US" sz="2400" b="1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7838864" y="2635127"/>
            <a:ext cx="3220403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Add a short description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cxnSp>
        <p:nvCxnSpPr>
          <p:cNvPr id="60" name="Straight Connector 4"/>
          <p:cNvCxnSpPr/>
          <p:nvPr/>
        </p:nvCxnSpPr>
        <p:spPr>
          <a:xfrm>
            <a:off x="7939363" y="3929896"/>
            <a:ext cx="34399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7835865" y="3949267"/>
            <a:ext cx="28587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>
                <a:latin typeface="+mj-ea"/>
                <a:ea typeface="+mj-ea"/>
                <a:cs typeface="Inter" panose="02000503000000020004" charset="0"/>
              </a:rPr>
              <a:t>YOUR TITLE HERE</a:t>
            </a:r>
            <a:endParaRPr lang="zh-CN" altLang="en-US" sz="2400" b="1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835865" y="4398053"/>
            <a:ext cx="3220403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Add a short description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659545" y="4028194"/>
            <a:ext cx="974065" cy="603504"/>
          </a:xfrm>
          <a:custGeom>
            <a:avLst/>
            <a:gdLst/>
            <a:ahLst/>
            <a:cxnLst/>
            <a:rect l="l" t="t" r="r" b="b"/>
            <a:pathLst>
              <a:path w="974065" h="603504">
                <a:moveTo>
                  <a:pt x="801396" y="156743"/>
                </a:moveTo>
                <a:lnTo>
                  <a:pt x="660578" y="365455"/>
                </a:lnTo>
                <a:lnTo>
                  <a:pt x="801396" y="365455"/>
                </a:lnTo>
                <a:close/>
                <a:moveTo>
                  <a:pt x="238887" y="93878"/>
                </a:moveTo>
                <a:cubicBezTo>
                  <a:pt x="137465" y="93878"/>
                  <a:pt x="104775" y="200330"/>
                  <a:pt x="104775" y="301752"/>
                </a:cubicBezTo>
                <a:cubicBezTo>
                  <a:pt x="104775" y="404013"/>
                  <a:pt x="137465" y="508788"/>
                  <a:pt x="238887" y="508788"/>
                </a:cubicBezTo>
                <a:cubicBezTo>
                  <a:pt x="340309" y="508788"/>
                  <a:pt x="373837" y="404013"/>
                  <a:pt x="373837" y="301752"/>
                </a:cubicBezTo>
                <a:cubicBezTo>
                  <a:pt x="373837" y="200330"/>
                  <a:pt x="340309" y="93878"/>
                  <a:pt x="238887" y="93878"/>
                </a:cubicBezTo>
                <a:close/>
                <a:moveTo>
                  <a:pt x="801396" y="8382"/>
                </a:moveTo>
                <a:lnTo>
                  <a:pt x="911200" y="8382"/>
                </a:lnTo>
                <a:lnTo>
                  <a:pt x="911200" y="365455"/>
                </a:lnTo>
                <a:lnTo>
                  <a:pt x="974065" y="365455"/>
                </a:lnTo>
                <a:lnTo>
                  <a:pt x="974065" y="459334"/>
                </a:lnTo>
                <a:lnTo>
                  <a:pt x="911200" y="459334"/>
                </a:lnTo>
                <a:lnTo>
                  <a:pt x="911200" y="595122"/>
                </a:lnTo>
                <a:lnTo>
                  <a:pt x="801396" y="595122"/>
                </a:lnTo>
                <a:lnTo>
                  <a:pt x="801396" y="459334"/>
                </a:lnTo>
                <a:lnTo>
                  <a:pt x="548259" y="459334"/>
                </a:lnTo>
                <a:lnTo>
                  <a:pt x="548259" y="365455"/>
                </a:lnTo>
                <a:close/>
                <a:moveTo>
                  <a:pt x="238887" y="0"/>
                </a:moveTo>
                <a:cubicBezTo>
                  <a:pt x="370485" y="0"/>
                  <a:pt x="477774" y="102260"/>
                  <a:pt x="477774" y="301752"/>
                </a:cubicBezTo>
                <a:cubicBezTo>
                  <a:pt x="477774" y="502082"/>
                  <a:pt x="370485" y="603504"/>
                  <a:pt x="238887" y="603504"/>
                </a:cubicBezTo>
                <a:cubicBezTo>
                  <a:pt x="108966" y="603504"/>
                  <a:pt x="0" y="502082"/>
                  <a:pt x="0" y="301752"/>
                </a:cubicBezTo>
                <a:cubicBezTo>
                  <a:pt x="0" y="102260"/>
                  <a:pt x="108966" y="0"/>
                  <a:pt x="238887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6600" b="1">
                <a:solidFill>
                  <a:schemeClr val="bg1">
                    <a:lumMod val="50000"/>
                    <a:alpha val="20000"/>
                  </a:schemeClr>
                </a:solidFill>
                <a:latin typeface="+mj-lt"/>
                <a:ea typeface="Bebas Neue" charset="0"/>
                <a:cs typeface="Bebas Neue" charset="0"/>
              </a:defRPr>
            </a:lvl1pPr>
          </a:lstStyle>
          <a:p>
            <a:endParaRPr lang="en-US" dirty="0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64" name="Freeform 5"/>
          <p:cNvSpPr/>
          <p:nvPr/>
        </p:nvSpPr>
        <p:spPr bwMode="auto">
          <a:xfrm flipH="1">
            <a:off x="0" y="5348453"/>
            <a:ext cx="2344060" cy="1509546"/>
          </a:xfrm>
          <a:custGeom>
            <a:avLst/>
            <a:gdLst>
              <a:gd name="T0" fmla="*/ 981 w 999"/>
              <a:gd name="T1" fmla="*/ 56 h 886"/>
              <a:gd name="T2" fmla="*/ 736 w 999"/>
              <a:gd name="T3" fmla="*/ 36 h 886"/>
              <a:gd name="T4" fmla="*/ 561 w 999"/>
              <a:gd name="T5" fmla="*/ 281 h 886"/>
              <a:gd name="T6" fmla="*/ 415 w 999"/>
              <a:gd name="T7" fmla="*/ 549 h 886"/>
              <a:gd name="T8" fmla="*/ 243 w 999"/>
              <a:gd name="T9" fmla="*/ 633 h 886"/>
              <a:gd name="T10" fmla="*/ 19 w 999"/>
              <a:gd name="T11" fmla="*/ 827 h 886"/>
              <a:gd name="T12" fmla="*/ 0 w 999"/>
              <a:gd name="T13" fmla="*/ 886 h 886"/>
              <a:gd name="T14" fmla="*/ 999 w 999"/>
              <a:gd name="T15" fmla="*/ 886 h 886"/>
              <a:gd name="T16" fmla="*/ 999 w 999"/>
              <a:gd name="T17" fmla="*/ 66 h 886"/>
              <a:gd name="T18" fmla="*/ 981 w 999"/>
              <a:gd name="T19" fmla="*/ 56 h 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99" h="886">
                <a:moveTo>
                  <a:pt x="981" y="56"/>
                </a:moveTo>
                <a:cubicBezTo>
                  <a:pt x="906" y="16"/>
                  <a:pt x="813" y="0"/>
                  <a:pt x="736" y="36"/>
                </a:cubicBezTo>
                <a:cubicBezTo>
                  <a:pt x="642" y="79"/>
                  <a:pt x="595" y="183"/>
                  <a:pt x="561" y="281"/>
                </a:cubicBezTo>
                <a:cubicBezTo>
                  <a:pt x="528" y="379"/>
                  <a:pt x="496" y="484"/>
                  <a:pt x="415" y="549"/>
                </a:cubicBezTo>
                <a:cubicBezTo>
                  <a:pt x="365" y="589"/>
                  <a:pt x="302" y="608"/>
                  <a:pt x="243" y="633"/>
                </a:cubicBezTo>
                <a:cubicBezTo>
                  <a:pt x="150" y="672"/>
                  <a:pt x="59" y="734"/>
                  <a:pt x="19" y="827"/>
                </a:cubicBezTo>
                <a:cubicBezTo>
                  <a:pt x="11" y="846"/>
                  <a:pt x="5" y="866"/>
                  <a:pt x="0" y="886"/>
                </a:cubicBezTo>
                <a:cubicBezTo>
                  <a:pt x="999" y="886"/>
                  <a:pt x="999" y="886"/>
                  <a:pt x="999" y="886"/>
                </a:cubicBezTo>
                <a:cubicBezTo>
                  <a:pt x="999" y="66"/>
                  <a:pt x="999" y="66"/>
                  <a:pt x="999" y="66"/>
                </a:cubicBezTo>
                <a:cubicBezTo>
                  <a:pt x="993" y="62"/>
                  <a:pt x="987" y="59"/>
                  <a:pt x="981" y="5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D">
              <a:cs typeface="Inter" panose="02000503000000020004" charset="0"/>
            </a:endParaRPr>
          </a:p>
        </p:txBody>
      </p:sp>
      <p:sp>
        <p:nvSpPr>
          <p:cNvPr id="65" name="Freeform 5"/>
          <p:cNvSpPr/>
          <p:nvPr/>
        </p:nvSpPr>
        <p:spPr bwMode="auto">
          <a:xfrm>
            <a:off x="9847940" y="5348454"/>
            <a:ext cx="2344060" cy="1509546"/>
          </a:xfrm>
          <a:custGeom>
            <a:avLst/>
            <a:gdLst>
              <a:gd name="T0" fmla="*/ 981 w 999"/>
              <a:gd name="T1" fmla="*/ 56 h 886"/>
              <a:gd name="T2" fmla="*/ 736 w 999"/>
              <a:gd name="T3" fmla="*/ 36 h 886"/>
              <a:gd name="T4" fmla="*/ 561 w 999"/>
              <a:gd name="T5" fmla="*/ 281 h 886"/>
              <a:gd name="T6" fmla="*/ 415 w 999"/>
              <a:gd name="T7" fmla="*/ 549 h 886"/>
              <a:gd name="T8" fmla="*/ 243 w 999"/>
              <a:gd name="T9" fmla="*/ 633 h 886"/>
              <a:gd name="T10" fmla="*/ 19 w 999"/>
              <a:gd name="T11" fmla="*/ 827 h 886"/>
              <a:gd name="T12" fmla="*/ 0 w 999"/>
              <a:gd name="T13" fmla="*/ 886 h 886"/>
              <a:gd name="T14" fmla="*/ 999 w 999"/>
              <a:gd name="T15" fmla="*/ 886 h 886"/>
              <a:gd name="T16" fmla="*/ 999 w 999"/>
              <a:gd name="T17" fmla="*/ 66 h 886"/>
              <a:gd name="T18" fmla="*/ 981 w 999"/>
              <a:gd name="T19" fmla="*/ 56 h 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99" h="886">
                <a:moveTo>
                  <a:pt x="981" y="56"/>
                </a:moveTo>
                <a:cubicBezTo>
                  <a:pt x="906" y="16"/>
                  <a:pt x="813" y="0"/>
                  <a:pt x="736" y="36"/>
                </a:cubicBezTo>
                <a:cubicBezTo>
                  <a:pt x="642" y="79"/>
                  <a:pt x="595" y="183"/>
                  <a:pt x="561" y="281"/>
                </a:cubicBezTo>
                <a:cubicBezTo>
                  <a:pt x="528" y="379"/>
                  <a:pt x="496" y="484"/>
                  <a:pt x="415" y="549"/>
                </a:cubicBezTo>
                <a:cubicBezTo>
                  <a:pt x="365" y="589"/>
                  <a:pt x="302" y="608"/>
                  <a:pt x="243" y="633"/>
                </a:cubicBezTo>
                <a:cubicBezTo>
                  <a:pt x="150" y="672"/>
                  <a:pt x="59" y="734"/>
                  <a:pt x="19" y="827"/>
                </a:cubicBezTo>
                <a:cubicBezTo>
                  <a:pt x="11" y="846"/>
                  <a:pt x="5" y="866"/>
                  <a:pt x="0" y="886"/>
                </a:cubicBezTo>
                <a:cubicBezTo>
                  <a:pt x="999" y="886"/>
                  <a:pt x="999" y="886"/>
                  <a:pt x="999" y="886"/>
                </a:cubicBezTo>
                <a:cubicBezTo>
                  <a:pt x="999" y="66"/>
                  <a:pt x="999" y="66"/>
                  <a:pt x="999" y="66"/>
                </a:cubicBezTo>
                <a:cubicBezTo>
                  <a:pt x="993" y="62"/>
                  <a:pt x="987" y="59"/>
                  <a:pt x="981" y="5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D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图片 127"/>
          <p:cNvPicPr>
            <a:picLocks noChangeAspect="1"/>
          </p:cNvPicPr>
          <p:nvPr/>
        </p:nvPicPr>
        <p:blipFill>
          <a:blip r:embed="rId1"/>
          <a:srcRect l="2237" t="2672" r="2237" b="6267"/>
          <a:stretch>
            <a:fillRect/>
          </a:stretch>
        </p:blipFill>
        <p:spPr>
          <a:xfrm>
            <a:off x="5744687" y="1251815"/>
            <a:ext cx="7250019" cy="6250014"/>
          </a:xfrm>
          <a:custGeom>
            <a:avLst/>
            <a:gdLst>
              <a:gd name="connsiteX0" fmla="*/ 1562504 w 7250019"/>
              <a:gd name="connsiteY0" fmla="*/ 0 h 6250014"/>
              <a:gd name="connsiteX1" fmla="*/ 5687515 w 7250019"/>
              <a:gd name="connsiteY1" fmla="*/ 0 h 6250014"/>
              <a:gd name="connsiteX2" fmla="*/ 7250019 w 7250019"/>
              <a:gd name="connsiteY2" fmla="*/ 3125007 h 6250014"/>
              <a:gd name="connsiteX3" fmla="*/ 5687515 w 7250019"/>
              <a:gd name="connsiteY3" fmla="*/ 6250014 h 6250014"/>
              <a:gd name="connsiteX4" fmla="*/ 1562504 w 7250019"/>
              <a:gd name="connsiteY4" fmla="*/ 6250014 h 6250014"/>
              <a:gd name="connsiteX5" fmla="*/ 0 w 7250019"/>
              <a:gd name="connsiteY5" fmla="*/ 3125007 h 6250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50019" h="6250014">
                <a:moveTo>
                  <a:pt x="1562504" y="0"/>
                </a:moveTo>
                <a:lnTo>
                  <a:pt x="5687515" y="0"/>
                </a:lnTo>
                <a:lnTo>
                  <a:pt x="7250019" y="3125007"/>
                </a:lnTo>
                <a:lnTo>
                  <a:pt x="5687515" y="6250014"/>
                </a:lnTo>
                <a:lnTo>
                  <a:pt x="1562504" y="6250014"/>
                </a:lnTo>
                <a:lnTo>
                  <a:pt x="0" y="3125007"/>
                </a:lnTo>
                <a:close/>
              </a:path>
            </a:pathLst>
          </a:cu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1423022" y="2185218"/>
            <a:ext cx="765353" cy="603504"/>
          </a:xfrm>
          <a:custGeom>
            <a:avLst/>
            <a:gdLst/>
            <a:ahLst/>
            <a:cxnLst/>
            <a:rect l="l" t="t" r="r" b="b"/>
            <a:pathLst>
              <a:path w="765353" h="603504">
                <a:moveTo>
                  <a:pt x="238887" y="93878"/>
                </a:moveTo>
                <a:cubicBezTo>
                  <a:pt x="137465" y="93878"/>
                  <a:pt x="104775" y="200330"/>
                  <a:pt x="104775" y="301752"/>
                </a:cubicBezTo>
                <a:cubicBezTo>
                  <a:pt x="104775" y="404013"/>
                  <a:pt x="137465" y="508788"/>
                  <a:pt x="238887" y="508788"/>
                </a:cubicBezTo>
                <a:cubicBezTo>
                  <a:pt x="340309" y="508788"/>
                  <a:pt x="373837" y="404013"/>
                  <a:pt x="373837" y="301752"/>
                </a:cubicBezTo>
                <a:cubicBezTo>
                  <a:pt x="373837" y="200330"/>
                  <a:pt x="340309" y="93878"/>
                  <a:pt x="238887" y="93878"/>
                </a:cubicBezTo>
                <a:close/>
                <a:moveTo>
                  <a:pt x="559156" y="8382"/>
                </a:moveTo>
                <a:lnTo>
                  <a:pt x="765353" y="8382"/>
                </a:lnTo>
                <a:lnTo>
                  <a:pt x="765353" y="595122"/>
                </a:lnTo>
                <a:lnTo>
                  <a:pt x="655549" y="595122"/>
                </a:lnTo>
                <a:lnTo>
                  <a:pt x="655549" y="102260"/>
                </a:lnTo>
                <a:lnTo>
                  <a:pt x="559156" y="102260"/>
                </a:lnTo>
                <a:close/>
                <a:moveTo>
                  <a:pt x="238887" y="0"/>
                </a:moveTo>
                <a:cubicBezTo>
                  <a:pt x="370485" y="0"/>
                  <a:pt x="477774" y="102260"/>
                  <a:pt x="477774" y="301752"/>
                </a:cubicBezTo>
                <a:cubicBezTo>
                  <a:pt x="477774" y="502082"/>
                  <a:pt x="370485" y="603504"/>
                  <a:pt x="238887" y="603504"/>
                </a:cubicBezTo>
                <a:cubicBezTo>
                  <a:pt x="108966" y="603504"/>
                  <a:pt x="0" y="502082"/>
                  <a:pt x="0" y="301752"/>
                </a:cubicBezTo>
                <a:cubicBezTo>
                  <a:pt x="0" y="102260"/>
                  <a:pt x="108966" y="0"/>
                  <a:pt x="238887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80000"/>
              </a:lnSpc>
            </a:pPr>
            <a:endParaRPr lang="en-US" sz="6600" b="1" dirty="0">
              <a:solidFill>
                <a:schemeClr val="bg1">
                  <a:lumMod val="50000"/>
                  <a:alpha val="20000"/>
                </a:schemeClr>
              </a:solidFill>
              <a:latin typeface="Inter Black" panose="02000503000000020004" charset="0"/>
              <a:ea typeface="Inter" panose="02000503000000020004" charset="0"/>
              <a:cs typeface="Inter Black" panose="02000503000000020004" charset="0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301055" y="2853791"/>
            <a:ext cx="4921885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b="1" dirty="0">
                <a:latin typeface="Inter Black" panose="02000503000000020004" charset="0"/>
                <a:ea typeface="+mj-ea"/>
                <a:cs typeface="Inter Black" panose="02000503000000020004" charset="0"/>
              </a:rPr>
              <a:t>YOUR TITLE HERE</a:t>
            </a:r>
            <a:endParaRPr lang="zh-CN" altLang="en-US" sz="4200" b="1" dirty="0">
              <a:latin typeface="Inter Black" panose="02000503000000020004" charset="0"/>
              <a:ea typeface="+mj-ea"/>
              <a:cs typeface="Inter Black" panose="02000503000000020004" charset="0"/>
            </a:endParaRPr>
          </a:p>
        </p:txBody>
      </p:sp>
      <p:sp>
        <p:nvSpPr>
          <p:cNvPr id="105" name="Rectangle 39"/>
          <p:cNvSpPr/>
          <p:nvPr/>
        </p:nvSpPr>
        <p:spPr>
          <a:xfrm>
            <a:off x="1423022" y="3960332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10" name="Rectangle 38"/>
          <p:cNvSpPr/>
          <p:nvPr/>
        </p:nvSpPr>
        <p:spPr>
          <a:xfrm>
            <a:off x="1488091" y="4025402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cxnSp>
        <p:nvCxnSpPr>
          <p:cNvPr id="113" name="Straight Connector 41"/>
          <p:cNvCxnSpPr/>
          <p:nvPr/>
        </p:nvCxnSpPr>
        <p:spPr>
          <a:xfrm>
            <a:off x="1584986" y="4277898"/>
            <a:ext cx="0" cy="264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六边形 126"/>
          <p:cNvSpPr/>
          <p:nvPr/>
        </p:nvSpPr>
        <p:spPr>
          <a:xfrm>
            <a:off x="5744687" y="1251814"/>
            <a:ext cx="7250019" cy="6250016"/>
          </a:xfrm>
          <a:prstGeom prst="hexagon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lumMod val="75000"/>
                  <a:alpha val="90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  <a:cs typeface="Inter" panose="02000503000000020004" charset="0"/>
            </a:endParaRPr>
          </a:p>
        </p:txBody>
      </p:sp>
      <p:sp>
        <p:nvSpPr>
          <p:cNvPr id="129" name="Freeform: Shape 31"/>
          <p:cNvSpPr/>
          <p:nvPr/>
        </p:nvSpPr>
        <p:spPr>
          <a:xfrm>
            <a:off x="5507547" y="2888402"/>
            <a:ext cx="3010830" cy="2497873"/>
          </a:xfrm>
          <a:custGeom>
            <a:avLst/>
            <a:gdLst>
              <a:gd name="connsiteX0" fmla="*/ 1973766 w 3010830"/>
              <a:gd name="connsiteY0" fmla="*/ 0 h 2497873"/>
              <a:gd name="connsiteX1" fmla="*/ 0 w 3010830"/>
              <a:gd name="connsiteY1" fmla="*/ 2497873 h 2497873"/>
              <a:gd name="connsiteX2" fmla="*/ 3010830 w 3010830"/>
              <a:gd name="connsiteY2" fmla="*/ 1761892 h 2497873"/>
              <a:gd name="connsiteX3" fmla="*/ 1973766 w 3010830"/>
              <a:gd name="connsiteY3" fmla="*/ 0 h 2497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0830" h="2497873">
                <a:moveTo>
                  <a:pt x="1973766" y="0"/>
                </a:moveTo>
                <a:lnTo>
                  <a:pt x="0" y="2497873"/>
                </a:lnTo>
                <a:lnTo>
                  <a:pt x="3010830" y="1761892"/>
                </a:lnTo>
                <a:lnTo>
                  <a:pt x="1973766" y="0"/>
                </a:lnTo>
                <a:close/>
              </a:path>
            </a:pathLst>
          </a:cu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0" name="Oval 32"/>
          <p:cNvSpPr/>
          <p:nvPr/>
        </p:nvSpPr>
        <p:spPr>
          <a:xfrm>
            <a:off x="7337535" y="2765739"/>
            <a:ext cx="245326" cy="245326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01600" dist="50800" dir="5400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1" name="Oval 33"/>
          <p:cNvSpPr/>
          <p:nvPr/>
        </p:nvSpPr>
        <p:spPr>
          <a:xfrm>
            <a:off x="5384884" y="5263612"/>
            <a:ext cx="245326" cy="245326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01600" dist="50800" dir="5400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2" name="Oval 34"/>
          <p:cNvSpPr/>
          <p:nvPr/>
        </p:nvSpPr>
        <p:spPr>
          <a:xfrm>
            <a:off x="8421696" y="4592164"/>
            <a:ext cx="245326" cy="245326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01600" dist="50800" dir="5400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3" name="TextBox 35"/>
          <p:cNvSpPr txBox="1"/>
          <p:nvPr/>
        </p:nvSpPr>
        <p:spPr>
          <a:xfrm>
            <a:off x="4563412" y="5264215"/>
            <a:ext cx="818638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tx2">
                    <a:lumMod val="40000"/>
                    <a:lumOff val="60000"/>
                  </a:schemeClr>
                </a:solidFill>
                <a:cs typeface="Inter" panose="02000503000000020004" charset="0"/>
              </a:rPr>
              <a:t>Topic</a:t>
            </a:r>
            <a:endParaRPr lang="zh-CN" altLang="en-US" sz="1200" dirty="0">
              <a:solidFill>
                <a:schemeClr val="tx2">
                  <a:lumMod val="40000"/>
                  <a:lumOff val="6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4" name="TextBox 36"/>
          <p:cNvSpPr txBox="1"/>
          <p:nvPr/>
        </p:nvSpPr>
        <p:spPr>
          <a:xfrm>
            <a:off x="6900338" y="2427408"/>
            <a:ext cx="11197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/>
                </a:solidFill>
                <a:latin typeface="+mn-ea"/>
                <a:cs typeface="Inter" panose="02000503000000020004" charset="0"/>
              </a:rPr>
              <a:t>Topic</a:t>
            </a:r>
            <a:endParaRPr lang="zh-CN" altLang="en-US" sz="1200" dirty="0">
              <a:solidFill>
                <a:schemeClr val="bg2"/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35" name="TextBox 37"/>
          <p:cNvSpPr txBox="1"/>
          <p:nvPr/>
        </p:nvSpPr>
        <p:spPr>
          <a:xfrm>
            <a:off x="8705208" y="4560491"/>
            <a:ext cx="11197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2"/>
                </a:solidFill>
                <a:cs typeface="Inter" panose="02000503000000020004" charset="0"/>
              </a:rPr>
              <a:t>Topic</a:t>
            </a:r>
            <a:endParaRPr lang="zh-CN" altLang="en-US" sz="1200" dirty="0">
              <a:solidFill>
                <a:schemeClr val="bg2"/>
              </a:solidFill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Rounded Rectangle 28"/>
          <p:cNvSpPr/>
          <p:nvPr/>
        </p:nvSpPr>
        <p:spPr>
          <a:xfrm>
            <a:off x="9264675" y="1928945"/>
            <a:ext cx="2232000" cy="3706671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5400"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solidFill>
                <a:schemeClr val="bg1"/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5" name="Oval 36"/>
          <p:cNvSpPr/>
          <p:nvPr/>
        </p:nvSpPr>
        <p:spPr>
          <a:xfrm>
            <a:off x="9893769" y="2224625"/>
            <a:ext cx="973813" cy="973813"/>
          </a:xfrm>
          <a:prstGeom prst="ellipse">
            <a:avLst/>
          </a:prstGeom>
          <a:solidFill>
            <a:schemeClr val="bg1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Inter" panose="020005030000000200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421356" y="3824590"/>
            <a:ext cx="1918638" cy="9296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algn="r">
              <a:lnSpc>
                <a:spcPct val="140000"/>
              </a:lnSpc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cs typeface="Inter" panose="02000503000000020004" charset="0"/>
              </a:rPr>
              <a:t>Presentations are communication tools.</a:t>
            </a:r>
            <a:endParaRPr lang="zh-CN" altLang="en-US" dirty="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 flipH="1">
            <a:off x="9972053" y="3356961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r">
              <a:defRPr kumimoji="1" b="1">
                <a:solidFill>
                  <a:schemeClr val="accent1"/>
                </a:solidFill>
                <a:latin typeface="+mn-ea"/>
              </a:defRPr>
            </a:lvl1pPr>
          </a:lstStyle>
          <a:p>
            <a:pPr algn="ctr"/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Inter" panose="02000503000000020004" charset="0"/>
              </a:rPr>
              <a:t>Topic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9" name="任意形状 80"/>
          <p:cNvSpPr/>
          <p:nvPr/>
        </p:nvSpPr>
        <p:spPr>
          <a:xfrm>
            <a:off x="10175925" y="2459531"/>
            <a:ext cx="409500" cy="504000"/>
          </a:xfrm>
          <a:custGeom>
            <a:avLst/>
            <a:gdLst>
              <a:gd name="connsiteX0" fmla="*/ 189000 w 409500"/>
              <a:gd name="connsiteY0" fmla="*/ 409173 h 504000"/>
              <a:gd name="connsiteX1" fmla="*/ 220500 w 409500"/>
              <a:gd name="connsiteY1" fmla="*/ 409173 h 504000"/>
              <a:gd name="connsiteX2" fmla="*/ 220500 w 409500"/>
              <a:gd name="connsiteY2" fmla="*/ 424923 h 504000"/>
              <a:gd name="connsiteX3" fmla="*/ 189000 w 409500"/>
              <a:gd name="connsiteY3" fmla="*/ 424923 h 504000"/>
              <a:gd name="connsiteX4" fmla="*/ 126000 w 409500"/>
              <a:gd name="connsiteY4" fmla="*/ 362250 h 504000"/>
              <a:gd name="connsiteX5" fmla="*/ 126000 w 409500"/>
              <a:gd name="connsiteY5" fmla="*/ 409500 h 504000"/>
              <a:gd name="connsiteX6" fmla="*/ 204750 w 409500"/>
              <a:gd name="connsiteY6" fmla="*/ 488250 h 504000"/>
              <a:gd name="connsiteX7" fmla="*/ 283500 w 409500"/>
              <a:gd name="connsiteY7" fmla="*/ 409500 h 504000"/>
              <a:gd name="connsiteX8" fmla="*/ 283500 w 409500"/>
              <a:gd name="connsiteY8" fmla="*/ 362250 h 504000"/>
              <a:gd name="connsiteX9" fmla="*/ 94500 w 409500"/>
              <a:gd name="connsiteY9" fmla="*/ 346500 h 504000"/>
              <a:gd name="connsiteX10" fmla="*/ 315000 w 409500"/>
              <a:gd name="connsiteY10" fmla="*/ 346500 h 504000"/>
              <a:gd name="connsiteX11" fmla="*/ 315000 w 409500"/>
              <a:gd name="connsiteY11" fmla="*/ 362250 h 504000"/>
              <a:gd name="connsiteX12" fmla="*/ 299250 w 409500"/>
              <a:gd name="connsiteY12" fmla="*/ 362250 h 504000"/>
              <a:gd name="connsiteX13" fmla="*/ 299250 w 409500"/>
              <a:gd name="connsiteY13" fmla="*/ 409500 h 504000"/>
              <a:gd name="connsiteX14" fmla="*/ 204750 w 409500"/>
              <a:gd name="connsiteY14" fmla="*/ 504000 h 504000"/>
              <a:gd name="connsiteX15" fmla="*/ 110250 w 409500"/>
              <a:gd name="connsiteY15" fmla="*/ 409500 h 504000"/>
              <a:gd name="connsiteX16" fmla="*/ 110250 w 409500"/>
              <a:gd name="connsiteY16" fmla="*/ 362250 h 504000"/>
              <a:gd name="connsiteX17" fmla="*/ 94500 w 409500"/>
              <a:gd name="connsiteY17" fmla="*/ 362250 h 504000"/>
              <a:gd name="connsiteX18" fmla="*/ 157500 w 409500"/>
              <a:gd name="connsiteY18" fmla="*/ 244456 h 504000"/>
              <a:gd name="connsiteX19" fmla="*/ 173250 w 409500"/>
              <a:gd name="connsiteY19" fmla="*/ 244456 h 504000"/>
              <a:gd name="connsiteX20" fmla="*/ 173250 w 409500"/>
              <a:gd name="connsiteY20" fmla="*/ 315000 h 504000"/>
              <a:gd name="connsiteX21" fmla="*/ 236250 w 409500"/>
              <a:gd name="connsiteY21" fmla="*/ 315000 h 504000"/>
              <a:gd name="connsiteX22" fmla="*/ 236250 w 409500"/>
              <a:gd name="connsiteY22" fmla="*/ 244456 h 504000"/>
              <a:gd name="connsiteX23" fmla="*/ 252000 w 409500"/>
              <a:gd name="connsiteY23" fmla="*/ 244456 h 504000"/>
              <a:gd name="connsiteX24" fmla="*/ 252000 w 409500"/>
              <a:gd name="connsiteY24" fmla="*/ 315000 h 504000"/>
              <a:gd name="connsiteX25" fmla="*/ 315000 w 409500"/>
              <a:gd name="connsiteY25" fmla="*/ 315000 h 504000"/>
              <a:gd name="connsiteX26" fmla="*/ 315000 w 409500"/>
              <a:gd name="connsiteY26" fmla="*/ 330750 h 504000"/>
              <a:gd name="connsiteX27" fmla="*/ 94500 w 409500"/>
              <a:gd name="connsiteY27" fmla="*/ 330750 h 504000"/>
              <a:gd name="connsiteX28" fmla="*/ 94500 w 409500"/>
              <a:gd name="connsiteY28" fmla="*/ 315000 h 504000"/>
              <a:gd name="connsiteX29" fmla="*/ 157500 w 409500"/>
              <a:gd name="connsiteY29" fmla="*/ 315000 h 504000"/>
              <a:gd name="connsiteX30" fmla="*/ 244125 w 409500"/>
              <a:gd name="connsiteY30" fmla="*/ 197367 h 504000"/>
              <a:gd name="connsiteX31" fmla="*/ 236250 w 409500"/>
              <a:gd name="connsiteY31" fmla="*/ 205242 h 504000"/>
              <a:gd name="connsiteX32" fmla="*/ 244125 w 409500"/>
              <a:gd name="connsiteY32" fmla="*/ 213117 h 504000"/>
              <a:gd name="connsiteX33" fmla="*/ 252000 w 409500"/>
              <a:gd name="connsiteY33" fmla="*/ 205242 h 504000"/>
              <a:gd name="connsiteX34" fmla="*/ 244125 w 409500"/>
              <a:gd name="connsiteY34" fmla="*/ 197367 h 504000"/>
              <a:gd name="connsiteX35" fmla="*/ 165375 w 409500"/>
              <a:gd name="connsiteY35" fmla="*/ 197367 h 504000"/>
              <a:gd name="connsiteX36" fmla="*/ 157500 w 409500"/>
              <a:gd name="connsiteY36" fmla="*/ 205242 h 504000"/>
              <a:gd name="connsiteX37" fmla="*/ 165375 w 409500"/>
              <a:gd name="connsiteY37" fmla="*/ 213117 h 504000"/>
              <a:gd name="connsiteX38" fmla="*/ 173250 w 409500"/>
              <a:gd name="connsiteY38" fmla="*/ 205242 h 504000"/>
              <a:gd name="connsiteX39" fmla="*/ 165375 w 409500"/>
              <a:gd name="connsiteY39" fmla="*/ 197367 h 504000"/>
              <a:gd name="connsiteX40" fmla="*/ 244125 w 409500"/>
              <a:gd name="connsiteY40" fmla="*/ 181617 h 504000"/>
              <a:gd name="connsiteX41" fmla="*/ 267750 w 409500"/>
              <a:gd name="connsiteY41" fmla="*/ 205242 h 504000"/>
              <a:gd name="connsiteX42" fmla="*/ 244125 w 409500"/>
              <a:gd name="connsiteY42" fmla="*/ 228867 h 504000"/>
              <a:gd name="connsiteX43" fmla="*/ 220500 w 409500"/>
              <a:gd name="connsiteY43" fmla="*/ 205242 h 504000"/>
              <a:gd name="connsiteX44" fmla="*/ 244125 w 409500"/>
              <a:gd name="connsiteY44" fmla="*/ 181617 h 504000"/>
              <a:gd name="connsiteX45" fmla="*/ 165375 w 409500"/>
              <a:gd name="connsiteY45" fmla="*/ 181617 h 504000"/>
              <a:gd name="connsiteX46" fmla="*/ 189000 w 409500"/>
              <a:gd name="connsiteY46" fmla="*/ 205242 h 504000"/>
              <a:gd name="connsiteX47" fmla="*/ 165375 w 409500"/>
              <a:gd name="connsiteY47" fmla="*/ 228867 h 504000"/>
              <a:gd name="connsiteX48" fmla="*/ 141750 w 409500"/>
              <a:gd name="connsiteY48" fmla="*/ 205242 h 504000"/>
              <a:gd name="connsiteX49" fmla="*/ 165375 w 409500"/>
              <a:gd name="connsiteY49" fmla="*/ 181617 h 504000"/>
              <a:gd name="connsiteX50" fmla="*/ 204750 w 409500"/>
              <a:gd name="connsiteY50" fmla="*/ 92647 h 504000"/>
              <a:gd name="connsiteX51" fmla="*/ 291378 w 409500"/>
              <a:gd name="connsiteY51" fmla="*/ 133599 h 504000"/>
              <a:gd name="connsiteX52" fmla="*/ 275902 w 409500"/>
              <a:gd name="connsiteY52" fmla="*/ 291383 h 504000"/>
              <a:gd name="connsiteX53" fmla="*/ 265897 w 409500"/>
              <a:gd name="connsiteY53" fmla="*/ 279217 h 504000"/>
              <a:gd name="connsiteX54" fmla="*/ 279008 w 409500"/>
              <a:gd name="connsiteY54" fmla="*/ 266150 h 504000"/>
              <a:gd name="connsiteX55" fmla="*/ 266149 w 409500"/>
              <a:gd name="connsiteY55" fmla="*/ 130495 h 504000"/>
              <a:gd name="connsiteX56" fmla="*/ 130494 w 409500"/>
              <a:gd name="connsiteY56" fmla="*/ 143355 h 504000"/>
              <a:gd name="connsiteX57" fmla="*/ 143354 w 409500"/>
              <a:gd name="connsiteY57" fmla="*/ 279009 h 504000"/>
              <a:gd name="connsiteX58" fmla="*/ 133310 w 409500"/>
              <a:gd name="connsiteY58" fmla="*/ 291145 h 504000"/>
              <a:gd name="connsiteX59" fmla="*/ 92647 w 409500"/>
              <a:gd name="connsiteY59" fmla="*/ 204755 h 504000"/>
              <a:gd name="connsiteX60" fmla="*/ 204750 w 409500"/>
              <a:gd name="connsiteY60" fmla="*/ 92647 h 504000"/>
              <a:gd name="connsiteX61" fmla="*/ 23625 w 409500"/>
              <a:gd name="connsiteY61" fmla="*/ 0 h 504000"/>
              <a:gd name="connsiteX62" fmla="*/ 385875 w 409500"/>
              <a:gd name="connsiteY62" fmla="*/ 0 h 504000"/>
              <a:gd name="connsiteX63" fmla="*/ 409500 w 409500"/>
              <a:gd name="connsiteY63" fmla="*/ 23625 h 504000"/>
              <a:gd name="connsiteX64" fmla="*/ 409500 w 409500"/>
              <a:gd name="connsiteY64" fmla="*/ 385875 h 504000"/>
              <a:gd name="connsiteX65" fmla="*/ 385875 w 409500"/>
              <a:gd name="connsiteY65" fmla="*/ 409500 h 504000"/>
              <a:gd name="connsiteX66" fmla="*/ 317734 w 409500"/>
              <a:gd name="connsiteY66" fmla="*/ 409500 h 504000"/>
              <a:gd name="connsiteX67" fmla="*/ 317734 w 409500"/>
              <a:gd name="connsiteY67" fmla="*/ 393750 h 504000"/>
              <a:gd name="connsiteX68" fmla="*/ 385875 w 409500"/>
              <a:gd name="connsiteY68" fmla="*/ 393750 h 504000"/>
              <a:gd name="connsiteX69" fmla="*/ 393750 w 409500"/>
              <a:gd name="connsiteY69" fmla="*/ 385875 h 504000"/>
              <a:gd name="connsiteX70" fmla="*/ 393750 w 409500"/>
              <a:gd name="connsiteY70" fmla="*/ 23625 h 504000"/>
              <a:gd name="connsiteX71" fmla="*/ 385875 w 409500"/>
              <a:gd name="connsiteY71" fmla="*/ 15750 h 504000"/>
              <a:gd name="connsiteX72" fmla="*/ 23625 w 409500"/>
              <a:gd name="connsiteY72" fmla="*/ 15750 h 504000"/>
              <a:gd name="connsiteX73" fmla="*/ 15750 w 409500"/>
              <a:gd name="connsiteY73" fmla="*/ 23625 h 504000"/>
              <a:gd name="connsiteX74" fmla="*/ 15750 w 409500"/>
              <a:gd name="connsiteY74" fmla="*/ 385875 h 504000"/>
              <a:gd name="connsiteX75" fmla="*/ 23625 w 409500"/>
              <a:gd name="connsiteY75" fmla="*/ 393750 h 504000"/>
              <a:gd name="connsiteX76" fmla="*/ 93950 w 409500"/>
              <a:gd name="connsiteY76" fmla="*/ 393750 h 504000"/>
              <a:gd name="connsiteX77" fmla="*/ 93950 w 409500"/>
              <a:gd name="connsiteY77" fmla="*/ 409500 h 504000"/>
              <a:gd name="connsiteX78" fmla="*/ 23625 w 409500"/>
              <a:gd name="connsiteY78" fmla="*/ 409500 h 504000"/>
              <a:gd name="connsiteX79" fmla="*/ 0 w 409500"/>
              <a:gd name="connsiteY79" fmla="*/ 385875 h 504000"/>
              <a:gd name="connsiteX80" fmla="*/ 0 w 409500"/>
              <a:gd name="connsiteY80" fmla="*/ 23625 h 504000"/>
              <a:gd name="connsiteX81" fmla="*/ 23625 w 409500"/>
              <a:gd name="connsiteY81" fmla="*/ 0 h 5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409500" h="504000">
                <a:moveTo>
                  <a:pt x="189000" y="409173"/>
                </a:moveTo>
                <a:lnTo>
                  <a:pt x="220500" y="409173"/>
                </a:lnTo>
                <a:lnTo>
                  <a:pt x="220500" y="424923"/>
                </a:lnTo>
                <a:lnTo>
                  <a:pt x="189000" y="424923"/>
                </a:lnTo>
                <a:close/>
                <a:moveTo>
                  <a:pt x="126000" y="362250"/>
                </a:moveTo>
                <a:lnTo>
                  <a:pt x="126000" y="409500"/>
                </a:lnTo>
                <a:cubicBezTo>
                  <a:pt x="126000" y="452992"/>
                  <a:pt x="161258" y="488250"/>
                  <a:pt x="204750" y="488250"/>
                </a:cubicBezTo>
                <a:cubicBezTo>
                  <a:pt x="248242" y="488250"/>
                  <a:pt x="283500" y="452992"/>
                  <a:pt x="283500" y="409500"/>
                </a:cubicBezTo>
                <a:lnTo>
                  <a:pt x="283500" y="362250"/>
                </a:lnTo>
                <a:close/>
                <a:moveTo>
                  <a:pt x="94500" y="346500"/>
                </a:moveTo>
                <a:lnTo>
                  <a:pt x="315000" y="346500"/>
                </a:lnTo>
                <a:lnTo>
                  <a:pt x="315000" y="362250"/>
                </a:lnTo>
                <a:lnTo>
                  <a:pt x="299250" y="362250"/>
                </a:lnTo>
                <a:lnTo>
                  <a:pt x="299250" y="409500"/>
                </a:lnTo>
                <a:cubicBezTo>
                  <a:pt x="299190" y="461666"/>
                  <a:pt x="256916" y="503940"/>
                  <a:pt x="204750" y="504000"/>
                </a:cubicBezTo>
                <a:cubicBezTo>
                  <a:pt x="152584" y="503940"/>
                  <a:pt x="110310" y="461666"/>
                  <a:pt x="110250" y="409500"/>
                </a:cubicBezTo>
                <a:lnTo>
                  <a:pt x="110250" y="362250"/>
                </a:lnTo>
                <a:lnTo>
                  <a:pt x="94500" y="362250"/>
                </a:lnTo>
                <a:close/>
                <a:moveTo>
                  <a:pt x="157500" y="244456"/>
                </a:moveTo>
                <a:lnTo>
                  <a:pt x="173250" y="244456"/>
                </a:lnTo>
                <a:lnTo>
                  <a:pt x="173250" y="315000"/>
                </a:lnTo>
                <a:lnTo>
                  <a:pt x="236250" y="315000"/>
                </a:lnTo>
                <a:lnTo>
                  <a:pt x="236250" y="244456"/>
                </a:lnTo>
                <a:lnTo>
                  <a:pt x="252000" y="244456"/>
                </a:lnTo>
                <a:lnTo>
                  <a:pt x="252000" y="315000"/>
                </a:lnTo>
                <a:lnTo>
                  <a:pt x="315000" y="315000"/>
                </a:lnTo>
                <a:lnTo>
                  <a:pt x="315000" y="330750"/>
                </a:lnTo>
                <a:lnTo>
                  <a:pt x="94500" y="330750"/>
                </a:lnTo>
                <a:lnTo>
                  <a:pt x="94500" y="315000"/>
                </a:lnTo>
                <a:lnTo>
                  <a:pt x="157500" y="315000"/>
                </a:lnTo>
                <a:close/>
                <a:moveTo>
                  <a:pt x="244125" y="197367"/>
                </a:moveTo>
                <a:cubicBezTo>
                  <a:pt x="239776" y="197367"/>
                  <a:pt x="236250" y="200893"/>
                  <a:pt x="236250" y="205242"/>
                </a:cubicBezTo>
                <a:cubicBezTo>
                  <a:pt x="236256" y="209589"/>
                  <a:pt x="239778" y="213111"/>
                  <a:pt x="244125" y="213117"/>
                </a:cubicBezTo>
                <a:cubicBezTo>
                  <a:pt x="248474" y="213117"/>
                  <a:pt x="252000" y="209591"/>
                  <a:pt x="252000" y="205242"/>
                </a:cubicBezTo>
                <a:cubicBezTo>
                  <a:pt x="252000" y="200893"/>
                  <a:pt x="248474" y="197367"/>
                  <a:pt x="244125" y="197367"/>
                </a:cubicBezTo>
                <a:close/>
                <a:moveTo>
                  <a:pt x="165375" y="197367"/>
                </a:moveTo>
                <a:cubicBezTo>
                  <a:pt x="161026" y="197367"/>
                  <a:pt x="157500" y="200893"/>
                  <a:pt x="157500" y="205242"/>
                </a:cubicBezTo>
                <a:cubicBezTo>
                  <a:pt x="157506" y="209589"/>
                  <a:pt x="161028" y="213111"/>
                  <a:pt x="165375" y="213117"/>
                </a:cubicBezTo>
                <a:cubicBezTo>
                  <a:pt x="169724" y="213117"/>
                  <a:pt x="173250" y="209591"/>
                  <a:pt x="173250" y="205242"/>
                </a:cubicBezTo>
                <a:cubicBezTo>
                  <a:pt x="173250" y="200893"/>
                  <a:pt x="169724" y="197367"/>
                  <a:pt x="165375" y="197367"/>
                </a:cubicBezTo>
                <a:close/>
                <a:moveTo>
                  <a:pt x="244125" y="181617"/>
                </a:moveTo>
                <a:cubicBezTo>
                  <a:pt x="257173" y="181617"/>
                  <a:pt x="267750" y="192194"/>
                  <a:pt x="267750" y="205242"/>
                </a:cubicBezTo>
                <a:cubicBezTo>
                  <a:pt x="267736" y="218284"/>
                  <a:pt x="257167" y="228853"/>
                  <a:pt x="244125" y="228867"/>
                </a:cubicBezTo>
                <a:cubicBezTo>
                  <a:pt x="231077" y="228867"/>
                  <a:pt x="220500" y="218290"/>
                  <a:pt x="220500" y="205242"/>
                </a:cubicBezTo>
                <a:cubicBezTo>
                  <a:pt x="220500" y="192194"/>
                  <a:pt x="231077" y="181617"/>
                  <a:pt x="244125" y="181617"/>
                </a:cubicBezTo>
                <a:close/>
                <a:moveTo>
                  <a:pt x="165375" y="181617"/>
                </a:moveTo>
                <a:cubicBezTo>
                  <a:pt x="178423" y="181617"/>
                  <a:pt x="189000" y="192194"/>
                  <a:pt x="189000" y="205242"/>
                </a:cubicBezTo>
                <a:cubicBezTo>
                  <a:pt x="188986" y="218284"/>
                  <a:pt x="178417" y="228853"/>
                  <a:pt x="165375" y="228867"/>
                </a:cubicBezTo>
                <a:cubicBezTo>
                  <a:pt x="152327" y="228867"/>
                  <a:pt x="141750" y="218290"/>
                  <a:pt x="141750" y="205242"/>
                </a:cubicBezTo>
                <a:cubicBezTo>
                  <a:pt x="141750" y="192194"/>
                  <a:pt x="152327" y="181617"/>
                  <a:pt x="165375" y="181617"/>
                </a:cubicBezTo>
                <a:close/>
                <a:moveTo>
                  <a:pt x="204750" y="92647"/>
                </a:moveTo>
                <a:cubicBezTo>
                  <a:pt x="238299" y="92648"/>
                  <a:pt x="270085" y="107674"/>
                  <a:pt x="291378" y="133599"/>
                </a:cubicBezTo>
                <a:cubicBezTo>
                  <a:pt x="330676" y="181443"/>
                  <a:pt x="323747" y="252086"/>
                  <a:pt x="275902" y="291383"/>
                </a:cubicBezTo>
                <a:lnTo>
                  <a:pt x="265897" y="279217"/>
                </a:lnTo>
                <a:cubicBezTo>
                  <a:pt x="270676" y="275292"/>
                  <a:pt x="275067" y="270916"/>
                  <a:pt x="279008" y="266150"/>
                </a:cubicBezTo>
                <a:cubicBezTo>
                  <a:pt x="312917" y="225138"/>
                  <a:pt x="307160" y="164404"/>
                  <a:pt x="266149" y="130495"/>
                </a:cubicBezTo>
                <a:cubicBezTo>
                  <a:pt x="225138" y="96586"/>
                  <a:pt x="164403" y="102343"/>
                  <a:pt x="130494" y="143355"/>
                </a:cubicBezTo>
                <a:cubicBezTo>
                  <a:pt x="96585" y="184366"/>
                  <a:pt x="102343" y="245100"/>
                  <a:pt x="143354" y="279009"/>
                </a:cubicBezTo>
                <a:lnTo>
                  <a:pt x="133310" y="291145"/>
                </a:lnTo>
                <a:cubicBezTo>
                  <a:pt x="107557" y="269848"/>
                  <a:pt x="92648" y="238173"/>
                  <a:pt x="92647" y="204755"/>
                </a:cubicBezTo>
                <a:cubicBezTo>
                  <a:pt x="92646" y="142840"/>
                  <a:pt x="142836" y="92648"/>
                  <a:pt x="204750" y="92647"/>
                </a:cubicBezTo>
                <a:close/>
                <a:moveTo>
                  <a:pt x="23625" y="0"/>
                </a:moveTo>
                <a:lnTo>
                  <a:pt x="385875" y="0"/>
                </a:lnTo>
                <a:cubicBezTo>
                  <a:pt x="398917" y="14"/>
                  <a:pt x="409486" y="10583"/>
                  <a:pt x="409500" y="23625"/>
                </a:cubicBezTo>
                <a:lnTo>
                  <a:pt x="409500" y="385875"/>
                </a:lnTo>
                <a:cubicBezTo>
                  <a:pt x="409486" y="398917"/>
                  <a:pt x="398917" y="409486"/>
                  <a:pt x="385875" y="409500"/>
                </a:cubicBezTo>
                <a:lnTo>
                  <a:pt x="317734" y="409500"/>
                </a:lnTo>
                <a:lnTo>
                  <a:pt x="317734" y="393750"/>
                </a:lnTo>
                <a:lnTo>
                  <a:pt x="385875" y="393750"/>
                </a:lnTo>
                <a:cubicBezTo>
                  <a:pt x="390222" y="393744"/>
                  <a:pt x="393744" y="390222"/>
                  <a:pt x="393750" y="385875"/>
                </a:cubicBezTo>
                <a:lnTo>
                  <a:pt x="393750" y="23625"/>
                </a:lnTo>
                <a:cubicBezTo>
                  <a:pt x="393744" y="19278"/>
                  <a:pt x="390222" y="15756"/>
                  <a:pt x="385875" y="15750"/>
                </a:cubicBezTo>
                <a:lnTo>
                  <a:pt x="23625" y="15750"/>
                </a:lnTo>
                <a:cubicBezTo>
                  <a:pt x="19278" y="15756"/>
                  <a:pt x="15756" y="19278"/>
                  <a:pt x="15750" y="23625"/>
                </a:cubicBezTo>
                <a:lnTo>
                  <a:pt x="15750" y="385875"/>
                </a:lnTo>
                <a:cubicBezTo>
                  <a:pt x="15756" y="390222"/>
                  <a:pt x="19278" y="393744"/>
                  <a:pt x="23625" y="393750"/>
                </a:cubicBezTo>
                <a:lnTo>
                  <a:pt x="93950" y="393750"/>
                </a:lnTo>
                <a:lnTo>
                  <a:pt x="93950" y="409500"/>
                </a:lnTo>
                <a:lnTo>
                  <a:pt x="23625" y="409500"/>
                </a:lnTo>
                <a:cubicBezTo>
                  <a:pt x="10583" y="409486"/>
                  <a:pt x="14" y="398917"/>
                  <a:pt x="0" y="385875"/>
                </a:cubicBezTo>
                <a:lnTo>
                  <a:pt x="0" y="23625"/>
                </a:lnTo>
                <a:cubicBezTo>
                  <a:pt x="14" y="10583"/>
                  <a:pt x="10583" y="14"/>
                  <a:pt x="23625" y="0"/>
                </a:cubicBezTo>
                <a:close/>
              </a:path>
            </a:pathLst>
          </a:custGeom>
          <a:solidFill>
            <a:schemeClr val="accent1"/>
          </a:solidFill>
          <a:ln w="773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0" name="Rounded Rectangle 29"/>
          <p:cNvSpPr/>
          <p:nvPr/>
        </p:nvSpPr>
        <p:spPr>
          <a:xfrm>
            <a:off x="6409606" y="1928945"/>
            <a:ext cx="2232000" cy="3706671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5400"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solidFill>
                <a:schemeClr val="bg1"/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11" name="Oval 30"/>
          <p:cNvSpPr/>
          <p:nvPr/>
        </p:nvSpPr>
        <p:spPr>
          <a:xfrm>
            <a:off x="7038700" y="2213477"/>
            <a:ext cx="973813" cy="973813"/>
          </a:xfrm>
          <a:prstGeom prst="ellipse">
            <a:avLst/>
          </a:prstGeom>
          <a:solidFill>
            <a:schemeClr val="bg1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Inter" panose="020005030000000200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566287" y="3824590"/>
            <a:ext cx="1918638" cy="9296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algn="r">
              <a:lnSpc>
                <a:spcPct val="140000"/>
              </a:lnSpc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cs typeface="Inter" panose="02000503000000020004" charset="0"/>
              </a:rPr>
              <a:t>Presentations are communication tools.</a:t>
            </a:r>
            <a:endParaRPr lang="zh-CN" altLang="en-US" dirty="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 flipH="1">
            <a:off x="7116984" y="3362555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r">
              <a:defRPr kumimoji="1" b="1">
                <a:solidFill>
                  <a:schemeClr val="accent1"/>
                </a:solidFill>
                <a:latin typeface="+mn-ea"/>
              </a:defRPr>
            </a:lvl1pPr>
          </a:lstStyle>
          <a:p>
            <a:pPr algn="ctr"/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Inter" panose="02000503000000020004" charset="0"/>
              </a:rPr>
              <a:t>Topic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4" name="任意形状 79"/>
          <p:cNvSpPr/>
          <p:nvPr/>
        </p:nvSpPr>
        <p:spPr>
          <a:xfrm>
            <a:off x="7273606" y="2459667"/>
            <a:ext cx="504350" cy="481691"/>
          </a:xfrm>
          <a:custGeom>
            <a:avLst/>
            <a:gdLst>
              <a:gd name="connsiteX0" fmla="*/ 254869 w 504350"/>
              <a:gd name="connsiteY0" fmla="*/ 312112 h 481691"/>
              <a:gd name="connsiteX1" fmla="*/ 252787 w 504350"/>
              <a:gd name="connsiteY1" fmla="*/ 313953 h 481691"/>
              <a:gd name="connsiteX2" fmla="*/ 168525 w 504350"/>
              <a:gd name="connsiteY2" fmla="*/ 336003 h 481691"/>
              <a:gd name="connsiteX3" fmla="*/ 102990 w 504350"/>
              <a:gd name="connsiteY3" fmla="*/ 322862 h 481691"/>
              <a:gd name="connsiteX4" fmla="*/ 99975 w 504350"/>
              <a:gd name="connsiteY4" fmla="*/ 320842 h 481691"/>
              <a:gd name="connsiteX5" fmla="*/ 110336 w 504350"/>
              <a:gd name="connsiteY5" fmla="*/ 372598 h 481691"/>
              <a:gd name="connsiteX6" fmla="*/ 250425 w 504350"/>
              <a:gd name="connsiteY6" fmla="*/ 466728 h 481691"/>
              <a:gd name="connsiteX7" fmla="*/ 391511 w 504350"/>
              <a:gd name="connsiteY7" fmla="*/ 374037 h 481691"/>
              <a:gd name="connsiteX8" fmla="*/ 402804 w 504350"/>
              <a:gd name="connsiteY8" fmla="*/ 320370 h 481691"/>
              <a:gd name="connsiteX9" fmla="*/ 390736 w 504350"/>
              <a:gd name="connsiteY9" fmla="*/ 326861 h 481691"/>
              <a:gd name="connsiteX10" fmla="*/ 336263 w 504350"/>
              <a:gd name="connsiteY10" fmla="*/ 336003 h 481691"/>
              <a:gd name="connsiteX11" fmla="*/ 292163 w 504350"/>
              <a:gd name="connsiteY11" fmla="*/ 330491 h 481691"/>
              <a:gd name="connsiteX12" fmla="*/ 244125 w 504350"/>
              <a:gd name="connsiteY12" fmla="*/ 244654 h 481691"/>
              <a:gd name="connsiteX13" fmla="*/ 259088 w 504350"/>
              <a:gd name="connsiteY13" fmla="*/ 244654 h 481691"/>
              <a:gd name="connsiteX14" fmla="*/ 259088 w 504350"/>
              <a:gd name="connsiteY14" fmla="*/ 260404 h 481691"/>
              <a:gd name="connsiteX15" fmla="*/ 244125 w 504350"/>
              <a:gd name="connsiteY15" fmla="*/ 260404 h 481691"/>
              <a:gd name="connsiteX16" fmla="*/ 259875 w 504350"/>
              <a:gd name="connsiteY16" fmla="*/ 213941 h 481691"/>
              <a:gd name="connsiteX17" fmla="*/ 274838 w 504350"/>
              <a:gd name="connsiteY17" fmla="*/ 213941 h 481691"/>
              <a:gd name="connsiteX18" fmla="*/ 274838 w 504350"/>
              <a:gd name="connsiteY18" fmla="*/ 229691 h 481691"/>
              <a:gd name="connsiteX19" fmla="*/ 259875 w 504350"/>
              <a:gd name="connsiteY19" fmla="*/ 229691 h 481691"/>
              <a:gd name="connsiteX20" fmla="*/ 229163 w 504350"/>
              <a:gd name="connsiteY20" fmla="*/ 213941 h 481691"/>
              <a:gd name="connsiteX21" fmla="*/ 244126 w 504350"/>
              <a:gd name="connsiteY21" fmla="*/ 213941 h 481691"/>
              <a:gd name="connsiteX22" fmla="*/ 244126 w 504350"/>
              <a:gd name="connsiteY22" fmla="*/ 229691 h 481691"/>
              <a:gd name="connsiteX23" fmla="*/ 229163 w 504350"/>
              <a:gd name="connsiteY23" fmla="*/ 229691 h 481691"/>
              <a:gd name="connsiteX24" fmla="*/ 170176 w 504350"/>
              <a:gd name="connsiteY24" fmla="*/ 188033 h 481691"/>
              <a:gd name="connsiteX25" fmla="*/ 143916 w 504350"/>
              <a:gd name="connsiteY25" fmla="*/ 205574 h 481691"/>
              <a:gd name="connsiteX26" fmla="*/ 110914 w 504350"/>
              <a:gd name="connsiteY26" fmla="*/ 253870 h 481691"/>
              <a:gd name="connsiteX27" fmla="*/ 100365 w 504350"/>
              <a:gd name="connsiteY27" fmla="*/ 304006 h 481691"/>
              <a:gd name="connsiteX28" fmla="*/ 101245 w 504350"/>
              <a:gd name="connsiteY28" fmla="*/ 304608 h 481691"/>
              <a:gd name="connsiteX29" fmla="*/ 186945 w 504350"/>
              <a:gd name="connsiteY29" fmla="*/ 319170 h 481691"/>
              <a:gd name="connsiteX30" fmla="*/ 235663 w 504350"/>
              <a:gd name="connsiteY30" fmla="*/ 302648 h 481691"/>
              <a:gd name="connsiteX31" fmla="*/ 232387 w 504350"/>
              <a:gd name="connsiteY31" fmla="*/ 301034 h 481691"/>
              <a:gd name="connsiteX32" fmla="*/ 176822 w 504350"/>
              <a:gd name="connsiteY32" fmla="*/ 223209 h 481691"/>
              <a:gd name="connsiteX33" fmla="*/ 334863 w 504350"/>
              <a:gd name="connsiteY33" fmla="*/ 186789 h 481691"/>
              <a:gd name="connsiteX34" fmla="*/ 326137 w 504350"/>
              <a:gd name="connsiteY34" fmla="*/ 227074 h 481691"/>
              <a:gd name="connsiteX35" fmla="*/ 302806 w 504350"/>
              <a:gd name="connsiteY35" fmla="*/ 269718 h 481691"/>
              <a:gd name="connsiteX36" fmla="*/ 266122 w 504350"/>
              <a:gd name="connsiteY36" fmla="*/ 302160 h 481691"/>
              <a:gd name="connsiteX37" fmla="*/ 294821 w 504350"/>
              <a:gd name="connsiteY37" fmla="*/ 316907 h 481691"/>
              <a:gd name="connsiteX38" fmla="*/ 353132 w 504350"/>
              <a:gd name="connsiteY38" fmla="*/ 322050 h 481691"/>
              <a:gd name="connsiteX39" fmla="*/ 402599 w 504350"/>
              <a:gd name="connsiteY39" fmla="*/ 306398 h 481691"/>
              <a:gd name="connsiteX40" fmla="*/ 395695 w 504350"/>
              <a:gd name="connsiteY40" fmla="*/ 264919 h 481691"/>
              <a:gd name="connsiteX41" fmla="*/ 336878 w 504350"/>
              <a:gd name="connsiteY41" fmla="*/ 187720 h 481691"/>
              <a:gd name="connsiteX42" fmla="*/ 274838 w 504350"/>
              <a:gd name="connsiteY42" fmla="*/ 183229 h 481691"/>
              <a:gd name="connsiteX43" fmla="*/ 289801 w 504350"/>
              <a:gd name="connsiteY43" fmla="*/ 183229 h 481691"/>
              <a:gd name="connsiteX44" fmla="*/ 289801 w 504350"/>
              <a:gd name="connsiteY44" fmla="*/ 198979 h 481691"/>
              <a:gd name="connsiteX45" fmla="*/ 274838 w 504350"/>
              <a:gd name="connsiteY45" fmla="*/ 198979 h 481691"/>
              <a:gd name="connsiteX46" fmla="*/ 244125 w 504350"/>
              <a:gd name="connsiteY46" fmla="*/ 183229 h 481691"/>
              <a:gd name="connsiteX47" fmla="*/ 259088 w 504350"/>
              <a:gd name="connsiteY47" fmla="*/ 183229 h 481691"/>
              <a:gd name="connsiteX48" fmla="*/ 259088 w 504350"/>
              <a:gd name="connsiteY48" fmla="*/ 198979 h 481691"/>
              <a:gd name="connsiteX49" fmla="*/ 244125 w 504350"/>
              <a:gd name="connsiteY49" fmla="*/ 198979 h 481691"/>
              <a:gd name="connsiteX50" fmla="*/ 213413 w 504350"/>
              <a:gd name="connsiteY50" fmla="*/ 183229 h 481691"/>
              <a:gd name="connsiteX51" fmla="*/ 228376 w 504350"/>
              <a:gd name="connsiteY51" fmla="*/ 183229 h 481691"/>
              <a:gd name="connsiteX52" fmla="*/ 228376 w 504350"/>
              <a:gd name="connsiteY52" fmla="*/ 198979 h 481691"/>
              <a:gd name="connsiteX53" fmla="*/ 213413 w 504350"/>
              <a:gd name="connsiteY53" fmla="*/ 198979 h 481691"/>
              <a:gd name="connsiteX54" fmla="*/ 252000 w 504350"/>
              <a:gd name="connsiteY54" fmla="*/ 161178 h 481691"/>
              <a:gd name="connsiteX55" fmla="*/ 192569 w 504350"/>
              <a:gd name="connsiteY55" fmla="*/ 173077 h 481691"/>
              <a:gd name="connsiteX56" fmla="*/ 184815 w 504350"/>
              <a:gd name="connsiteY56" fmla="*/ 178256 h 481691"/>
              <a:gd name="connsiteX57" fmla="*/ 188705 w 504350"/>
              <a:gd name="connsiteY57" fmla="*/ 207543 h 481691"/>
              <a:gd name="connsiteX58" fmla="*/ 203963 w 504350"/>
              <a:gd name="connsiteY58" fmla="*/ 243866 h 481691"/>
              <a:gd name="connsiteX59" fmla="*/ 242858 w 504350"/>
              <a:gd name="connsiteY59" fmla="*/ 290206 h 481691"/>
              <a:gd name="connsiteX60" fmla="*/ 250510 w 504350"/>
              <a:gd name="connsiteY60" fmla="*/ 294138 h 481691"/>
              <a:gd name="connsiteX61" fmla="*/ 289296 w 504350"/>
              <a:gd name="connsiteY61" fmla="*/ 259874 h 481691"/>
              <a:gd name="connsiteX62" fmla="*/ 310435 w 504350"/>
              <a:gd name="connsiteY62" fmla="*/ 221286 h 481691"/>
              <a:gd name="connsiteX63" fmla="*/ 319527 w 504350"/>
              <a:gd name="connsiteY63" fmla="*/ 179701 h 481691"/>
              <a:gd name="connsiteX64" fmla="*/ 291375 w 504350"/>
              <a:gd name="connsiteY64" fmla="*/ 166691 h 481691"/>
              <a:gd name="connsiteX65" fmla="*/ 252000 w 504350"/>
              <a:gd name="connsiteY65" fmla="*/ 161178 h 481691"/>
              <a:gd name="connsiteX66" fmla="*/ 252871 w 504350"/>
              <a:gd name="connsiteY66" fmla="*/ 43327 h 481691"/>
              <a:gd name="connsiteX67" fmla="*/ 227884 w 504350"/>
              <a:gd name="connsiteY67" fmla="*/ 60280 h 481691"/>
              <a:gd name="connsiteX68" fmla="*/ 195387 w 504350"/>
              <a:gd name="connsiteY68" fmla="*/ 108847 h 481691"/>
              <a:gd name="connsiteX69" fmla="*/ 184147 w 504350"/>
              <a:gd name="connsiteY69" fmla="*/ 164976 h 481691"/>
              <a:gd name="connsiteX70" fmla="*/ 229212 w 504350"/>
              <a:gd name="connsiteY70" fmla="*/ 149612 h 481691"/>
              <a:gd name="connsiteX71" fmla="*/ 295313 w 504350"/>
              <a:gd name="connsiteY71" fmla="*/ 154091 h 481691"/>
              <a:gd name="connsiteX72" fmla="*/ 318878 w 504350"/>
              <a:gd name="connsiteY72" fmla="*/ 165922 h 481691"/>
              <a:gd name="connsiteX73" fmla="*/ 316585 w 504350"/>
              <a:gd name="connsiteY73" fmla="*/ 134391 h 481691"/>
              <a:gd name="connsiteX74" fmla="*/ 300038 w 504350"/>
              <a:gd name="connsiteY74" fmla="*/ 91878 h 481691"/>
              <a:gd name="connsiteX75" fmla="*/ 259802 w 504350"/>
              <a:gd name="connsiteY75" fmla="*/ 46708 h 481691"/>
              <a:gd name="connsiteX76" fmla="*/ 149207 w 504350"/>
              <a:gd name="connsiteY76" fmla="*/ 16906 h 481691"/>
              <a:gd name="connsiteX77" fmla="*/ 92138 w 504350"/>
              <a:gd name="connsiteY77" fmla="*/ 35966 h 481691"/>
              <a:gd name="connsiteX78" fmla="*/ 36225 w 504350"/>
              <a:gd name="connsiteY78" fmla="*/ 243866 h 481691"/>
              <a:gd name="connsiteX79" fmla="*/ 64701 w 504350"/>
              <a:gd name="connsiteY79" fmla="*/ 279574 h 481691"/>
              <a:gd name="connsiteX80" fmla="*/ 88888 w 504350"/>
              <a:gd name="connsiteY80" fmla="*/ 296143 h 481691"/>
              <a:gd name="connsiteX81" fmla="*/ 90563 w 504350"/>
              <a:gd name="connsiteY81" fmla="*/ 271428 h 481691"/>
              <a:gd name="connsiteX82" fmla="*/ 120340 w 504350"/>
              <a:gd name="connsiteY82" fmla="*/ 212120 h 481691"/>
              <a:gd name="connsiteX83" fmla="*/ 168261 w 504350"/>
              <a:gd name="connsiteY83" fmla="*/ 170634 h 481691"/>
              <a:gd name="connsiteX84" fmla="*/ 173250 w 504350"/>
              <a:gd name="connsiteY84" fmla="*/ 124953 h 481691"/>
              <a:gd name="connsiteX85" fmla="*/ 202585 w 504350"/>
              <a:gd name="connsiteY85" fmla="*/ 65792 h 481691"/>
              <a:gd name="connsiteX86" fmla="*/ 237082 w 504350"/>
              <a:gd name="connsiteY86" fmla="*/ 35625 h 481691"/>
              <a:gd name="connsiteX87" fmla="*/ 207310 w 504350"/>
              <a:gd name="connsiteY87" fmla="*/ 21102 h 481691"/>
              <a:gd name="connsiteX88" fmla="*/ 149207 w 504350"/>
              <a:gd name="connsiteY88" fmla="*/ 16906 h 481691"/>
              <a:gd name="connsiteX89" fmla="*/ 335475 w 504350"/>
              <a:gd name="connsiteY89" fmla="*/ 15491 h 481691"/>
              <a:gd name="connsiteX90" fmla="*/ 276179 w 504350"/>
              <a:gd name="connsiteY90" fmla="*/ 27513 h 481691"/>
              <a:gd name="connsiteX91" fmla="*/ 268034 w 504350"/>
              <a:gd name="connsiteY91" fmla="*/ 33039 h 481691"/>
              <a:gd name="connsiteX92" fmla="*/ 269978 w 504350"/>
              <a:gd name="connsiteY92" fmla="*/ 33985 h 481691"/>
              <a:gd name="connsiteX93" fmla="*/ 314213 w 504350"/>
              <a:gd name="connsiteY93" fmla="*/ 84003 h 481691"/>
              <a:gd name="connsiteX94" fmla="*/ 332681 w 504350"/>
              <a:gd name="connsiteY94" fmla="*/ 131070 h 481691"/>
              <a:gd name="connsiteX95" fmla="*/ 335973 w 504350"/>
              <a:gd name="connsiteY95" fmla="*/ 174505 h 481691"/>
              <a:gd name="connsiteX96" fmla="*/ 354622 w 504350"/>
              <a:gd name="connsiteY96" fmla="*/ 183868 h 481691"/>
              <a:gd name="connsiteX97" fmla="*/ 417129 w 504350"/>
              <a:gd name="connsiteY97" fmla="*/ 292740 h 481691"/>
              <a:gd name="connsiteX98" fmla="*/ 416709 w 504350"/>
              <a:gd name="connsiteY98" fmla="*/ 298947 h 481691"/>
              <a:gd name="connsiteX99" fmla="*/ 457415 w 504350"/>
              <a:gd name="connsiteY99" fmla="*/ 264489 h 481691"/>
              <a:gd name="connsiteX100" fmla="*/ 470925 w 504350"/>
              <a:gd name="connsiteY100" fmla="*/ 96603 h 481691"/>
              <a:gd name="connsiteX101" fmla="*/ 467775 w 504350"/>
              <a:gd name="connsiteY101" fmla="*/ 91091 h 481691"/>
              <a:gd name="connsiteX102" fmla="*/ 375638 w 504350"/>
              <a:gd name="connsiteY102" fmla="*/ 20216 h 481691"/>
              <a:gd name="connsiteX103" fmla="*/ 335475 w 504350"/>
              <a:gd name="connsiteY103" fmla="*/ 15491 h 481691"/>
              <a:gd name="connsiteX104" fmla="*/ 147546 w 504350"/>
              <a:gd name="connsiteY104" fmla="*/ 1279 h 481691"/>
              <a:gd name="connsiteX105" fmla="*/ 211937 w 504350"/>
              <a:gd name="connsiteY105" fmla="*/ 5746 h 481691"/>
              <a:gd name="connsiteX106" fmla="*/ 250046 w 504350"/>
              <a:gd name="connsiteY106" fmla="*/ 24287 h 481691"/>
              <a:gd name="connsiteX107" fmla="*/ 252000 w 504350"/>
              <a:gd name="connsiteY107" fmla="*/ 22578 h 481691"/>
              <a:gd name="connsiteX108" fmla="*/ 481950 w 504350"/>
              <a:gd name="connsiteY108" fmla="*/ 84003 h 481691"/>
              <a:gd name="connsiteX109" fmla="*/ 498488 w 504350"/>
              <a:gd name="connsiteY109" fmla="*/ 211578 h 481691"/>
              <a:gd name="connsiteX110" fmla="*/ 438343 w 504350"/>
              <a:gd name="connsiteY110" fmla="*/ 301255 h 481691"/>
              <a:gd name="connsiteX111" fmla="*/ 415728 w 504350"/>
              <a:gd name="connsiteY111" fmla="*/ 313418 h 481691"/>
              <a:gd name="connsiteX112" fmla="*/ 412650 w 504350"/>
              <a:gd name="connsiteY112" fmla="*/ 358841 h 481691"/>
              <a:gd name="connsiteX113" fmla="*/ 252000 w 504350"/>
              <a:gd name="connsiteY113" fmla="*/ 481691 h 481691"/>
              <a:gd name="connsiteX114" fmla="*/ 207900 w 504350"/>
              <a:gd name="connsiteY114" fmla="*/ 476178 h 481691"/>
              <a:gd name="connsiteX115" fmla="*/ 86084 w 504350"/>
              <a:gd name="connsiteY115" fmla="*/ 337529 h 481691"/>
              <a:gd name="connsiteX116" fmla="*/ 87768 w 504350"/>
              <a:gd name="connsiteY116" fmla="*/ 312667 h 481691"/>
              <a:gd name="connsiteX117" fmla="*/ 49415 w 504350"/>
              <a:gd name="connsiteY117" fmla="*/ 286982 h 481691"/>
              <a:gd name="connsiteX118" fmla="*/ 0 w 504350"/>
              <a:gd name="connsiteY118" fmla="*/ 168266 h 481691"/>
              <a:gd name="connsiteX119" fmla="*/ 84263 w 504350"/>
              <a:gd name="connsiteY119" fmla="*/ 22578 h 481691"/>
              <a:gd name="connsiteX120" fmla="*/ 147546 w 504350"/>
              <a:gd name="connsiteY120" fmla="*/ 1279 h 48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504350" h="481691">
                <a:moveTo>
                  <a:pt x="254869" y="312112"/>
                </a:moveTo>
                <a:lnTo>
                  <a:pt x="252787" y="313953"/>
                </a:lnTo>
                <a:cubicBezTo>
                  <a:pt x="226800" y="328128"/>
                  <a:pt x="197663" y="336003"/>
                  <a:pt x="168525" y="336003"/>
                </a:cubicBezTo>
                <a:cubicBezTo>
                  <a:pt x="145294" y="336003"/>
                  <a:pt x="123145" y="331327"/>
                  <a:pt x="102990" y="322862"/>
                </a:cubicBezTo>
                <a:lnTo>
                  <a:pt x="99975" y="320842"/>
                </a:lnTo>
                <a:lnTo>
                  <a:pt x="110336" y="372598"/>
                </a:lnTo>
                <a:cubicBezTo>
                  <a:pt x="133334" y="427452"/>
                  <a:pt x="187229" y="466138"/>
                  <a:pt x="250425" y="466728"/>
                </a:cubicBezTo>
                <a:cubicBezTo>
                  <a:pt x="313623" y="466728"/>
                  <a:pt x="367960" y="428633"/>
                  <a:pt x="391511" y="374037"/>
                </a:cubicBezTo>
                <a:lnTo>
                  <a:pt x="402804" y="320370"/>
                </a:lnTo>
                <a:lnTo>
                  <a:pt x="390736" y="326861"/>
                </a:lnTo>
                <a:cubicBezTo>
                  <a:pt x="373522" y="332804"/>
                  <a:pt x="355163" y="336003"/>
                  <a:pt x="336263" y="336003"/>
                </a:cubicBezTo>
                <a:cubicBezTo>
                  <a:pt x="321300" y="336003"/>
                  <a:pt x="307125" y="334428"/>
                  <a:pt x="292163" y="330491"/>
                </a:cubicBezTo>
                <a:close/>
                <a:moveTo>
                  <a:pt x="244125" y="244654"/>
                </a:moveTo>
                <a:lnTo>
                  <a:pt x="259088" y="244654"/>
                </a:lnTo>
                <a:lnTo>
                  <a:pt x="259088" y="260404"/>
                </a:lnTo>
                <a:lnTo>
                  <a:pt x="244125" y="260404"/>
                </a:lnTo>
                <a:close/>
                <a:moveTo>
                  <a:pt x="259875" y="213941"/>
                </a:moveTo>
                <a:lnTo>
                  <a:pt x="274838" y="213941"/>
                </a:lnTo>
                <a:lnTo>
                  <a:pt x="274838" y="229691"/>
                </a:lnTo>
                <a:lnTo>
                  <a:pt x="259875" y="229691"/>
                </a:lnTo>
                <a:close/>
                <a:moveTo>
                  <a:pt x="229163" y="213941"/>
                </a:moveTo>
                <a:lnTo>
                  <a:pt x="244126" y="213941"/>
                </a:lnTo>
                <a:lnTo>
                  <a:pt x="244126" y="229691"/>
                </a:lnTo>
                <a:lnTo>
                  <a:pt x="229163" y="229691"/>
                </a:lnTo>
                <a:close/>
                <a:moveTo>
                  <a:pt x="170176" y="188033"/>
                </a:moveTo>
                <a:lnTo>
                  <a:pt x="143916" y="205574"/>
                </a:lnTo>
                <a:cubicBezTo>
                  <a:pt x="130036" y="219306"/>
                  <a:pt x="118765" y="235671"/>
                  <a:pt x="110914" y="253870"/>
                </a:cubicBezTo>
                <a:lnTo>
                  <a:pt x="100365" y="304006"/>
                </a:lnTo>
                <a:lnTo>
                  <a:pt x="101245" y="304608"/>
                </a:lnTo>
                <a:cubicBezTo>
                  <a:pt x="127652" y="317546"/>
                  <a:pt x="157506" y="322788"/>
                  <a:pt x="186945" y="319170"/>
                </a:cubicBezTo>
                <a:lnTo>
                  <a:pt x="235663" y="302648"/>
                </a:lnTo>
                <a:lnTo>
                  <a:pt x="232387" y="301034"/>
                </a:lnTo>
                <a:cubicBezTo>
                  <a:pt x="206584" y="280989"/>
                  <a:pt x="187370" y="253802"/>
                  <a:pt x="176822" y="223209"/>
                </a:cubicBezTo>
                <a:close/>
                <a:moveTo>
                  <a:pt x="334863" y="186789"/>
                </a:moveTo>
                <a:lnTo>
                  <a:pt x="326137" y="227074"/>
                </a:lnTo>
                <a:cubicBezTo>
                  <a:pt x="320495" y="242233"/>
                  <a:pt x="312672" y="256623"/>
                  <a:pt x="302806" y="269718"/>
                </a:cubicBezTo>
                <a:lnTo>
                  <a:pt x="266122" y="302160"/>
                </a:lnTo>
                <a:lnTo>
                  <a:pt x="294821" y="316907"/>
                </a:lnTo>
                <a:cubicBezTo>
                  <a:pt x="313573" y="322321"/>
                  <a:pt x="333383" y="324142"/>
                  <a:pt x="353132" y="322050"/>
                </a:cubicBezTo>
                <a:lnTo>
                  <a:pt x="402599" y="306398"/>
                </a:lnTo>
                <a:lnTo>
                  <a:pt x="395695" y="264919"/>
                </a:lnTo>
                <a:cubicBezTo>
                  <a:pt x="384916" y="233493"/>
                  <a:pt x="364195" y="206349"/>
                  <a:pt x="336878" y="187720"/>
                </a:cubicBezTo>
                <a:close/>
                <a:moveTo>
                  <a:pt x="274838" y="183229"/>
                </a:moveTo>
                <a:lnTo>
                  <a:pt x="289801" y="183229"/>
                </a:lnTo>
                <a:lnTo>
                  <a:pt x="289801" y="198979"/>
                </a:lnTo>
                <a:lnTo>
                  <a:pt x="274838" y="198979"/>
                </a:lnTo>
                <a:close/>
                <a:moveTo>
                  <a:pt x="244125" y="183229"/>
                </a:moveTo>
                <a:lnTo>
                  <a:pt x="259088" y="183229"/>
                </a:lnTo>
                <a:lnTo>
                  <a:pt x="259088" y="198979"/>
                </a:lnTo>
                <a:lnTo>
                  <a:pt x="244125" y="198979"/>
                </a:lnTo>
                <a:close/>
                <a:moveTo>
                  <a:pt x="213413" y="183229"/>
                </a:moveTo>
                <a:lnTo>
                  <a:pt x="228376" y="183229"/>
                </a:lnTo>
                <a:lnTo>
                  <a:pt x="228376" y="198979"/>
                </a:lnTo>
                <a:lnTo>
                  <a:pt x="213413" y="198979"/>
                </a:lnTo>
                <a:close/>
                <a:moveTo>
                  <a:pt x="252000" y="161178"/>
                </a:moveTo>
                <a:cubicBezTo>
                  <a:pt x="230935" y="161178"/>
                  <a:pt x="210854" y="165411"/>
                  <a:pt x="192569" y="173077"/>
                </a:cubicBezTo>
                <a:lnTo>
                  <a:pt x="184815" y="178256"/>
                </a:lnTo>
                <a:lnTo>
                  <a:pt x="188705" y="207543"/>
                </a:lnTo>
                <a:cubicBezTo>
                  <a:pt x="192151" y="220241"/>
                  <a:pt x="197269" y="232447"/>
                  <a:pt x="203963" y="243866"/>
                </a:cubicBezTo>
                <a:cubicBezTo>
                  <a:pt x="214004" y="262372"/>
                  <a:pt x="227342" y="277925"/>
                  <a:pt x="242858" y="290206"/>
                </a:cubicBezTo>
                <a:lnTo>
                  <a:pt x="250510" y="294138"/>
                </a:lnTo>
                <a:lnTo>
                  <a:pt x="289296" y="259874"/>
                </a:lnTo>
                <a:cubicBezTo>
                  <a:pt x="298220" y="248034"/>
                  <a:pt x="305310" y="235010"/>
                  <a:pt x="310435" y="221286"/>
                </a:cubicBezTo>
                <a:lnTo>
                  <a:pt x="319527" y="179701"/>
                </a:lnTo>
                <a:lnTo>
                  <a:pt x="291375" y="166691"/>
                </a:lnTo>
                <a:cubicBezTo>
                  <a:pt x="278775" y="162753"/>
                  <a:pt x="265388" y="161178"/>
                  <a:pt x="252000" y="161178"/>
                </a:cubicBezTo>
                <a:close/>
                <a:moveTo>
                  <a:pt x="252871" y="43327"/>
                </a:moveTo>
                <a:lnTo>
                  <a:pt x="227884" y="60280"/>
                </a:lnTo>
                <a:cubicBezTo>
                  <a:pt x="214152" y="74111"/>
                  <a:pt x="203053" y="90574"/>
                  <a:pt x="195387" y="108847"/>
                </a:cubicBezTo>
                <a:lnTo>
                  <a:pt x="184147" y="164976"/>
                </a:lnTo>
                <a:lnTo>
                  <a:pt x="229212" y="149612"/>
                </a:lnTo>
                <a:cubicBezTo>
                  <a:pt x="250672" y="146708"/>
                  <a:pt x="273066" y="147988"/>
                  <a:pt x="295313" y="154091"/>
                </a:cubicBezTo>
                <a:lnTo>
                  <a:pt x="318878" y="165922"/>
                </a:lnTo>
                <a:lnTo>
                  <a:pt x="316585" y="134391"/>
                </a:lnTo>
                <a:cubicBezTo>
                  <a:pt x="313336" y="119794"/>
                  <a:pt x="307864" y="105463"/>
                  <a:pt x="300038" y="91878"/>
                </a:cubicBezTo>
                <a:cubicBezTo>
                  <a:pt x="289407" y="73766"/>
                  <a:pt x="275626" y="58606"/>
                  <a:pt x="259802" y="46708"/>
                </a:cubicBezTo>
                <a:close/>
                <a:moveTo>
                  <a:pt x="149207" y="16906"/>
                </a:moveTo>
                <a:cubicBezTo>
                  <a:pt x="129642" y="19281"/>
                  <a:pt x="110250" y="25532"/>
                  <a:pt x="92138" y="35966"/>
                </a:cubicBezTo>
                <a:cubicBezTo>
                  <a:pt x="18900" y="78491"/>
                  <a:pt x="-5513" y="171416"/>
                  <a:pt x="36225" y="243866"/>
                </a:cubicBezTo>
                <a:cubicBezTo>
                  <a:pt x="44051" y="257451"/>
                  <a:pt x="53704" y="269401"/>
                  <a:pt x="64701" y="279574"/>
                </a:cubicBezTo>
                <a:lnTo>
                  <a:pt x="88888" y="296143"/>
                </a:lnTo>
                <a:lnTo>
                  <a:pt x="90563" y="271428"/>
                </a:lnTo>
                <a:cubicBezTo>
                  <a:pt x="96666" y="249181"/>
                  <a:pt x="106952" y="229199"/>
                  <a:pt x="120340" y="212120"/>
                </a:cubicBezTo>
                <a:lnTo>
                  <a:pt x="168261" y="170634"/>
                </a:lnTo>
                <a:lnTo>
                  <a:pt x="173250" y="124953"/>
                </a:lnTo>
                <a:cubicBezTo>
                  <a:pt x="179157" y="103297"/>
                  <a:pt x="189198" y="83216"/>
                  <a:pt x="202585" y="65792"/>
                </a:cubicBezTo>
                <a:lnTo>
                  <a:pt x="237082" y="35625"/>
                </a:lnTo>
                <a:lnTo>
                  <a:pt x="207310" y="21102"/>
                </a:lnTo>
                <a:cubicBezTo>
                  <a:pt x="188509" y="16032"/>
                  <a:pt x="168772" y="14531"/>
                  <a:pt x="149207" y="16906"/>
                </a:cubicBezTo>
                <a:close/>
                <a:moveTo>
                  <a:pt x="335475" y="15491"/>
                </a:moveTo>
                <a:cubicBezTo>
                  <a:pt x="314410" y="15491"/>
                  <a:pt x="294378" y="19773"/>
                  <a:pt x="276179" y="27513"/>
                </a:cubicBezTo>
                <a:lnTo>
                  <a:pt x="268034" y="33039"/>
                </a:lnTo>
                <a:lnTo>
                  <a:pt x="269978" y="33985"/>
                </a:lnTo>
                <a:cubicBezTo>
                  <a:pt x="287438" y="47138"/>
                  <a:pt x="302597" y="63922"/>
                  <a:pt x="314213" y="84003"/>
                </a:cubicBezTo>
                <a:cubicBezTo>
                  <a:pt x="322925" y="99064"/>
                  <a:pt x="329034" y="114928"/>
                  <a:pt x="332681" y="131070"/>
                </a:cubicBezTo>
                <a:lnTo>
                  <a:pt x="335973" y="174505"/>
                </a:lnTo>
                <a:lnTo>
                  <a:pt x="354622" y="183868"/>
                </a:lnTo>
                <a:cubicBezTo>
                  <a:pt x="388779" y="210643"/>
                  <a:pt x="411322" y="249821"/>
                  <a:pt x="417129" y="292740"/>
                </a:cubicBezTo>
                <a:lnTo>
                  <a:pt x="416709" y="298947"/>
                </a:lnTo>
                <a:lnTo>
                  <a:pt x="457415" y="264489"/>
                </a:lnTo>
                <a:cubicBezTo>
                  <a:pt x="494255" y="217829"/>
                  <a:pt x="501638" y="152122"/>
                  <a:pt x="470925" y="96603"/>
                </a:cubicBezTo>
                <a:cubicBezTo>
                  <a:pt x="470138" y="95028"/>
                  <a:pt x="468563" y="92666"/>
                  <a:pt x="467775" y="91091"/>
                </a:cubicBezTo>
                <a:cubicBezTo>
                  <a:pt x="447300" y="56441"/>
                  <a:pt x="414225" y="30453"/>
                  <a:pt x="375638" y="20216"/>
                </a:cubicBezTo>
                <a:cubicBezTo>
                  <a:pt x="362250" y="17853"/>
                  <a:pt x="348863" y="15491"/>
                  <a:pt x="335475" y="15491"/>
                </a:cubicBezTo>
                <a:close/>
                <a:moveTo>
                  <a:pt x="147546" y="1279"/>
                </a:moveTo>
                <a:cubicBezTo>
                  <a:pt x="169239" y="-1416"/>
                  <a:pt x="191117" y="184"/>
                  <a:pt x="211937" y="5746"/>
                </a:cubicBezTo>
                <a:lnTo>
                  <a:pt x="250046" y="24287"/>
                </a:lnTo>
                <a:lnTo>
                  <a:pt x="252000" y="22578"/>
                </a:lnTo>
                <a:cubicBezTo>
                  <a:pt x="332325" y="-23884"/>
                  <a:pt x="435488" y="3678"/>
                  <a:pt x="481950" y="84003"/>
                </a:cubicBezTo>
                <a:cubicBezTo>
                  <a:pt x="504000" y="122591"/>
                  <a:pt x="510300" y="168266"/>
                  <a:pt x="498488" y="211578"/>
                </a:cubicBezTo>
                <a:cubicBezTo>
                  <a:pt x="488644" y="248197"/>
                  <a:pt x="466988" y="279303"/>
                  <a:pt x="438343" y="301255"/>
                </a:cubicBezTo>
                <a:lnTo>
                  <a:pt x="415728" y="313418"/>
                </a:lnTo>
                <a:lnTo>
                  <a:pt x="412650" y="358841"/>
                </a:lnTo>
                <a:cubicBezTo>
                  <a:pt x="393750" y="431291"/>
                  <a:pt x="327600" y="481691"/>
                  <a:pt x="252000" y="481691"/>
                </a:cubicBezTo>
                <a:cubicBezTo>
                  <a:pt x="237038" y="481691"/>
                  <a:pt x="222863" y="479328"/>
                  <a:pt x="207900" y="476178"/>
                </a:cubicBezTo>
                <a:cubicBezTo>
                  <a:pt x="141160" y="457869"/>
                  <a:pt x="94795" y="401908"/>
                  <a:pt x="86084" y="337529"/>
                </a:cubicBezTo>
                <a:lnTo>
                  <a:pt x="87768" y="312667"/>
                </a:lnTo>
                <a:lnTo>
                  <a:pt x="49415" y="286982"/>
                </a:lnTo>
                <a:cubicBezTo>
                  <a:pt x="18900" y="256663"/>
                  <a:pt x="0" y="214729"/>
                  <a:pt x="0" y="168266"/>
                </a:cubicBezTo>
                <a:cubicBezTo>
                  <a:pt x="0" y="108416"/>
                  <a:pt x="32288" y="52503"/>
                  <a:pt x="84263" y="22578"/>
                </a:cubicBezTo>
                <a:cubicBezTo>
                  <a:pt x="104344" y="10963"/>
                  <a:pt x="125853" y="3974"/>
                  <a:pt x="147546" y="1279"/>
                </a:cubicBezTo>
                <a:close/>
              </a:path>
            </a:pathLst>
          </a:custGeom>
          <a:solidFill>
            <a:schemeClr val="accent1"/>
          </a:solidFill>
          <a:ln w="773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5" name="Rounded Rectangle 6"/>
          <p:cNvSpPr/>
          <p:nvPr/>
        </p:nvSpPr>
        <p:spPr>
          <a:xfrm>
            <a:off x="3554536" y="1928945"/>
            <a:ext cx="2232000" cy="3706671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5400"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solidFill>
                <a:schemeClr val="bg1"/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16" name="Oval 26"/>
          <p:cNvSpPr/>
          <p:nvPr/>
        </p:nvSpPr>
        <p:spPr>
          <a:xfrm>
            <a:off x="4183630" y="2202012"/>
            <a:ext cx="973813" cy="973813"/>
          </a:xfrm>
          <a:prstGeom prst="ellipse">
            <a:avLst/>
          </a:prstGeom>
          <a:solidFill>
            <a:schemeClr val="bg1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Inter" panose="020005030000000200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711217" y="3824590"/>
            <a:ext cx="1918638" cy="9296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algn="r">
              <a:lnSpc>
                <a:spcPct val="140000"/>
              </a:lnSpc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cs typeface="Inter" panose="02000503000000020004" charset="0"/>
              </a:rPr>
              <a:t>Presentations are communication tools.</a:t>
            </a:r>
            <a:endParaRPr lang="zh-CN" altLang="en-US" dirty="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 flipH="1">
            <a:off x="4261915" y="3362555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r">
              <a:defRPr kumimoji="1" b="1">
                <a:solidFill>
                  <a:schemeClr val="accent1"/>
                </a:solidFill>
                <a:latin typeface="+mn-ea"/>
              </a:defRPr>
            </a:lvl1pPr>
          </a:lstStyle>
          <a:p>
            <a:pPr algn="ctr"/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Inter" panose="02000503000000020004" charset="0"/>
              </a:rPr>
              <a:t>Topic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9" name="任意形状 77"/>
          <p:cNvSpPr/>
          <p:nvPr/>
        </p:nvSpPr>
        <p:spPr>
          <a:xfrm>
            <a:off x="4420111" y="2436918"/>
            <a:ext cx="500850" cy="504001"/>
          </a:xfrm>
          <a:custGeom>
            <a:avLst/>
            <a:gdLst>
              <a:gd name="connsiteX0" fmla="*/ 165374 w 500850"/>
              <a:gd name="connsiteY0" fmla="*/ 396112 h 504001"/>
              <a:gd name="connsiteX1" fmla="*/ 250425 w 500850"/>
              <a:gd name="connsiteY1" fmla="*/ 481163 h 504001"/>
              <a:gd name="connsiteX2" fmla="*/ 335475 w 500850"/>
              <a:gd name="connsiteY2" fmla="*/ 396112 h 504001"/>
              <a:gd name="connsiteX3" fmla="*/ 81113 w 500850"/>
              <a:gd name="connsiteY3" fmla="*/ 331654 h 504001"/>
              <a:gd name="connsiteX4" fmla="*/ 40163 w 500850"/>
              <a:gd name="connsiteY4" fmla="*/ 355162 h 504001"/>
              <a:gd name="connsiteX5" fmla="*/ 81113 w 500850"/>
              <a:gd name="connsiteY5" fmla="*/ 378671 h 504001"/>
              <a:gd name="connsiteX6" fmla="*/ 435488 w 500850"/>
              <a:gd name="connsiteY6" fmla="*/ 330750 h 504001"/>
              <a:gd name="connsiteX7" fmla="*/ 435488 w 500850"/>
              <a:gd name="connsiteY7" fmla="*/ 379575 h 504001"/>
              <a:gd name="connsiteX8" fmla="*/ 459900 w 500850"/>
              <a:gd name="connsiteY8" fmla="*/ 379575 h 504001"/>
              <a:gd name="connsiteX9" fmla="*/ 482738 w 500850"/>
              <a:gd name="connsiteY9" fmla="*/ 353587 h 504001"/>
              <a:gd name="connsiteX10" fmla="*/ 459900 w 500850"/>
              <a:gd name="connsiteY10" fmla="*/ 330750 h 504001"/>
              <a:gd name="connsiteX11" fmla="*/ 403200 w 500850"/>
              <a:gd name="connsiteY11" fmla="*/ 330750 h 504001"/>
              <a:gd name="connsiteX12" fmla="*/ 403200 w 500850"/>
              <a:gd name="connsiteY12" fmla="*/ 379575 h 504001"/>
              <a:gd name="connsiteX13" fmla="*/ 419738 w 500850"/>
              <a:gd name="connsiteY13" fmla="*/ 379575 h 504001"/>
              <a:gd name="connsiteX14" fmla="*/ 419738 w 500850"/>
              <a:gd name="connsiteY14" fmla="*/ 330750 h 504001"/>
              <a:gd name="connsiteX15" fmla="*/ 97651 w 500850"/>
              <a:gd name="connsiteY15" fmla="*/ 330750 h 504001"/>
              <a:gd name="connsiteX16" fmla="*/ 97651 w 500850"/>
              <a:gd name="connsiteY16" fmla="*/ 379575 h 504001"/>
              <a:gd name="connsiteX17" fmla="*/ 387450 w 500850"/>
              <a:gd name="connsiteY17" fmla="*/ 379575 h 504001"/>
              <a:gd name="connsiteX18" fmla="*/ 387450 w 500850"/>
              <a:gd name="connsiteY18" fmla="*/ 330750 h 504001"/>
              <a:gd name="connsiteX19" fmla="*/ 96863 w 500850"/>
              <a:gd name="connsiteY19" fmla="*/ 266963 h 504001"/>
              <a:gd name="connsiteX20" fmla="*/ 96863 w 500850"/>
              <a:gd name="connsiteY20" fmla="*/ 282713 h 504001"/>
              <a:gd name="connsiteX21" fmla="*/ 113400 w 500850"/>
              <a:gd name="connsiteY21" fmla="*/ 282713 h 504001"/>
              <a:gd name="connsiteX22" fmla="*/ 113400 w 500850"/>
              <a:gd name="connsiteY22" fmla="*/ 266963 h 504001"/>
              <a:gd name="connsiteX23" fmla="*/ 355163 w 500850"/>
              <a:gd name="connsiteY23" fmla="*/ 218138 h 504001"/>
              <a:gd name="connsiteX24" fmla="*/ 370913 w 500850"/>
              <a:gd name="connsiteY24" fmla="*/ 218138 h 504001"/>
              <a:gd name="connsiteX25" fmla="*/ 370913 w 500850"/>
              <a:gd name="connsiteY25" fmla="*/ 233888 h 504001"/>
              <a:gd name="connsiteX26" fmla="*/ 355163 w 500850"/>
              <a:gd name="connsiteY26" fmla="*/ 233888 h 504001"/>
              <a:gd name="connsiteX27" fmla="*/ 322875 w 500850"/>
              <a:gd name="connsiteY27" fmla="*/ 218138 h 504001"/>
              <a:gd name="connsiteX28" fmla="*/ 338625 w 500850"/>
              <a:gd name="connsiteY28" fmla="*/ 218138 h 504001"/>
              <a:gd name="connsiteX29" fmla="*/ 338625 w 500850"/>
              <a:gd name="connsiteY29" fmla="*/ 233888 h 504001"/>
              <a:gd name="connsiteX30" fmla="*/ 322875 w 500850"/>
              <a:gd name="connsiteY30" fmla="*/ 233888 h 504001"/>
              <a:gd name="connsiteX31" fmla="*/ 290588 w 500850"/>
              <a:gd name="connsiteY31" fmla="*/ 218138 h 504001"/>
              <a:gd name="connsiteX32" fmla="*/ 306338 w 500850"/>
              <a:gd name="connsiteY32" fmla="*/ 218138 h 504001"/>
              <a:gd name="connsiteX33" fmla="*/ 306338 w 500850"/>
              <a:gd name="connsiteY33" fmla="*/ 233888 h 504001"/>
              <a:gd name="connsiteX34" fmla="*/ 290588 w 500850"/>
              <a:gd name="connsiteY34" fmla="*/ 233888 h 504001"/>
              <a:gd name="connsiteX35" fmla="*/ 250425 w 500850"/>
              <a:gd name="connsiteY35" fmla="*/ 218138 h 504001"/>
              <a:gd name="connsiteX36" fmla="*/ 242550 w 500850"/>
              <a:gd name="connsiteY36" fmla="*/ 226013 h 504001"/>
              <a:gd name="connsiteX37" fmla="*/ 250425 w 500850"/>
              <a:gd name="connsiteY37" fmla="*/ 233888 h 504001"/>
              <a:gd name="connsiteX38" fmla="*/ 258300 w 500850"/>
              <a:gd name="connsiteY38" fmla="*/ 226013 h 504001"/>
              <a:gd name="connsiteX39" fmla="*/ 250425 w 500850"/>
              <a:gd name="connsiteY39" fmla="*/ 218138 h 504001"/>
              <a:gd name="connsiteX40" fmla="*/ 193725 w 500850"/>
              <a:gd name="connsiteY40" fmla="*/ 218138 h 504001"/>
              <a:gd name="connsiteX41" fmla="*/ 209475 w 500850"/>
              <a:gd name="connsiteY41" fmla="*/ 218138 h 504001"/>
              <a:gd name="connsiteX42" fmla="*/ 209475 w 500850"/>
              <a:gd name="connsiteY42" fmla="*/ 233888 h 504001"/>
              <a:gd name="connsiteX43" fmla="*/ 193725 w 500850"/>
              <a:gd name="connsiteY43" fmla="*/ 233888 h 504001"/>
              <a:gd name="connsiteX44" fmla="*/ 161438 w 500850"/>
              <a:gd name="connsiteY44" fmla="*/ 218138 h 504001"/>
              <a:gd name="connsiteX45" fmla="*/ 177188 w 500850"/>
              <a:gd name="connsiteY45" fmla="*/ 218138 h 504001"/>
              <a:gd name="connsiteX46" fmla="*/ 177188 w 500850"/>
              <a:gd name="connsiteY46" fmla="*/ 233888 h 504001"/>
              <a:gd name="connsiteX47" fmla="*/ 161438 w 500850"/>
              <a:gd name="connsiteY47" fmla="*/ 233888 h 504001"/>
              <a:gd name="connsiteX48" fmla="*/ 129150 w 500850"/>
              <a:gd name="connsiteY48" fmla="*/ 218138 h 504001"/>
              <a:gd name="connsiteX49" fmla="*/ 144900 w 500850"/>
              <a:gd name="connsiteY49" fmla="*/ 218138 h 504001"/>
              <a:gd name="connsiteX50" fmla="*/ 144900 w 500850"/>
              <a:gd name="connsiteY50" fmla="*/ 233888 h 504001"/>
              <a:gd name="connsiteX51" fmla="*/ 129150 w 500850"/>
              <a:gd name="connsiteY51" fmla="*/ 233888 h 504001"/>
              <a:gd name="connsiteX52" fmla="*/ 373177 w 500850"/>
              <a:gd name="connsiteY52" fmla="*/ 87708 h 504001"/>
              <a:gd name="connsiteX53" fmla="*/ 293738 w 500850"/>
              <a:gd name="connsiteY53" fmla="*/ 120488 h 504001"/>
              <a:gd name="connsiteX54" fmla="*/ 250425 w 500850"/>
              <a:gd name="connsiteY54" fmla="*/ 164588 h 504001"/>
              <a:gd name="connsiteX55" fmla="*/ 207113 w 500850"/>
              <a:gd name="connsiteY55" fmla="*/ 121275 h 504001"/>
              <a:gd name="connsiteX56" fmla="*/ 48825 w 500850"/>
              <a:gd name="connsiteY56" fmla="*/ 121275 h 504001"/>
              <a:gd name="connsiteX57" fmla="*/ 48825 w 500850"/>
              <a:gd name="connsiteY57" fmla="*/ 279563 h 504001"/>
              <a:gd name="connsiteX58" fmla="*/ 85049 w 500850"/>
              <a:gd name="connsiteY58" fmla="*/ 315787 h 504001"/>
              <a:gd name="connsiteX59" fmla="*/ 415013 w 500850"/>
              <a:gd name="connsiteY59" fmla="*/ 315787 h 504001"/>
              <a:gd name="connsiteX60" fmla="*/ 452025 w 500850"/>
              <a:gd name="connsiteY60" fmla="*/ 278775 h 504001"/>
              <a:gd name="connsiteX61" fmla="*/ 452025 w 500850"/>
              <a:gd name="connsiteY61" fmla="*/ 120488 h 504001"/>
              <a:gd name="connsiteX62" fmla="*/ 415222 w 500850"/>
              <a:gd name="connsiteY62" fmla="*/ 95792 h 504001"/>
              <a:gd name="connsiteX63" fmla="*/ 403200 w 500850"/>
              <a:gd name="connsiteY63" fmla="*/ 93480 h 504001"/>
              <a:gd name="connsiteX64" fmla="*/ 403200 w 500850"/>
              <a:gd name="connsiteY64" fmla="*/ 226012 h 504001"/>
              <a:gd name="connsiteX65" fmla="*/ 322875 w 500850"/>
              <a:gd name="connsiteY65" fmla="*/ 307125 h 504001"/>
              <a:gd name="connsiteX66" fmla="*/ 254437 w 500850"/>
              <a:gd name="connsiteY66" fmla="*/ 269583 h 504001"/>
              <a:gd name="connsiteX67" fmla="*/ 245915 w 500850"/>
              <a:gd name="connsiteY67" fmla="*/ 248544 h 504001"/>
              <a:gd name="connsiteX68" fmla="*/ 233198 w 500850"/>
              <a:gd name="connsiteY68" fmla="*/ 243239 h 504001"/>
              <a:gd name="connsiteX69" fmla="*/ 226012 w 500850"/>
              <a:gd name="connsiteY69" fmla="*/ 226013 h 504001"/>
              <a:gd name="connsiteX70" fmla="*/ 233198 w 500850"/>
              <a:gd name="connsiteY70" fmla="*/ 208786 h 504001"/>
              <a:gd name="connsiteX71" fmla="*/ 238292 w 500850"/>
              <a:gd name="connsiteY71" fmla="*/ 206661 h 504001"/>
              <a:gd name="connsiteX72" fmla="*/ 230468 w 500850"/>
              <a:gd name="connsiteY72" fmla="*/ 189271 h 504001"/>
              <a:gd name="connsiteX73" fmla="*/ 163801 w 500850"/>
              <a:gd name="connsiteY73" fmla="*/ 163800 h 504001"/>
              <a:gd name="connsiteX74" fmla="*/ 113401 w 500850"/>
              <a:gd name="connsiteY74" fmla="*/ 226800 h 504001"/>
              <a:gd name="connsiteX75" fmla="*/ 113401 w 500850"/>
              <a:gd name="connsiteY75" fmla="*/ 250425 h 504001"/>
              <a:gd name="connsiteX76" fmla="*/ 128363 w 500850"/>
              <a:gd name="connsiteY76" fmla="*/ 250425 h 504001"/>
              <a:gd name="connsiteX77" fmla="*/ 129150 w 500850"/>
              <a:gd name="connsiteY77" fmla="*/ 298463 h 504001"/>
              <a:gd name="connsiteX78" fmla="*/ 80325 w 500850"/>
              <a:gd name="connsiteY78" fmla="*/ 298463 h 504001"/>
              <a:gd name="connsiteX79" fmla="*/ 80325 w 500850"/>
              <a:gd name="connsiteY79" fmla="*/ 250425 h 504001"/>
              <a:gd name="connsiteX80" fmla="*/ 96863 w 500850"/>
              <a:gd name="connsiteY80" fmla="*/ 250425 h 504001"/>
              <a:gd name="connsiteX81" fmla="*/ 96863 w 500850"/>
              <a:gd name="connsiteY81" fmla="*/ 226013 h 504001"/>
              <a:gd name="connsiteX82" fmla="*/ 177975 w 500850"/>
              <a:gd name="connsiteY82" fmla="*/ 145688 h 504001"/>
              <a:gd name="connsiteX83" fmla="*/ 246082 w 500850"/>
              <a:gd name="connsiteY83" fmla="*/ 183229 h 504001"/>
              <a:gd name="connsiteX84" fmla="*/ 254468 w 500850"/>
              <a:gd name="connsiteY84" fmla="*/ 203286 h 504001"/>
              <a:gd name="connsiteX85" fmla="*/ 267651 w 500850"/>
              <a:gd name="connsiteY85" fmla="*/ 208786 h 504001"/>
              <a:gd name="connsiteX86" fmla="*/ 274837 w 500850"/>
              <a:gd name="connsiteY86" fmla="*/ 226013 h 504001"/>
              <a:gd name="connsiteX87" fmla="*/ 267651 w 500850"/>
              <a:gd name="connsiteY87" fmla="*/ 243239 h 504001"/>
              <a:gd name="connsiteX88" fmla="*/ 262260 w 500850"/>
              <a:gd name="connsiteY88" fmla="*/ 245488 h 504001"/>
              <a:gd name="connsiteX89" fmla="*/ 270383 w 500850"/>
              <a:gd name="connsiteY89" fmla="*/ 263541 h 504001"/>
              <a:gd name="connsiteX90" fmla="*/ 337050 w 500850"/>
              <a:gd name="connsiteY90" fmla="*/ 289012 h 504001"/>
              <a:gd name="connsiteX91" fmla="*/ 387450 w 500850"/>
              <a:gd name="connsiteY91" fmla="*/ 226012 h 504001"/>
              <a:gd name="connsiteX92" fmla="*/ 387450 w 500850"/>
              <a:gd name="connsiteY92" fmla="*/ 90452 h 504001"/>
              <a:gd name="connsiteX93" fmla="*/ 387450 w 500850"/>
              <a:gd name="connsiteY93" fmla="*/ 15750 h 504001"/>
              <a:gd name="connsiteX94" fmla="*/ 387450 w 500850"/>
              <a:gd name="connsiteY94" fmla="*/ 32287 h 504001"/>
              <a:gd name="connsiteX95" fmla="*/ 403200 w 500850"/>
              <a:gd name="connsiteY95" fmla="*/ 32287 h 504001"/>
              <a:gd name="connsiteX96" fmla="*/ 403200 w 500850"/>
              <a:gd name="connsiteY96" fmla="*/ 15750 h 504001"/>
              <a:gd name="connsiteX97" fmla="*/ 370912 w 500850"/>
              <a:gd name="connsiteY97" fmla="*/ 0 h 504001"/>
              <a:gd name="connsiteX98" fmla="*/ 419737 w 500850"/>
              <a:gd name="connsiteY98" fmla="*/ 0 h 504001"/>
              <a:gd name="connsiteX99" fmla="*/ 419737 w 500850"/>
              <a:gd name="connsiteY99" fmla="*/ 48825 h 504001"/>
              <a:gd name="connsiteX100" fmla="*/ 403200 w 500850"/>
              <a:gd name="connsiteY100" fmla="*/ 48825 h 504001"/>
              <a:gd name="connsiteX101" fmla="*/ 403200 w 500850"/>
              <a:gd name="connsiteY101" fmla="*/ 78486 h 504001"/>
              <a:gd name="connsiteX102" fmla="*/ 420574 w 500850"/>
              <a:gd name="connsiteY102" fmla="*/ 81900 h 504001"/>
              <a:gd name="connsiteX103" fmla="*/ 463050 w 500850"/>
              <a:gd name="connsiteY103" fmla="*/ 110250 h 504001"/>
              <a:gd name="connsiteX104" fmla="*/ 463050 w 500850"/>
              <a:gd name="connsiteY104" fmla="*/ 291375 h 504001"/>
              <a:gd name="connsiteX105" fmla="*/ 438119 w 500850"/>
              <a:gd name="connsiteY105" fmla="*/ 315787 h 504001"/>
              <a:gd name="connsiteX106" fmla="*/ 460688 w 500850"/>
              <a:gd name="connsiteY106" fmla="*/ 315787 h 504001"/>
              <a:gd name="connsiteX107" fmla="*/ 499275 w 500850"/>
              <a:gd name="connsiteY107" fmla="*/ 358312 h 504001"/>
              <a:gd name="connsiteX108" fmla="*/ 460688 w 500850"/>
              <a:gd name="connsiteY108" fmla="*/ 396112 h 504001"/>
              <a:gd name="connsiteX109" fmla="*/ 358314 w 500850"/>
              <a:gd name="connsiteY109" fmla="*/ 396112 h 504001"/>
              <a:gd name="connsiteX110" fmla="*/ 250425 w 500850"/>
              <a:gd name="connsiteY110" fmla="*/ 504001 h 504001"/>
              <a:gd name="connsiteX111" fmla="*/ 141765 w 500850"/>
              <a:gd name="connsiteY111" fmla="*/ 396112 h 504001"/>
              <a:gd name="connsiteX112" fmla="*/ 78750 w 500850"/>
              <a:gd name="connsiteY112" fmla="*/ 396112 h 504001"/>
              <a:gd name="connsiteX113" fmla="*/ 7875 w 500850"/>
              <a:gd name="connsiteY113" fmla="*/ 355950 h 504001"/>
              <a:gd name="connsiteX114" fmla="*/ 67787 w 500850"/>
              <a:gd name="connsiteY114" fmla="*/ 322000 h 504001"/>
              <a:gd name="connsiteX115" fmla="*/ 37800 w 500850"/>
              <a:gd name="connsiteY115" fmla="*/ 291375 h 504001"/>
              <a:gd name="connsiteX116" fmla="*/ 37800 w 500850"/>
              <a:gd name="connsiteY116" fmla="*/ 110250 h 504001"/>
              <a:gd name="connsiteX117" fmla="*/ 128362 w 500850"/>
              <a:gd name="connsiteY117" fmla="*/ 72450 h 504001"/>
              <a:gd name="connsiteX118" fmla="*/ 218925 w 500850"/>
              <a:gd name="connsiteY118" fmla="*/ 110250 h 504001"/>
              <a:gd name="connsiteX119" fmla="*/ 250425 w 500850"/>
              <a:gd name="connsiteY119" fmla="*/ 141750 h 504001"/>
              <a:gd name="connsiteX120" fmla="*/ 281925 w 500850"/>
              <a:gd name="connsiteY120" fmla="*/ 110250 h 504001"/>
              <a:gd name="connsiteX121" fmla="*/ 372488 w 500850"/>
              <a:gd name="connsiteY121" fmla="*/ 72450 h 504001"/>
              <a:gd name="connsiteX122" fmla="*/ 387450 w 500850"/>
              <a:gd name="connsiteY122" fmla="*/ 75390 h 504001"/>
              <a:gd name="connsiteX123" fmla="*/ 387450 w 500850"/>
              <a:gd name="connsiteY123" fmla="*/ 48825 h 504001"/>
              <a:gd name="connsiteX124" fmla="*/ 370912 w 500850"/>
              <a:gd name="connsiteY124" fmla="*/ 48825 h 50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00850" h="504001">
                <a:moveTo>
                  <a:pt x="165374" y="396112"/>
                </a:moveTo>
                <a:lnTo>
                  <a:pt x="250425" y="481163"/>
                </a:lnTo>
                <a:lnTo>
                  <a:pt x="335475" y="396112"/>
                </a:lnTo>
                <a:close/>
                <a:moveTo>
                  <a:pt x="81113" y="331654"/>
                </a:moveTo>
                <a:lnTo>
                  <a:pt x="40163" y="355162"/>
                </a:lnTo>
                <a:lnTo>
                  <a:pt x="81113" y="378671"/>
                </a:lnTo>
                <a:close/>
                <a:moveTo>
                  <a:pt x="435488" y="330750"/>
                </a:moveTo>
                <a:lnTo>
                  <a:pt x="435488" y="379575"/>
                </a:lnTo>
                <a:lnTo>
                  <a:pt x="459900" y="379575"/>
                </a:lnTo>
                <a:cubicBezTo>
                  <a:pt x="473288" y="378787"/>
                  <a:pt x="483525" y="366975"/>
                  <a:pt x="482738" y="353587"/>
                </a:cubicBezTo>
                <a:cubicBezTo>
                  <a:pt x="481950" y="340987"/>
                  <a:pt x="472500" y="331537"/>
                  <a:pt x="459900" y="330750"/>
                </a:cubicBezTo>
                <a:close/>
                <a:moveTo>
                  <a:pt x="403200" y="330750"/>
                </a:moveTo>
                <a:lnTo>
                  <a:pt x="403200" y="379575"/>
                </a:lnTo>
                <a:lnTo>
                  <a:pt x="419738" y="379575"/>
                </a:lnTo>
                <a:lnTo>
                  <a:pt x="419738" y="330750"/>
                </a:lnTo>
                <a:close/>
                <a:moveTo>
                  <a:pt x="97651" y="330750"/>
                </a:moveTo>
                <a:lnTo>
                  <a:pt x="97651" y="379575"/>
                </a:lnTo>
                <a:lnTo>
                  <a:pt x="387450" y="379575"/>
                </a:lnTo>
                <a:lnTo>
                  <a:pt x="387450" y="330750"/>
                </a:lnTo>
                <a:close/>
                <a:moveTo>
                  <a:pt x="96863" y="266963"/>
                </a:moveTo>
                <a:lnTo>
                  <a:pt x="96863" y="282713"/>
                </a:lnTo>
                <a:lnTo>
                  <a:pt x="113400" y="282713"/>
                </a:lnTo>
                <a:lnTo>
                  <a:pt x="113400" y="266963"/>
                </a:lnTo>
                <a:close/>
                <a:moveTo>
                  <a:pt x="355163" y="218138"/>
                </a:moveTo>
                <a:lnTo>
                  <a:pt x="370913" y="218138"/>
                </a:lnTo>
                <a:lnTo>
                  <a:pt x="370913" y="233888"/>
                </a:lnTo>
                <a:lnTo>
                  <a:pt x="355163" y="233888"/>
                </a:lnTo>
                <a:close/>
                <a:moveTo>
                  <a:pt x="322875" y="218138"/>
                </a:moveTo>
                <a:lnTo>
                  <a:pt x="338625" y="218138"/>
                </a:lnTo>
                <a:lnTo>
                  <a:pt x="338625" y="233888"/>
                </a:lnTo>
                <a:lnTo>
                  <a:pt x="322875" y="233888"/>
                </a:lnTo>
                <a:close/>
                <a:moveTo>
                  <a:pt x="290588" y="218138"/>
                </a:moveTo>
                <a:lnTo>
                  <a:pt x="306338" y="218138"/>
                </a:lnTo>
                <a:lnTo>
                  <a:pt x="306338" y="233888"/>
                </a:lnTo>
                <a:lnTo>
                  <a:pt x="290588" y="233888"/>
                </a:lnTo>
                <a:close/>
                <a:moveTo>
                  <a:pt x="250425" y="218138"/>
                </a:moveTo>
                <a:cubicBezTo>
                  <a:pt x="245700" y="218138"/>
                  <a:pt x="242550" y="221288"/>
                  <a:pt x="242550" y="226013"/>
                </a:cubicBezTo>
                <a:cubicBezTo>
                  <a:pt x="242550" y="230737"/>
                  <a:pt x="245700" y="233888"/>
                  <a:pt x="250425" y="233888"/>
                </a:cubicBezTo>
                <a:cubicBezTo>
                  <a:pt x="255149" y="233888"/>
                  <a:pt x="258300" y="230737"/>
                  <a:pt x="258300" y="226013"/>
                </a:cubicBezTo>
                <a:cubicBezTo>
                  <a:pt x="258300" y="221288"/>
                  <a:pt x="255149" y="218138"/>
                  <a:pt x="250425" y="218138"/>
                </a:cubicBezTo>
                <a:close/>
                <a:moveTo>
                  <a:pt x="193725" y="218138"/>
                </a:moveTo>
                <a:lnTo>
                  <a:pt x="209475" y="218138"/>
                </a:lnTo>
                <a:lnTo>
                  <a:pt x="209475" y="233888"/>
                </a:lnTo>
                <a:lnTo>
                  <a:pt x="193725" y="233888"/>
                </a:lnTo>
                <a:close/>
                <a:moveTo>
                  <a:pt x="161438" y="218138"/>
                </a:moveTo>
                <a:lnTo>
                  <a:pt x="177188" y="218138"/>
                </a:lnTo>
                <a:lnTo>
                  <a:pt x="177188" y="233888"/>
                </a:lnTo>
                <a:lnTo>
                  <a:pt x="161438" y="233888"/>
                </a:lnTo>
                <a:close/>
                <a:moveTo>
                  <a:pt x="129150" y="218138"/>
                </a:moveTo>
                <a:lnTo>
                  <a:pt x="144900" y="218138"/>
                </a:lnTo>
                <a:lnTo>
                  <a:pt x="144900" y="233888"/>
                </a:lnTo>
                <a:lnTo>
                  <a:pt x="129150" y="233888"/>
                </a:lnTo>
                <a:close/>
                <a:moveTo>
                  <a:pt x="373177" y="87708"/>
                </a:moveTo>
                <a:cubicBezTo>
                  <a:pt x="344532" y="87806"/>
                  <a:pt x="315788" y="98831"/>
                  <a:pt x="293738" y="120488"/>
                </a:cubicBezTo>
                <a:lnTo>
                  <a:pt x="250425" y="164588"/>
                </a:lnTo>
                <a:lnTo>
                  <a:pt x="207113" y="121275"/>
                </a:lnTo>
                <a:cubicBezTo>
                  <a:pt x="163800" y="77962"/>
                  <a:pt x="92925" y="77962"/>
                  <a:pt x="48825" y="121275"/>
                </a:cubicBezTo>
                <a:cubicBezTo>
                  <a:pt x="4725" y="164588"/>
                  <a:pt x="5512" y="236250"/>
                  <a:pt x="48825" y="279563"/>
                </a:cubicBezTo>
                <a:lnTo>
                  <a:pt x="85049" y="315787"/>
                </a:lnTo>
                <a:lnTo>
                  <a:pt x="415013" y="315787"/>
                </a:lnTo>
                <a:lnTo>
                  <a:pt x="452025" y="278775"/>
                </a:lnTo>
                <a:cubicBezTo>
                  <a:pt x="495338" y="235463"/>
                  <a:pt x="495338" y="164588"/>
                  <a:pt x="452025" y="120488"/>
                </a:cubicBezTo>
                <a:cubicBezTo>
                  <a:pt x="441197" y="109463"/>
                  <a:pt x="428647" y="101243"/>
                  <a:pt x="415222" y="95792"/>
                </a:cubicBezTo>
                <a:lnTo>
                  <a:pt x="403200" y="93480"/>
                </a:lnTo>
                <a:lnTo>
                  <a:pt x="403200" y="226012"/>
                </a:lnTo>
                <a:cubicBezTo>
                  <a:pt x="403988" y="270900"/>
                  <a:pt x="367763" y="307125"/>
                  <a:pt x="322875" y="307125"/>
                </a:cubicBezTo>
                <a:cubicBezTo>
                  <a:pt x="294525" y="307125"/>
                  <a:pt x="268833" y="292507"/>
                  <a:pt x="254437" y="269583"/>
                </a:cubicBezTo>
                <a:lnTo>
                  <a:pt x="245915" y="248544"/>
                </a:lnTo>
                <a:lnTo>
                  <a:pt x="233198" y="243239"/>
                </a:lnTo>
                <a:cubicBezTo>
                  <a:pt x="228769" y="238810"/>
                  <a:pt x="226012" y="232707"/>
                  <a:pt x="226012" y="226013"/>
                </a:cubicBezTo>
                <a:cubicBezTo>
                  <a:pt x="226012" y="219319"/>
                  <a:pt x="228769" y="213216"/>
                  <a:pt x="233198" y="208786"/>
                </a:cubicBezTo>
                <a:lnTo>
                  <a:pt x="238292" y="206661"/>
                </a:lnTo>
                <a:lnTo>
                  <a:pt x="230468" y="189271"/>
                </a:lnTo>
                <a:cubicBezTo>
                  <a:pt x="215776" y="168821"/>
                  <a:pt x="189789" y="157894"/>
                  <a:pt x="163801" y="163800"/>
                </a:cubicBezTo>
                <a:cubicBezTo>
                  <a:pt x="134663" y="170101"/>
                  <a:pt x="113401" y="196876"/>
                  <a:pt x="113401" y="226800"/>
                </a:cubicBezTo>
                <a:lnTo>
                  <a:pt x="113401" y="250425"/>
                </a:lnTo>
                <a:lnTo>
                  <a:pt x="128363" y="250425"/>
                </a:lnTo>
                <a:lnTo>
                  <a:pt x="129150" y="298463"/>
                </a:lnTo>
                <a:lnTo>
                  <a:pt x="80325" y="298463"/>
                </a:lnTo>
                <a:lnTo>
                  <a:pt x="80325" y="250425"/>
                </a:lnTo>
                <a:lnTo>
                  <a:pt x="96863" y="250425"/>
                </a:lnTo>
                <a:lnTo>
                  <a:pt x="96863" y="226013"/>
                </a:lnTo>
                <a:cubicBezTo>
                  <a:pt x="96863" y="181126"/>
                  <a:pt x="133088" y="145688"/>
                  <a:pt x="177975" y="145688"/>
                </a:cubicBezTo>
                <a:cubicBezTo>
                  <a:pt x="206326" y="145688"/>
                  <a:pt x="231575" y="160306"/>
                  <a:pt x="246082" y="183229"/>
                </a:cubicBezTo>
                <a:lnTo>
                  <a:pt x="254468" y="203286"/>
                </a:lnTo>
                <a:lnTo>
                  <a:pt x="267651" y="208786"/>
                </a:lnTo>
                <a:cubicBezTo>
                  <a:pt x="272081" y="213216"/>
                  <a:pt x="274837" y="219319"/>
                  <a:pt x="274837" y="226013"/>
                </a:cubicBezTo>
                <a:cubicBezTo>
                  <a:pt x="274837" y="232707"/>
                  <a:pt x="272081" y="238810"/>
                  <a:pt x="267651" y="243239"/>
                </a:cubicBezTo>
                <a:lnTo>
                  <a:pt x="262260" y="245488"/>
                </a:lnTo>
                <a:lnTo>
                  <a:pt x="270383" y="263541"/>
                </a:lnTo>
                <a:cubicBezTo>
                  <a:pt x="285075" y="283992"/>
                  <a:pt x="311063" y="294918"/>
                  <a:pt x="337050" y="289012"/>
                </a:cubicBezTo>
                <a:cubicBezTo>
                  <a:pt x="366188" y="282712"/>
                  <a:pt x="387450" y="255937"/>
                  <a:pt x="387450" y="226012"/>
                </a:cubicBezTo>
                <a:lnTo>
                  <a:pt x="387450" y="90452"/>
                </a:lnTo>
                <a:close/>
                <a:moveTo>
                  <a:pt x="387450" y="15750"/>
                </a:moveTo>
                <a:lnTo>
                  <a:pt x="387450" y="32287"/>
                </a:lnTo>
                <a:lnTo>
                  <a:pt x="403200" y="32287"/>
                </a:lnTo>
                <a:lnTo>
                  <a:pt x="403200" y="15750"/>
                </a:lnTo>
                <a:close/>
                <a:moveTo>
                  <a:pt x="370912" y="0"/>
                </a:moveTo>
                <a:lnTo>
                  <a:pt x="419737" y="0"/>
                </a:lnTo>
                <a:lnTo>
                  <a:pt x="419737" y="48825"/>
                </a:lnTo>
                <a:lnTo>
                  <a:pt x="403200" y="48825"/>
                </a:lnTo>
                <a:lnTo>
                  <a:pt x="403200" y="78486"/>
                </a:lnTo>
                <a:lnTo>
                  <a:pt x="420574" y="81900"/>
                </a:lnTo>
                <a:cubicBezTo>
                  <a:pt x="435980" y="88200"/>
                  <a:pt x="450450" y="97650"/>
                  <a:pt x="463050" y="110250"/>
                </a:cubicBezTo>
                <a:cubicBezTo>
                  <a:pt x="513450" y="160650"/>
                  <a:pt x="513450" y="240975"/>
                  <a:pt x="463050" y="291375"/>
                </a:cubicBezTo>
                <a:lnTo>
                  <a:pt x="438119" y="315787"/>
                </a:lnTo>
                <a:lnTo>
                  <a:pt x="460688" y="315787"/>
                </a:lnTo>
                <a:cubicBezTo>
                  <a:pt x="482738" y="316575"/>
                  <a:pt x="500063" y="335475"/>
                  <a:pt x="499275" y="358312"/>
                </a:cubicBezTo>
                <a:cubicBezTo>
                  <a:pt x="497700" y="378000"/>
                  <a:pt x="481163" y="394537"/>
                  <a:pt x="460688" y="396112"/>
                </a:cubicBezTo>
                <a:lnTo>
                  <a:pt x="358314" y="396112"/>
                </a:lnTo>
                <a:lnTo>
                  <a:pt x="250425" y="504001"/>
                </a:lnTo>
                <a:lnTo>
                  <a:pt x="141765" y="396112"/>
                </a:lnTo>
                <a:lnTo>
                  <a:pt x="78750" y="396112"/>
                </a:lnTo>
                <a:lnTo>
                  <a:pt x="7875" y="355950"/>
                </a:lnTo>
                <a:lnTo>
                  <a:pt x="67787" y="322000"/>
                </a:lnTo>
                <a:lnTo>
                  <a:pt x="37800" y="291375"/>
                </a:lnTo>
                <a:cubicBezTo>
                  <a:pt x="-12600" y="240975"/>
                  <a:pt x="-12600" y="160650"/>
                  <a:pt x="37800" y="110250"/>
                </a:cubicBezTo>
                <a:cubicBezTo>
                  <a:pt x="63000" y="85050"/>
                  <a:pt x="95681" y="72450"/>
                  <a:pt x="128362" y="72450"/>
                </a:cubicBezTo>
                <a:cubicBezTo>
                  <a:pt x="161044" y="72450"/>
                  <a:pt x="193725" y="85050"/>
                  <a:pt x="218925" y="110250"/>
                </a:cubicBezTo>
                <a:lnTo>
                  <a:pt x="250425" y="141750"/>
                </a:lnTo>
                <a:lnTo>
                  <a:pt x="281925" y="110250"/>
                </a:lnTo>
                <a:cubicBezTo>
                  <a:pt x="307125" y="85050"/>
                  <a:pt x="339806" y="72450"/>
                  <a:pt x="372488" y="72450"/>
                </a:cubicBezTo>
                <a:lnTo>
                  <a:pt x="387450" y="75390"/>
                </a:lnTo>
                <a:lnTo>
                  <a:pt x="387450" y="48825"/>
                </a:lnTo>
                <a:lnTo>
                  <a:pt x="370912" y="48825"/>
                </a:lnTo>
                <a:close/>
              </a:path>
            </a:pathLst>
          </a:custGeom>
          <a:solidFill>
            <a:schemeClr val="accent1"/>
          </a:solidFill>
          <a:ln w="773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20" name="Rounded Rectangle 27"/>
          <p:cNvSpPr/>
          <p:nvPr/>
        </p:nvSpPr>
        <p:spPr>
          <a:xfrm>
            <a:off x="699466" y="1928945"/>
            <a:ext cx="2232000" cy="3706671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5400"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solidFill>
                <a:schemeClr val="bg1"/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21" name="Oval 2"/>
          <p:cNvSpPr/>
          <p:nvPr/>
        </p:nvSpPr>
        <p:spPr>
          <a:xfrm>
            <a:off x="1328560" y="2193403"/>
            <a:ext cx="973813" cy="973813"/>
          </a:xfrm>
          <a:prstGeom prst="ellipse">
            <a:avLst/>
          </a:prstGeom>
          <a:solidFill>
            <a:schemeClr val="bg1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Inter" panose="0200050300000002000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56147" y="3824590"/>
            <a:ext cx="1918638" cy="9296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algn="r">
              <a:lnSpc>
                <a:spcPct val="140000"/>
              </a:lnSpc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cs typeface="Inter" panose="02000503000000020004" charset="0"/>
              </a:rPr>
              <a:t>Presentations are communication tools.</a:t>
            </a:r>
            <a:endParaRPr lang="zh-CN" altLang="en-US" dirty="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 flipH="1">
            <a:off x="1406847" y="3362555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r">
              <a:defRPr kumimoji="1" b="1">
                <a:solidFill>
                  <a:schemeClr val="accent1"/>
                </a:solidFill>
                <a:latin typeface="+mn-ea"/>
              </a:defRPr>
            </a:lvl1pPr>
          </a:lstStyle>
          <a:p>
            <a:pPr algn="ctr"/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Inter" panose="02000503000000020004" charset="0"/>
              </a:rPr>
              <a:t>Topic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4" name="任意形状 78"/>
          <p:cNvSpPr/>
          <p:nvPr/>
        </p:nvSpPr>
        <p:spPr>
          <a:xfrm>
            <a:off x="1604416" y="2428309"/>
            <a:ext cx="423675" cy="504001"/>
          </a:xfrm>
          <a:custGeom>
            <a:avLst/>
            <a:gdLst>
              <a:gd name="connsiteX0" fmla="*/ 348863 w 423675"/>
              <a:gd name="connsiteY0" fmla="*/ 455175 h 504001"/>
              <a:gd name="connsiteX1" fmla="*/ 365400 w 423675"/>
              <a:gd name="connsiteY1" fmla="*/ 455175 h 504001"/>
              <a:gd name="connsiteX2" fmla="*/ 365400 w 423675"/>
              <a:gd name="connsiteY2" fmla="*/ 471712 h 504001"/>
              <a:gd name="connsiteX3" fmla="*/ 348863 w 423675"/>
              <a:gd name="connsiteY3" fmla="*/ 471712 h 504001"/>
              <a:gd name="connsiteX4" fmla="*/ 316575 w 423675"/>
              <a:gd name="connsiteY4" fmla="*/ 455175 h 504001"/>
              <a:gd name="connsiteX5" fmla="*/ 333113 w 423675"/>
              <a:gd name="connsiteY5" fmla="*/ 455175 h 504001"/>
              <a:gd name="connsiteX6" fmla="*/ 333113 w 423675"/>
              <a:gd name="connsiteY6" fmla="*/ 471712 h 504001"/>
              <a:gd name="connsiteX7" fmla="*/ 316575 w 423675"/>
              <a:gd name="connsiteY7" fmla="*/ 471712 h 504001"/>
              <a:gd name="connsiteX8" fmla="*/ 284288 w 423675"/>
              <a:gd name="connsiteY8" fmla="*/ 455175 h 504001"/>
              <a:gd name="connsiteX9" fmla="*/ 300825 w 423675"/>
              <a:gd name="connsiteY9" fmla="*/ 455175 h 504001"/>
              <a:gd name="connsiteX10" fmla="*/ 300825 w 423675"/>
              <a:gd name="connsiteY10" fmla="*/ 471712 h 504001"/>
              <a:gd name="connsiteX11" fmla="*/ 284288 w 423675"/>
              <a:gd name="connsiteY11" fmla="*/ 471712 h 504001"/>
              <a:gd name="connsiteX12" fmla="*/ 40951 w 423675"/>
              <a:gd name="connsiteY12" fmla="*/ 240344 h 504001"/>
              <a:gd name="connsiteX13" fmla="*/ 40951 w 423675"/>
              <a:gd name="connsiteY13" fmla="*/ 487463 h 504001"/>
              <a:gd name="connsiteX14" fmla="*/ 381938 w 423675"/>
              <a:gd name="connsiteY14" fmla="*/ 487463 h 504001"/>
              <a:gd name="connsiteX15" fmla="*/ 381938 w 423675"/>
              <a:gd name="connsiteY15" fmla="*/ 397754 h 504001"/>
              <a:gd name="connsiteX16" fmla="*/ 361463 w 423675"/>
              <a:gd name="connsiteY16" fmla="*/ 406351 h 504001"/>
              <a:gd name="connsiteX17" fmla="*/ 325238 w 423675"/>
              <a:gd name="connsiteY17" fmla="*/ 370126 h 504001"/>
              <a:gd name="connsiteX18" fmla="*/ 304763 w 423675"/>
              <a:gd name="connsiteY18" fmla="*/ 349651 h 504001"/>
              <a:gd name="connsiteX19" fmla="*/ 284288 w 423675"/>
              <a:gd name="connsiteY19" fmla="*/ 370126 h 504001"/>
              <a:gd name="connsiteX20" fmla="*/ 245700 w 423675"/>
              <a:gd name="connsiteY20" fmla="*/ 404776 h 504001"/>
              <a:gd name="connsiteX21" fmla="*/ 211050 w 423675"/>
              <a:gd name="connsiteY21" fmla="*/ 370126 h 504001"/>
              <a:gd name="connsiteX22" fmla="*/ 211050 w 423675"/>
              <a:gd name="connsiteY22" fmla="*/ 333113 h 504001"/>
              <a:gd name="connsiteX23" fmla="*/ 61819 w 423675"/>
              <a:gd name="connsiteY23" fmla="*/ 271294 h 504001"/>
              <a:gd name="connsiteX24" fmla="*/ 381938 w 423675"/>
              <a:gd name="connsiteY24" fmla="*/ 239792 h 504001"/>
              <a:gd name="connsiteX25" fmla="*/ 360478 w 423675"/>
              <a:gd name="connsiteY25" fmla="*/ 271294 h 504001"/>
              <a:gd name="connsiteX26" fmla="*/ 293221 w 423675"/>
              <a:gd name="connsiteY26" fmla="*/ 316526 h 504001"/>
              <a:gd name="connsiteX27" fmla="*/ 228375 w 423675"/>
              <a:gd name="connsiteY27" fmla="*/ 329616 h 504001"/>
              <a:gd name="connsiteX28" fmla="*/ 228375 w 423675"/>
              <a:gd name="connsiteY28" fmla="*/ 370126 h 504001"/>
              <a:gd name="connsiteX29" fmla="*/ 248850 w 423675"/>
              <a:gd name="connsiteY29" fmla="*/ 390600 h 504001"/>
              <a:gd name="connsiteX30" fmla="*/ 269325 w 423675"/>
              <a:gd name="connsiteY30" fmla="*/ 370126 h 504001"/>
              <a:gd name="connsiteX31" fmla="*/ 303975 w 423675"/>
              <a:gd name="connsiteY31" fmla="*/ 331538 h 504001"/>
              <a:gd name="connsiteX32" fmla="*/ 342563 w 423675"/>
              <a:gd name="connsiteY32" fmla="*/ 366188 h 504001"/>
              <a:gd name="connsiteX33" fmla="*/ 342563 w 423675"/>
              <a:gd name="connsiteY33" fmla="*/ 369338 h 504001"/>
              <a:gd name="connsiteX34" fmla="*/ 363038 w 423675"/>
              <a:gd name="connsiteY34" fmla="*/ 389813 h 504001"/>
              <a:gd name="connsiteX35" fmla="*/ 377410 w 423675"/>
              <a:gd name="connsiteY35" fmla="*/ 383710 h 504001"/>
              <a:gd name="connsiteX36" fmla="*/ 381938 w 423675"/>
              <a:gd name="connsiteY36" fmla="*/ 373047 h 504001"/>
              <a:gd name="connsiteX37" fmla="*/ 40951 w 423675"/>
              <a:gd name="connsiteY37" fmla="*/ 163740 h 504001"/>
              <a:gd name="connsiteX38" fmla="*/ 40951 w 423675"/>
              <a:gd name="connsiteY38" fmla="*/ 211547 h 504001"/>
              <a:gd name="connsiteX39" fmla="*/ 73730 w 423675"/>
              <a:gd name="connsiteY39" fmla="*/ 260171 h 504001"/>
              <a:gd name="connsiteX40" fmla="*/ 135807 w 423675"/>
              <a:gd name="connsiteY40" fmla="*/ 302019 h 504001"/>
              <a:gd name="connsiteX41" fmla="*/ 211050 w 423675"/>
              <a:gd name="connsiteY41" fmla="*/ 317204 h 504001"/>
              <a:gd name="connsiteX42" fmla="*/ 211050 w 423675"/>
              <a:gd name="connsiteY42" fmla="*/ 191363 h 504001"/>
              <a:gd name="connsiteX43" fmla="*/ 190575 w 423675"/>
              <a:gd name="connsiteY43" fmla="*/ 170888 h 504001"/>
              <a:gd name="connsiteX44" fmla="*/ 170100 w 423675"/>
              <a:gd name="connsiteY44" fmla="*/ 191363 h 504001"/>
              <a:gd name="connsiteX45" fmla="*/ 170100 w 423675"/>
              <a:gd name="connsiteY45" fmla="*/ 207900 h 504001"/>
              <a:gd name="connsiteX46" fmla="*/ 135450 w 423675"/>
              <a:gd name="connsiteY46" fmla="*/ 246488 h 504001"/>
              <a:gd name="connsiteX47" fmla="*/ 96863 w 423675"/>
              <a:gd name="connsiteY47" fmla="*/ 211838 h 504001"/>
              <a:gd name="connsiteX48" fmla="*/ 96863 w 423675"/>
              <a:gd name="connsiteY48" fmla="*/ 208688 h 504001"/>
              <a:gd name="connsiteX49" fmla="*/ 96863 w 423675"/>
              <a:gd name="connsiteY49" fmla="*/ 192150 h 504001"/>
              <a:gd name="connsiteX50" fmla="*/ 76388 w 423675"/>
              <a:gd name="connsiteY50" fmla="*/ 171675 h 504001"/>
              <a:gd name="connsiteX51" fmla="*/ 59850 w 423675"/>
              <a:gd name="connsiteY51" fmla="*/ 171675 h 504001"/>
              <a:gd name="connsiteX52" fmla="*/ 398475 w 423675"/>
              <a:gd name="connsiteY52" fmla="*/ 138601 h 504001"/>
              <a:gd name="connsiteX53" fmla="*/ 398475 w 423675"/>
              <a:gd name="connsiteY53" fmla="*/ 176564 h 504001"/>
              <a:gd name="connsiteX54" fmla="*/ 403171 w 423675"/>
              <a:gd name="connsiteY54" fmla="*/ 161430 h 504001"/>
              <a:gd name="connsiteX55" fmla="*/ 405472 w 423675"/>
              <a:gd name="connsiteY55" fmla="*/ 138601 h 504001"/>
              <a:gd name="connsiteX56" fmla="*/ 18204 w 423675"/>
              <a:gd name="connsiteY56" fmla="*/ 138601 h 504001"/>
              <a:gd name="connsiteX57" fmla="*/ 20505 w 423675"/>
              <a:gd name="connsiteY57" fmla="*/ 161430 h 504001"/>
              <a:gd name="connsiteX58" fmla="*/ 24413 w 423675"/>
              <a:gd name="connsiteY58" fmla="*/ 174025 h 504001"/>
              <a:gd name="connsiteX59" fmla="*/ 24413 w 423675"/>
              <a:gd name="connsiteY59" fmla="*/ 138601 h 504001"/>
              <a:gd name="connsiteX60" fmla="*/ 398475 w 423675"/>
              <a:gd name="connsiteY60" fmla="*/ 106313 h 504001"/>
              <a:gd name="connsiteX61" fmla="*/ 398475 w 423675"/>
              <a:gd name="connsiteY61" fmla="*/ 122063 h 504001"/>
              <a:gd name="connsiteX62" fmla="*/ 407138 w 423675"/>
              <a:gd name="connsiteY62" fmla="*/ 122063 h 504001"/>
              <a:gd name="connsiteX63" fmla="*/ 407138 w 423675"/>
              <a:gd name="connsiteY63" fmla="*/ 106313 h 504001"/>
              <a:gd name="connsiteX64" fmla="*/ 16538 w 423675"/>
              <a:gd name="connsiteY64" fmla="*/ 106313 h 504001"/>
              <a:gd name="connsiteX65" fmla="*/ 16538 w 423675"/>
              <a:gd name="connsiteY65" fmla="*/ 122063 h 504001"/>
              <a:gd name="connsiteX66" fmla="*/ 24413 w 423675"/>
              <a:gd name="connsiteY66" fmla="*/ 122063 h 504001"/>
              <a:gd name="connsiteX67" fmla="*/ 24413 w 423675"/>
              <a:gd name="connsiteY67" fmla="*/ 106313 h 504001"/>
              <a:gd name="connsiteX68" fmla="*/ 40951 w 423675"/>
              <a:gd name="connsiteY68" fmla="*/ 40950 h 504001"/>
              <a:gd name="connsiteX69" fmla="*/ 40951 w 423675"/>
              <a:gd name="connsiteY69" fmla="*/ 136518 h 504001"/>
              <a:gd name="connsiteX70" fmla="*/ 46266 w 423675"/>
              <a:gd name="connsiteY70" fmla="*/ 149035 h 504001"/>
              <a:gd name="connsiteX71" fmla="*/ 60638 w 423675"/>
              <a:gd name="connsiteY71" fmla="*/ 155138 h 504001"/>
              <a:gd name="connsiteX72" fmla="*/ 77175 w 423675"/>
              <a:gd name="connsiteY72" fmla="*/ 155138 h 504001"/>
              <a:gd name="connsiteX73" fmla="*/ 114188 w 423675"/>
              <a:gd name="connsiteY73" fmla="*/ 191363 h 504001"/>
              <a:gd name="connsiteX74" fmla="*/ 114188 w 423675"/>
              <a:gd name="connsiteY74" fmla="*/ 207900 h 504001"/>
              <a:gd name="connsiteX75" fmla="*/ 134662 w 423675"/>
              <a:gd name="connsiteY75" fmla="*/ 228376 h 504001"/>
              <a:gd name="connsiteX76" fmla="*/ 155138 w 423675"/>
              <a:gd name="connsiteY76" fmla="*/ 207900 h 504001"/>
              <a:gd name="connsiteX77" fmla="*/ 155138 w 423675"/>
              <a:gd name="connsiteY77" fmla="*/ 192150 h 504001"/>
              <a:gd name="connsiteX78" fmla="*/ 189788 w 423675"/>
              <a:gd name="connsiteY78" fmla="*/ 153563 h 504001"/>
              <a:gd name="connsiteX79" fmla="*/ 228375 w 423675"/>
              <a:gd name="connsiteY79" fmla="*/ 188213 h 504001"/>
              <a:gd name="connsiteX80" fmla="*/ 228375 w 423675"/>
              <a:gd name="connsiteY80" fmla="*/ 191363 h 504001"/>
              <a:gd name="connsiteX81" fmla="*/ 228375 w 423675"/>
              <a:gd name="connsiteY81" fmla="*/ 314025 h 504001"/>
              <a:gd name="connsiteX82" fmla="*/ 287868 w 423675"/>
              <a:gd name="connsiteY82" fmla="*/ 302019 h 504001"/>
              <a:gd name="connsiteX83" fmla="*/ 349946 w 423675"/>
              <a:gd name="connsiteY83" fmla="*/ 260171 h 504001"/>
              <a:gd name="connsiteX84" fmla="*/ 381938 w 423675"/>
              <a:gd name="connsiteY84" fmla="*/ 212714 h 504001"/>
              <a:gd name="connsiteX85" fmla="*/ 381938 w 423675"/>
              <a:gd name="connsiteY85" fmla="*/ 40950 h 504001"/>
              <a:gd name="connsiteX86" fmla="*/ 56701 w 423675"/>
              <a:gd name="connsiteY86" fmla="*/ 16538 h 504001"/>
              <a:gd name="connsiteX87" fmla="*/ 56701 w 423675"/>
              <a:gd name="connsiteY87" fmla="*/ 24413 h 504001"/>
              <a:gd name="connsiteX88" fmla="*/ 365400 w 423675"/>
              <a:gd name="connsiteY88" fmla="*/ 24413 h 504001"/>
              <a:gd name="connsiteX89" fmla="*/ 365400 w 423675"/>
              <a:gd name="connsiteY89" fmla="*/ 16538 h 504001"/>
              <a:gd name="connsiteX90" fmla="*/ 7875 w 423675"/>
              <a:gd name="connsiteY90" fmla="*/ 0 h 504001"/>
              <a:gd name="connsiteX91" fmla="*/ 414225 w 423675"/>
              <a:gd name="connsiteY91" fmla="*/ 0 h 504001"/>
              <a:gd name="connsiteX92" fmla="*/ 414225 w 423675"/>
              <a:gd name="connsiteY92" fmla="*/ 16538 h 504001"/>
              <a:gd name="connsiteX93" fmla="*/ 381937 w 423675"/>
              <a:gd name="connsiteY93" fmla="*/ 16538 h 504001"/>
              <a:gd name="connsiteX94" fmla="*/ 381937 w 423675"/>
              <a:gd name="connsiteY94" fmla="*/ 24413 h 504001"/>
              <a:gd name="connsiteX95" fmla="*/ 414225 w 423675"/>
              <a:gd name="connsiteY95" fmla="*/ 24413 h 504001"/>
              <a:gd name="connsiteX96" fmla="*/ 414225 w 423675"/>
              <a:gd name="connsiteY96" fmla="*/ 40950 h 504001"/>
              <a:gd name="connsiteX97" fmla="*/ 398475 w 423675"/>
              <a:gd name="connsiteY97" fmla="*/ 40950 h 504001"/>
              <a:gd name="connsiteX98" fmla="*/ 398475 w 423675"/>
              <a:gd name="connsiteY98" fmla="*/ 89775 h 504001"/>
              <a:gd name="connsiteX99" fmla="*/ 407138 w 423675"/>
              <a:gd name="connsiteY99" fmla="*/ 89775 h 504001"/>
              <a:gd name="connsiteX100" fmla="*/ 407138 w 423675"/>
              <a:gd name="connsiteY100" fmla="*/ 81113 h 504001"/>
              <a:gd name="connsiteX101" fmla="*/ 423675 w 423675"/>
              <a:gd name="connsiteY101" fmla="*/ 81113 h 504001"/>
              <a:gd name="connsiteX102" fmla="*/ 423675 w 423675"/>
              <a:gd name="connsiteY102" fmla="*/ 122063 h 504001"/>
              <a:gd name="connsiteX103" fmla="*/ 406178 w 423675"/>
              <a:gd name="connsiteY103" fmla="*/ 204209 h 504001"/>
              <a:gd name="connsiteX104" fmla="*/ 398475 w 423675"/>
              <a:gd name="connsiteY104" fmla="*/ 215516 h 504001"/>
              <a:gd name="connsiteX105" fmla="*/ 398475 w 423675"/>
              <a:gd name="connsiteY105" fmla="*/ 369338 h 504001"/>
              <a:gd name="connsiteX106" fmla="*/ 400050 w 423675"/>
              <a:gd name="connsiteY106" fmla="*/ 369338 h 504001"/>
              <a:gd name="connsiteX107" fmla="*/ 398475 w 423675"/>
              <a:gd name="connsiteY107" fmla="*/ 372561 h 504001"/>
              <a:gd name="connsiteX108" fmla="*/ 398475 w 423675"/>
              <a:gd name="connsiteY108" fmla="*/ 487463 h 504001"/>
              <a:gd name="connsiteX109" fmla="*/ 414225 w 423675"/>
              <a:gd name="connsiteY109" fmla="*/ 487463 h 504001"/>
              <a:gd name="connsiteX110" fmla="*/ 414225 w 423675"/>
              <a:gd name="connsiteY110" fmla="*/ 504001 h 504001"/>
              <a:gd name="connsiteX111" fmla="*/ 7875 w 423675"/>
              <a:gd name="connsiteY111" fmla="*/ 504001 h 504001"/>
              <a:gd name="connsiteX112" fmla="*/ 7875 w 423675"/>
              <a:gd name="connsiteY112" fmla="*/ 487463 h 504001"/>
              <a:gd name="connsiteX113" fmla="*/ 24413 w 423675"/>
              <a:gd name="connsiteY113" fmla="*/ 487463 h 504001"/>
              <a:gd name="connsiteX114" fmla="*/ 24413 w 423675"/>
              <a:gd name="connsiteY114" fmla="*/ 215816 h 504001"/>
              <a:gd name="connsiteX115" fmla="*/ 16587 w 423675"/>
              <a:gd name="connsiteY115" fmla="*/ 204209 h 504001"/>
              <a:gd name="connsiteX116" fmla="*/ 0 w 423675"/>
              <a:gd name="connsiteY116" fmla="*/ 122063 h 504001"/>
              <a:gd name="connsiteX117" fmla="*/ 0 w 423675"/>
              <a:gd name="connsiteY117" fmla="*/ 81113 h 504001"/>
              <a:gd name="connsiteX118" fmla="*/ 16538 w 423675"/>
              <a:gd name="connsiteY118" fmla="*/ 81113 h 504001"/>
              <a:gd name="connsiteX119" fmla="*/ 16538 w 423675"/>
              <a:gd name="connsiteY119" fmla="*/ 89775 h 504001"/>
              <a:gd name="connsiteX120" fmla="*/ 24413 w 423675"/>
              <a:gd name="connsiteY120" fmla="*/ 89775 h 504001"/>
              <a:gd name="connsiteX121" fmla="*/ 24413 w 423675"/>
              <a:gd name="connsiteY121" fmla="*/ 40950 h 504001"/>
              <a:gd name="connsiteX122" fmla="*/ 7875 w 423675"/>
              <a:gd name="connsiteY122" fmla="*/ 40950 h 504001"/>
              <a:gd name="connsiteX123" fmla="*/ 7875 w 423675"/>
              <a:gd name="connsiteY123" fmla="*/ 24413 h 504001"/>
              <a:gd name="connsiteX124" fmla="*/ 40163 w 423675"/>
              <a:gd name="connsiteY124" fmla="*/ 24413 h 504001"/>
              <a:gd name="connsiteX125" fmla="*/ 40163 w 423675"/>
              <a:gd name="connsiteY125" fmla="*/ 16538 h 504001"/>
              <a:gd name="connsiteX126" fmla="*/ 7875 w 423675"/>
              <a:gd name="connsiteY126" fmla="*/ 16538 h 50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423675" h="504001">
                <a:moveTo>
                  <a:pt x="348863" y="455175"/>
                </a:moveTo>
                <a:lnTo>
                  <a:pt x="365400" y="455175"/>
                </a:lnTo>
                <a:lnTo>
                  <a:pt x="365400" y="471712"/>
                </a:lnTo>
                <a:lnTo>
                  <a:pt x="348863" y="471712"/>
                </a:lnTo>
                <a:close/>
                <a:moveTo>
                  <a:pt x="316575" y="455175"/>
                </a:moveTo>
                <a:lnTo>
                  <a:pt x="333113" y="455175"/>
                </a:lnTo>
                <a:lnTo>
                  <a:pt x="333113" y="471712"/>
                </a:lnTo>
                <a:lnTo>
                  <a:pt x="316575" y="471712"/>
                </a:lnTo>
                <a:close/>
                <a:moveTo>
                  <a:pt x="284288" y="455175"/>
                </a:moveTo>
                <a:lnTo>
                  <a:pt x="300825" y="455175"/>
                </a:lnTo>
                <a:lnTo>
                  <a:pt x="300825" y="471712"/>
                </a:lnTo>
                <a:lnTo>
                  <a:pt x="284288" y="471712"/>
                </a:lnTo>
                <a:close/>
                <a:moveTo>
                  <a:pt x="40951" y="240344"/>
                </a:moveTo>
                <a:lnTo>
                  <a:pt x="40951" y="487463"/>
                </a:lnTo>
                <a:lnTo>
                  <a:pt x="381938" y="487463"/>
                </a:lnTo>
                <a:lnTo>
                  <a:pt x="381938" y="397754"/>
                </a:lnTo>
                <a:lnTo>
                  <a:pt x="361463" y="406351"/>
                </a:lnTo>
                <a:cubicBezTo>
                  <a:pt x="340988" y="406351"/>
                  <a:pt x="325238" y="389813"/>
                  <a:pt x="325238" y="370126"/>
                </a:cubicBezTo>
                <a:cubicBezTo>
                  <a:pt x="325238" y="359100"/>
                  <a:pt x="315788" y="349651"/>
                  <a:pt x="304763" y="349651"/>
                </a:cubicBezTo>
                <a:cubicBezTo>
                  <a:pt x="293738" y="349651"/>
                  <a:pt x="284288" y="359100"/>
                  <a:pt x="284288" y="370126"/>
                </a:cubicBezTo>
                <a:cubicBezTo>
                  <a:pt x="283500" y="390600"/>
                  <a:pt x="266175" y="405563"/>
                  <a:pt x="245700" y="404776"/>
                </a:cubicBezTo>
                <a:cubicBezTo>
                  <a:pt x="226800" y="403988"/>
                  <a:pt x="211837" y="389026"/>
                  <a:pt x="211050" y="370126"/>
                </a:cubicBezTo>
                <a:lnTo>
                  <a:pt x="211050" y="333113"/>
                </a:lnTo>
                <a:cubicBezTo>
                  <a:pt x="152775" y="333113"/>
                  <a:pt x="100012" y="309488"/>
                  <a:pt x="61819" y="271294"/>
                </a:cubicBezTo>
                <a:close/>
                <a:moveTo>
                  <a:pt x="381938" y="239792"/>
                </a:moveTo>
                <a:lnTo>
                  <a:pt x="360478" y="271294"/>
                </a:lnTo>
                <a:cubicBezTo>
                  <a:pt x="341283" y="290391"/>
                  <a:pt x="318495" y="305846"/>
                  <a:pt x="293221" y="316526"/>
                </a:cubicBezTo>
                <a:lnTo>
                  <a:pt x="228375" y="329616"/>
                </a:lnTo>
                <a:lnTo>
                  <a:pt x="228375" y="370126"/>
                </a:lnTo>
                <a:cubicBezTo>
                  <a:pt x="228375" y="381151"/>
                  <a:pt x="237825" y="390600"/>
                  <a:pt x="248850" y="390600"/>
                </a:cubicBezTo>
                <a:cubicBezTo>
                  <a:pt x="259875" y="390600"/>
                  <a:pt x="269325" y="381151"/>
                  <a:pt x="269325" y="370126"/>
                </a:cubicBezTo>
                <a:cubicBezTo>
                  <a:pt x="268538" y="349651"/>
                  <a:pt x="284288" y="333113"/>
                  <a:pt x="303975" y="331538"/>
                </a:cubicBezTo>
                <a:cubicBezTo>
                  <a:pt x="324450" y="330751"/>
                  <a:pt x="340988" y="346501"/>
                  <a:pt x="342563" y="366188"/>
                </a:cubicBezTo>
                <a:cubicBezTo>
                  <a:pt x="342563" y="366975"/>
                  <a:pt x="342563" y="368550"/>
                  <a:pt x="342563" y="369338"/>
                </a:cubicBezTo>
                <a:cubicBezTo>
                  <a:pt x="342563" y="380363"/>
                  <a:pt x="352013" y="389813"/>
                  <a:pt x="363038" y="389813"/>
                </a:cubicBezTo>
                <a:cubicBezTo>
                  <a:pt x="368551" y="389813"/>
                  <a:pt x="373669" y="387450"/>
                  <a:pt x="377410" y="383710"/>
                </a:cubicBezTo>
                <a:lnTo>
                  <a:pt x="381938" y="373047"/>
                </a:lnTo>
                <a:close/>
                <a:moveTo>
                  <a:pt x="40951" y="163740"/>
                </a:moveTo>
                <a:lnTo>
                  <a:pt x="40951" y="211547"/>
                </a:lnTo>
                <a:lnTo>
                  <a:pt x="73730" y="260171"/>
                </a:lnTo>
                <a:cubicBezTo>
                  <a:pt x="91399" y="277840"/>
                  <a:pt x="112440" y="292138"/>
                  <a:pt x="135807" y="302019"/>
                </a:cubicBezTo>
                <a:lnTo>
                  <a:pt x="211050" y="317204"/>
                </a:lnTo>
                <a:lnTo>
                  <a:pt x="211050" y="191363"/>
                </a:lnTo>
                <a:cubicBezTo>
                  <a:pt x="211050" y="180338"/>
                  <a:pt x="201600" y="170888"/>
                  <a:pt x="190575" y="170888"/>
                </a:cubicBezTo>
                <a:cubicBezTo>
                  <a:pt x="179550" y="170888"/>
                  <a:pt x="170100" y="180338"/>
                  <a:pt x="170100" y="191363"/>
                </a:cubicBezTo>
                <a:lnTo>
                  <a:pt x="170100" y="207900"/>
                </a:lnTo>
                <a:cubicBezTo>
                  <a:pt x="170888" y="228376"/>
                  <a:pt x="155138" y="244913"/>
                  <a:pt x="135450" y="246488"/>
                </a:cubicBezTo>
                <a:cubicBezTo>
                  <a:pt x="115763" y="248063"/>
                  <a:pt x="98438" y="231525"/>
                  <a:pt x="96863" y="211838"/>
                </a:cubicBezTo>
                <a:cubicBezTo>
                  <a:pt x="96863" y="211050"/>
                  <a:pt x="96863" y="209476"/>
                  <a:pt x="96863" y="208688"/>
                </a:cubicBezTo>
                <a:lnTo>
                  <a:pt x="96863" y="192150"/>
                </a:lnTo>
                <a:cubicBezTo>
                  <a:pt x="96863" y="181125"/>
                  <a:pt x="87412" y="171675"/>
                  <a:pt x="76388" y="171675"/>
                </a:cubicBezTo>
                <a:lnTo>
                  <a:pt x="59850" y="171675"/>
                </a:lnTo>
                <a:close/>
                <a:moveTo>
                  <a:pt x="398475" y="138601"/>
                </a:moveTo>
                <a:lnTo>
                  <a:pt x="398475" y="176564"/>
                </a:lnTo>
                <a:lnTo>
                  <a:pt x="403171" y="161430"/>
                </a:lnTo>
                <a:lnTo>
                  <a:pt x="405472" y="138601"/>
                </a:lnTo>
                <a:close/>
                <a:moveTo>
                  <a:pt x="18204" y="138601"/>
                </a:moveTo>
                <a:lnTo>
                  <a:pt x="20505" y="161430"/>
                </a:lnTo>
                <a:lnTo>
                  <a:pt x="24413" y="174025"/>
                </a:lnTo>
                <a:lnTo>
                  <a:pt x="24413" y="138601"/>
                </a:lnTo>
                <a:close/>
                <a:moveTo>
                  <a:pt x="398475" y="106313"/>
                </a:moveTo>
                <a:lnTo>
                  <a:pt x="398475" y="122063"/>
                </a:lnTo>
                <a:lnTo>
                  <a:pt x="407138" y="122063"/>
                </a:lnTo>
                <a:lnTo>
                  <a:pt x="407138" y="106313"/>
                </a:lnTo>
                <a:close/>
                <a:moveTo>
                  <a:pt x="16538" y="106313"/>
                </a:moveTo>
                <a:lnTo>
                  <a:pt x="16538" y="122063"/>
                </a:lnTo>
                <a:lnTo>
                  <a:pt x="24413" y="122063"/>
                </a:lnTo>
                <a:lnTo>
                  <a:pt x="24413" y="106313"/>
                </a:lnTo>
                <a:close/>
                <a:moveTo>
                  <a:pt x="40951" y="40950"/>
                </a:moveTo>
                <a:lnTo>
                  <a:pt x="40951" y="136518"/>
                </a:lnTo>
                <a:lnTo>
                  <a:pt x="46266" y="149035"/>
                </a:lnTo>
                <a:cubicBezTo>
                  <a:pt x="50007" y="152775"/>
                  <a:pt x="55125" y="155138"/>
                  <a:pt x="60638" y="155138"/>
                </a:cubicBezTo>
                <a:lnTo>
                  <a:pt x="77175" y="155138"/>
                </a:lnTo>
                <a:cubicBezTo>
                  <a:pt x="97650" y="155138"/>
                  <a:pt x="114188" y="171675"/>
                  <a:pt x="114188" y="191363"/>
                </a:cubicBezTo>
                <a:lnTo>
                  <a:pt x="114188" y="207900"/>
                </a:lnTo>
                <a:cubicBezTo>
                  <a:pt x="114188" y="218925"/>
                  <a:pt x="123638" y="228376"/>
                  <a:pt x="134662" y="228376"/>
                </a:cubicBezTo>
                <a:cubicBezTo>
                  <a:pt x="145688" y="228376"/>
                  <a:pt x="155138" y="218925"/>
                  <a:pt x="155138" y="207900"/>
                </a:cubicBezTo>
                <a:lnTo>
                  <a:pt x="155138" y="192150"/>
                </a:lnTo>
                <a:cubicBezTo>
                  <a:pt x="154350" y="171675"/>
                  <a:pt x="170100" y="155138"/>
                  <a:pt x="189788" y="153563"/>
                </a:cubicBezTo>
                <a:cubicBezTo>
                  <a:pt x="209475" y="151988"/>
                  <a:pt x="226800" y="168525"/>
                  <a:pt x="228375" y="188213"/>
                </a:cubicBezTo>
                <a:cubicBezTo>
                  <a:pt x="228375" y="189000"/>
                  <a:pt x="228375" y="190576"/>
                  <a:pt x="228375" y="191363"/>
                </a:cubicBezTo>
                <a:lnTo>
                  <a:pt x="228375" y="314025"/>
                </a:lnTo>
                <a:lnTo>
                  <a:pt x="287868" y="302019"/>
                </a:lnTo>
                <a:cubicBezTo>
                  <a:pt x="311235" y="292138"/>
                  <a:pt x="332276" y="277840"/>
                  <a:pt x="349946" y="260171"/>
                </a:cubicBezTo>
                <a:lnTo>
                  <a:pt x="381938" y="212714"/>
                </a:lnTo>
                <a:lnTo>
                  <a:pt x="381938" y="40950"/>
                </a:lnTo>
                <a:close/>
                <a:moveTo>
                  <a:pt x="56701" y="16538"/>
                </a:moveTo>
                <a:lnTo>
                  <a:pt x="56701" y="24413"/>
                </a:lnTo>
                <a:lnTo>
                  <a:pt x="365400" y="24413"/>
                </a:lnTo>
                <a:lnTo>
                  <a:pt x="365400" y="16538"/>
                </a:lnTo>
                <a:close/>
                <a:moveTo>
                  <a:pt x="7875" y="0"/>
                </a:moveTo>
                <a:lnTo>
                  <a:pt x="414225" y="0"/>
                </a:lnTo>
                <a:lnTo>
                  <a:pt x="414225" y="16538"/>
                </a:lnTo>
                <a:lnTo>
                  <a:pt x="381937" y="16538"/>
                </a:lnTo>
                <a:lnTo>
                  <a:pt x="381937" y="24413"/>
                </a:lnTo>
                <a:lnTo>
                  <a:pt x="414225" y="24413"/>
                </a:lnTo>
                <a:lnTo>
                  <a:pt x="414225" y="40950"/>
                </a:lnTo>
                <a:lnTo>
                  <a:pt x="398475" y="40950"/>
                </a:lnTo>
                <a:lnTo>
                  <a:pt x="398475" y="89775"/>
                </a:lnTo>
                <a:lnTo>
                  <a:pt x="407138" y="89775"/>
                </a:lnTo>
                <a:lnTo>
                  <a:pt x="407138" y="81113"/>
                </a:lnTo>
                <a:lnTo>
                  <a:pt x="423675" y="81113"/>
                </a:lnTo>
                <a:lnTo>
                  <a:pt x="423675" y="122063"/>
                </a:lnTo>
                <a:cubicBezTo>
                  <a:pt x="423281" y="151200"/>
                  <a:pt x="417080" y="178960"/>
                  <a:pt x="406178" y="204209"/>
                </a:cubicBezTo>
                <a:lnTo>
                  <a:pt x="398475" y="215516"/>
                </a:lnTo>
                <a:lnTo>
                  <a:pt x="398475" y="369338"/>
                </a:lnTo>
                <a:lnTo>
                  <a:pt x="400050" y="369338"/>
                </a:lnTo>
                <a:lnTo>
                  <a:pt x="398475" y="372561"/>
                </a:lnTo>
                <a:lnTo>
                  <a:pt x="398475" y="487463"/>
                </a:lnTo>
                <a:lnTo>
                  <a:pt x="414225" y="487463"/>
                </a:lnTo>
                <a:lnTo>
                  <a:pt x="414225" y="504001"/>
                </a:lnTo>
                <a:lnTo>
                  <a:pt x="7875" y="504001"/>
                </a:lnTo>
                <a:lnTo>
                  <a:pt x="7875" y="487463"/>
                </a:lnTo>
                <a:lnTo>
                  <a:pt x="24413" y="487463"/>
                </a:lnTo>
                <a:lnTo>
                  <a:pt x="24413" y="215816"/>
                </a:lnTo>
                <a:lnTo>
                  <a:pt x="16587" y="204209"/>
                </a:lnTo>
                <a:cubicBezTo>
                  <a:pt x="5906" y="178960"/>
                  <a:pt x="0" y="151200"/>
                  <a:pt x="0" y="122063"/>
                </a:cubicBezTo>
                <a:lnTo>
                  <a:pt x="0" y="81113"/>
                </a:lnTo>
                <a:lnTo>
                  <a:pt x="16538" y="81113"/>
                </a:lnTo>
                <a:lnTo>
                  <a:pt x="16538" y="89775"/>
                </a:lnTo>
                <a:lnTo>
                  <a:pt x="24413" y="89775"/>
                </a:lnTo>
                <a:lnTo>
                  <a:pt x="24413" y="40950"/>
                </a:lnTo>
                <a:lnTo>
                  <a:pt x="7875" y="40950"/>
                </a:lnTo>
                <a:lnTo>
                  <a:pt x="7875" y="24413"/>
                </a:lnTo>
                <a:lnTo>
                  <a:pt x="40163" y="24413"/>
                </a:lnTo>
                <a:lnTo>
                  <a:pt x="40163" y="16538"/>
                </a:lnTo>
                <a:lnTo>
                  <a:pt x="7875" y="16538"/>
                </a:lnTo>
                <a:close/>
              </a:path>
            </a:pathLst>
          </a:custGeom>
          <a:solidFill>
            <a:schemeClr val="accent1"/>
          </a:solidFill>
          <a:ln w="773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cxnSp>
        <p:nvCxnSpPr>
          <p:cNvPr id="4" name="直接连接符 3"/>
          <p:cNvCxnSpPr>
            <a:stCxn id="5" idx="6"/>
          </p:cNvCxnSpPr>
          <p:nvPr/>
        </p:nvCxnSpPr>
        <p:spPr>
          <a:xfrm>
            <a:off x="2201336" y="3823386"/>
            <a:ext cx="8604000" cy="1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1965594" y="3705515"/>
            <a:ext cx="235742" cy="2357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018572" y="3758493"/>
            <a:ext cx="129787" cy="129787"/>
          </a:xfrm>
          <a:prstGeom prst="ellipse">
            <a:avLst/>
          </a:prstGeom>
          <a:solidFill>
            <a:schemeClr val="accent1"/>
          </a:solidFill>
          <a:ln w="127000">
            <a:solidFill>
              <a:schemeClr val="accent1">
                <a:lumMod val="20000"/>
                <a:lumOff val="8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710425" y="3705515"/>
            <a:ext cx="235742" cy="2357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2763403" y="3758493"/>
            <a:ext cx="129787" cy="129787"/>
          </a:xfrm>
          <a:prstGeom prst="ellipse">
            <a:avLst/>
          </a:prstGeom>
          <a:solidFill>
            <a:schemeClr val="accent1"/>
          </a:solidFill>
          <a:ln w="127000">
            <a:solidFill>
              <a:schemeClr val="accent1">
                <a:lumMod val="20000"/>
                <a:lumOff val="8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396273" y="3705515"/>
            <a:ext cx="235742" cy="2357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449251" y="3758493"/>
            <a:ext cx="129787" cy="129787"/>
          </a:xfrm>
          <a:prstGeom prst="ellipse">
            <a:avLst/>
          </a:prstGeom>
          <a:solidFill>
            <a:schemeClr val="accent1"/>
          </a:solidFill>
          <a:ln w="127000">
            <a:solidFill>
              <a:schemeClr val="accent1">
                <a:lumMod val="20000"/>
                <a:lumOff val="8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6113615" y="3705515"/>
            <a:ext cx="235742" cy="2357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166593" y="3758493"/>
            <a:ext cx="129787" cy="129787"/>
          </a:xfrm>
          <a:prstGeom prst="ellipse">
            <a:avLst/>
          </a:prstGeom>
          <a:solidFill>
            <a:schemeClr val="accent1"/>
          </a:solidFill>
          <a:ln w="127000">
            <a:solidFill>
              <a:schemeClr val="accent1">
                <a:lumMod val="20000"/>
                <a:lumOff val="8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20669" y="1714231"/>
            <a:ext cx="2880000" cy="116181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1513166" y="1881188"/>
            <a:ext cx="0" cy="71913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861044" y="1731531"/>
            <a:ext cx="472437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1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19760" y="2272030"/>
            <a:ext cx="8356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Inter" panose="02000503000000020004" charset="0"/>
                <a:sym typeface="Inter" panose="02000503000000020004" charset="0"/>
              </a:rPr>
              <a:t>PART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405125" y="1817761"/>
            <a:ext cx="138786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Topic</a:t>
            </a:r>
            <a:endParaRPr lang="zh-CN" altLang="en-US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407782" y="2161740"/>
            <a:ext cx="2092887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0000"/>
              </a:lnSpc>
              <a:defRPr/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Inter" panose="02000503000000020004" charset="0"/>
                <a:cs typeface="Inter" panose="02000503000000020004" charset="0"/>
                <a:sym typeface="Inter" panose="02000503000000020004" charset="0"/>
              </a:rPr>
              <a:t>Presentations are communication tools.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177078" y="1669242"/>
            <a:ext cx="2880000" cy="116181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891476" y="1881188"/>
            <a:ext cx="0" cy="71913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319914" y="1731531"/>
            <a:ext cx="472437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400" b="0" i="0" u="none" strike="noStrike" cap="none" spc="0" normalizeH="0" baseline="0">
                <a:ln>
                  <a:noFill/>
                </a:ln>
                <a:solidFill>
                  <a:srgbClr val="FFBF02"/>
                </a:solidFill>
                <a:effectLst/>
                <a:uLnTx/>
                <a:uFillTx/>
                <a:latin typeface="Arial Black" panose="020B0A04020102020204" pitchFamily="34" charset="0"/>
                <a:ea typeface="思源黑体 CN Bold" panose="020B08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3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224655" y="2275840"/>
            <a:ext cx="869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Inter" panose="02000503000000020004" charset="0"/>
                <a:sym typeface="Inter" panose="02000503000000020004" charset="0"/>
              </a:rPr>
              <a:t>PART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933058" y="1817761"/>
            <a:ext cx="190317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Topic</a:t>
            </a:r>
            <a:endParaRPr lang="zh-CN" altLang="en-US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929668" y="2161740"/>
            <a:ext cx="2056741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just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pPr lvl="0" algn="l">
              <a:lnSpc>
                <a:spcPct val="130000"/>
              </a:lnSpc>
              <a:defRPr/>
            </a:pPr>
            <a:r>
              <a:rPr lang="zh-CN" altLang="en-US" dirty="0">
                <a:latin typeface="+mn-ea"/>
                <a:ea typeface="Inter" panose="02000503000000020004" charset="0"/>
                <a:cs typeface="Inter" panose="02000503000000020004" charset="0"/>
              </a:rPr>
              <a:t>Presentations are communication tools.</a:t>
            </a:r>
            <a:endParaRPr lang="zh-CN" altLang="en-US" dirty="0">
              <a:latin typeface="+mn-ea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277388" y="1808716"/>
            <a:ext cx="1636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BF02"/>
                </a:solidFill>
                <a:effectLst/>
                <a:uLnTx/>
                <a:uFillTx/>
                <a:latin typeface="Inter" panose="02000503000000020004" charset="0"/>
                <a:ea typeface="+mn-ea"/>
                <a:cs typeface="Inter" panose="02000503000000020004" charset="0"/>
                <a:sym typeface="Inter" panose="02000503000000020004" charset="0"/>
              </a:rPr>
              <a:t>Words are your thoughts In order to demonstrate the good effect of publishing, please explain your point of view concisely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BF02"/>
              </a:solidFill>
              <a:effectLst/>
              <a:uLnTx/>
              <a:uFillTx/>
              <a:latin typeface="Inter" panose="02000503000000020004" charset="0"/>
              <a:ea typeface="+mn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280045" y="2163074"/>
            <a:ext cx="192468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BF02"/>
                </a:solidFill>
                <a:effectLst/>
                <a:uLnTx/>
                <a:uFillTx/>
                <a:latin typeface="Inter" panose="02000503000000020004" charset="0"/>
                <a:ea typeface="+mn-ea"/>
                <a:cs typeface="Inter" panose="02000503000000020004" charset="0"/>
                <a:sym typeface="Inter" panose="02000503000000020004" charset="0"/>
              </a:rPr>
              <a:t>please enter your title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BF02"/>
              </a:solidFill>
              <a:effectLst/>
              <a:uLnTx/>
              <a:uFillTx/>
              <a:latin typeface="Inter" panose="02000503000000020004" charset="0"/>
              <a:ea typeface="+mn-ea"/>
              <a:cs typeface="Inter" panose="02000503000000020004" charset="0"/>
              <a:sym typeface="Inter" panose="0200050300000002000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BF02"/>
                </a:solidFill>
                <a:effectLst/>
                <a:uLnTx/>
                <a:uFillTx/>
                <a:latin typeface="Inter" panose="02000503000000020004" charset="0"/>
                <a:ea typeface="+mn-ea"/>
                <a:cs typeface="Inter" panose="02000503000000020004" charset="0"/>
                <a:sym typeface="Inter" panose="02000503000000020004" charset="0"/>
              </a:rPr>
              <a:t>Words are your thoughts In order to demonstrate the good effect of publishing, please explain your point of view concisely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FFBF02"/>
              </a:solidFill>
              <a:effectLst/>
              <a:uLnTx/>
              <a:uFillTx/>
              <a:latin typeface="Inter" panose="02000503000000020004" charset="0"/>
              <a:ea typeface="+mn-ea"/>
              <a:cs typeface="Inter" panose="02000503000000020004" charset="0"/>
              <a:sym typeface="Inter" panose="02000503000000020004" charset="0"/>
            </a:endParaRPr>
          </a:p>
        </p:txBody>
      </p:sp>
      <p:cxnSp>
        <p:nvCxnSpPr>
          <p:cNvPr id="28" name="直接连接符 27"/>
          <p:cNvCxnSpPr>
            <a:stCxn id="5" idx="0"/>
            <a:endCxn id="14" idx="2"/>
          </p:cNvCxnSpPr>
          <p:nvPr/>
        </p:nvCxnSpPr>
        <p:spPr>
          <a:xfrm flipH="1" flipV="1">
            <a:off x="2060669" y="2876048"/>
            <a:ext cx="22796" cy="82946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5502527" y="2835759"/>
            <a:ext cx="0" cy="86975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1311877" y="4830211"/>
            <a:ext cx="2880000" cy="116181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1987434" y="5049838"/>
            <a:ext cx="0" cy="71913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1459434" y="4892500"/>
            <a:ext cx="472437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400" b="0" i="0" u="none" strike="noStrike" cap="none" spc="0" normalizeH="0" baseline="0">
                <a:ln>
                  <a:noFill/>
                </a:ln>
                <a:solidFill>
                  <a:srgbClr val="FFBF02"/>
                </a:solidFill>
                <a:effectLst/>
                <a:uLnTx/>
                <a:uFillTx/>
                <a:latin typeface="Arial Black" panose="020B0A04020102020204" pitchFamily="34" charset="0"/>
                <a:ea typeface="思源黑体 CN Bold" panose="020B08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2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285176" y="5457014"/>
            <a:ext cx="8265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Inter" panose="02000503000000020004" charset="0"/>
                <a:sym typeface="Inter" panose="02000503000000020004" charset="0"/>
              </a:rPr>
              <a:t>PART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053926" y="4978730"/>
            <a:ext cx="182064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Topic</a:t>
            </a:r>
            <a:endParaRPr lang="zh-CN" altLang="en-US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047058" y="5322709"/>
            <a:ext cx="2156915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just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pPr lvl="0" algn="l">
              <a:lnSpc>
                <a:spcPct val="130000"/>
              </a:lnSpc>
              <a:defRPr/>
            </a:pPr>
            <a:r>
              <a:rPr lang="zh-CN" altLang="en-US" dirty="0">
                <a:latin typeface="+mn-ea"/>
                <a:ea typeface="Inter" panose="02000503000000020004" charset="0"/>
                <a:cs typeface="Inter" panose="02000503000000020004" charset="0"/>
              </a:rPr>
              <a:t>Presentations are communication tools.</a:t>
            </a:r>
            <a:endParaRPr lang="zh-CN" altLang="en-US" dirty="0">
              <a:latin typeface="+mn-ea"/>
              <a:ea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37" name="直接连接符 36"/>
          <p:cNvCxnSpPr/>
          <p:nvPr/>
        </p:nvCxnSpPr>
        <p:spPr>
          <a:xfrm flipV="1">
            <a:off x="6228243" y="3941258"/>
            <a:ext cx="0" cy="86975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5410040" y="4811014"/>
            <a:ext cx="2880000" cy="116181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6225802" y="5052219"/>
            <a:ext cx="0" cy="7230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5441305" y="4908421"/>
            <a:ext cx="9095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400" b="0" i="0" u="none" strike="noStrike" cap="none" spc="0" normalizeH="0" baseline="0">
                <a:ln>
                  <a:noFill/>
                </a:ln>
                <a:solidFill>
                  <a:srgbClr val="FFBF02"/>
                </a:solidFill>
                <a:effectLst/>
                <a:uLnTx/>
                <a:uFillTx/>
                <a:latin typeface="Arial Black" panose="020B0A04020102020204" pitchFamily="34" charset="0"/>
                <a:ea typeface="思源黑体 CN Bold" panose="020B08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4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403850" y="5452745"/>
            <a:ext cx="8877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Inter" panose="02000503000000020004" charset="0"/>
                <a:sym typeface="Inter" panose="02000503000000020004" charset="0"/>
              </a:rPr>
              <a:t>PART</a:t>
            </a: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Inter" panose="02000503000000020004" charset="0"/>
              <a:sym typeface="Inter" panose="0200050300000002000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238379" y="4979390"/>
            <a:ext cx="203336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Topic</a:t>
            </a:r>
            <a:endParaRPr lang="zh-CN" altLang="en-US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241037" y="5336377"/>
            <a:ext cx="2045937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just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pPr lvl="0" algn="l">
              <a:lnSpc>
                <a:spcPct val="130000"/>
              </a:lnSpc>
              <a:defRPr/>
            </a:pPr>
            <a:r>
              <a:rPr lang="zh-CN" altLang="en-US" dirty="0">
                <a:latin typeface="+mn-ea"/>
                <a:ea typeface="Inter" panose="02000503000000020004" charset="0"/>
                <a:cs typeface="Inter" panose="02000503000000020004" charset="0"/>
              </a:rPr>
              <a:t>Presentations are communication tools.</a:t>
            </a:r>
            <a:endParaRPr lang="zh-CN" altLang="en-US" dirty="0">
              <a:latin typeface="+mn-ea"/>
              <a:ea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2828296" y="3941257"/>
            <a:ext cx="0" cy="8889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>
            <a:off x="8658317" y="3705515"/>
            <a:ext cx="235742" cy="2357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8711295" y="3758493"/>
            <a:ext cx="129787" cy="129787"/>
          </a:xfrm>
          <a:prstGeom prst="ellipse">
            <a:avLst/>
          </a:prstGeom>
          <a:solidFill>
            <a:schemeClr val="accent1"/>
          </a:solidFill>
          <a:ln w="127000">
            <a:solidFill>
              <a:schemeClr val="accent1">
                <a:lumMod val="20000"/>
                <a:lumOff val="8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8355063" y="1669242"/>
            <a:ext cx="2880000" cy="116181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48" name="直接连接符 47"/>
          <p:cNvCxnSpPr/>
          <p:nvPr/>
        </p:nvCxnSpPr>
        <p:spPr>
          <a:xfrm>
            <a:off x="9134030" y="1881188"/>
            <a:ext cx="0" cy="71913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/>
          <p:cNvSpPr txBox="1"/>
          <p:nvPr/>
        </p:nvSpPr>
        <p:spPr>
          <a:xfrm>
            <a:off x="8366451" y="1746771"/>
            <a:ext cx="9095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400" b="0" i="0" u="none" strike="noStrike" cap="none" spc="0" normalizeH="0" baseline="0">
                <a:ln>
                  <a:noFill/>
                </a:ln>
                <a:solidFill>
                  <a:srgbClr val="FFBF02"/>
                </a:solidFill>
                <a:effectLst/>
                <a:uLnTx/>
                <a:uFillTx/>
                <a:latin typeface="Arial Black" panose="020B0A04020102020204" pitchFamily="34" charset="0"/>
                <a:ea typeface="思源黑体 CN Bold" panose="020B08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5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398470" y="2295140"/>
            <a:ext cx="795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Inter" panose="02000503000000020004" charset="0"/>
                <a:sym typeface="Inter" panose="02000503000000020004" charset="0"/>
              </a:rPr>
              <a:t>PART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9163526" y="1808716"/>
            <a:ext cx="163699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Topic</a:t>
            </a:r>
            <a:endParaRPr lang="zh-CN" altLang="en-US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9166183" y="2163074"/>
            <a:ext cx="199688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just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 algn="l">
              <a:lnSpc>
                <a:spcPct val="130000"/>
              </a:lnSpc>
              <a:defRPr/>
            </a:pPr>
            <a:r>
              <a:rPr lang="zh-CN" altLang="en-US" dirty="0">
                <a:cs typeface="Inter" panose="02000503000000020004" charset="0"/>
              </a:rPr>
              <a:t>Presentations are communication tools.</a:t>
            </a:r>
            <a:endParaRPr lang="zh-CN" altLang="en-US" dirty="0">
              <a:cs typeface="Inter" panose="02000503000000020004" charset="0"/>
            </a:endParaRPr>
          </a:p>
        </p:txBody>
      </p:sp>
      <p:cxnSp>
        <p:nvCxnSpPr>
          <p:cNvPr id="53" name="直接连接符 52"/>
          <p:cNvCxnSpPr/>
          <p:nvPr/>
        </p:nvCxnSpPr>
        <p:spPr>
          <a:xfrm flipV="1">
            <a:off x="8775829" y="2824887"/>
            <a:ext cx="0" cy="88062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9535804" y="3705515"/>
            <a:ext cx="235742" cy="2357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9588782" y="3758493"/>
            <a:ext cx="129787" cy="129787"/>
          </a:xfrm>
          <a:prstGeom prst="ellipse">
            <a:avLst/>
          </a:prstGeom>
          <a:solidFill>
            <a:schemeClr val="accent1"/>
          </a:solidFill>
          <a:ln w="127000">
            <a:solidFill>
              <a:schemeClr val="accent1">
                <a:lumMod val="20000"/>
                <a:lumOff val="8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 flipV="1">
            <a:off x="9650432" y="3941258"/>
            <a:ext cx="0" cy="86975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8886268" y="4811014"/>
            <a:ext cx="2880000" cy="116181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cxnSp>
        <p:nvCxnSpPr>
          <p:cNvPr id="58" name="直接连接符 57"/>
          <p:cNvCxnSpPr/>
          <p:nvPr/>
        </p:nvCxnSpPr>
        <p:spPr>
          <a:xfrm>
            <a:off x="9647991" y="5052219"/>
            <a:ext cx="0" cy="7230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/>
          <p:cNvSpPr txBox="1"/>
          <p:nvPr/>
        </p:nvSpPr>
        <p:spPr>
          <a:xfrm>
            <a:off x="8863494" y="4908421"/>
            <a:ext cx="9095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400" b="0" i="0" u="none" strike="noStrike" cap="none" spc="0" normalizeH="0" baseline="0">
                <a:ln>
                  <a:noFill/>
                </a:ln>
                <a:solidFill>
                  <a:srgbClr val="FFBF02"/>
                </a:solidFill>
                <a:effectLst/>
                <a:uLnTx/>
                <a:uFillTx/>
                <a:latin typeface="Arial Black" panose="020B0A04020102020204" pitchFamily="34" charset="0"/>
                <a:ea typeface="思源黑体 CN Bold" panose="020B08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6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8893810" y="5452745"/>
            <a:ext cx="7854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Inter" panose="02000503000000020004" charset="0"/>
                <a:sym typeface="Inter" panose="02000503000000020004" charset="0"/>
              </a:rPr>
              <a:t>PART</a:t>
            </a: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Inter" panose="02000503000000020004" charset="0"/>
              <a:sym typeface="Inter" panose="0200050300000002000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9660568" y="4979390"/>
            <a:ext cx="203336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  <a:sym typeface="Inter" panose="02000503000000020004" charset="0"/>
              </a:rPr>
              <a:t>Topic</a:t>
            </a:r>
            <a:endParaRPr lang="zh-CN" altLang="en-US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663226" y="5336377"/>
            <a:ext cx="2115617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just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pPr lvl="0" algn="l">
              <a:lnSpc>
                <a:spcPct val="130000"/>
              </a:lnSpc>
              <a:defRPr/>
            </a:pPr>
            <a:r>
              <a:rPr lang="zh-CN" altLang="en-US" dirty="0">
                <a:latin typeface="+mn-ea"/>
                <a:ea typeface="Inter" panose="02000503000000020004" charset="0"/>
                <a:cs typeface="Inter" panose="02000503000000020004" charset="0"/>
              </a:rPr>
              <a:t>Presentations are communication tools.</a:t>
            </a:r>
            <a:endParaRPr lang="zh-CN" altLang="en-US" dirty="0">
              <a:latin typeface="+mn-ea"/>
              <a:ea typeface="Inter" panose="02000503000000020004" charset="0"/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图片 127"/>
          <p:cNvPicPr>
            <a:picLocks noChangeAspect="1"/>
          </p:cNvPicPr>
          <p:nvPr/>
        </p:nvPicPr>
        <p:blipFill>
          <a:blip r:embed="rId1"/>
          <a:srcRect l="2237" t="2672" r="2237" b="6267"/>
          <a:stretch>
            <a:fillRect/>
          </a:stretch>
        </p:blipFill>
        <p:spPr>
          <a:xfrm>
            <a:off x="5744687" y="1251815"/>
            <a:ext cx="7250019" cy="6250014"/>
          </a:xfrm>
          <a:custGeom>
            <a:avLst/>
            <a:gdLst>
              <a:gd name="connsiteX0" fmla="*/ 1562504 w 7250019"/>
              <a:gd name="connsiteY0" fmla="*/ 0 h 6250014"/>
              <a:gd name="connsiteX1" fmla="*/ 5687515 w 7250019"/>
              <a:gd name="connsiteY1" fmla="*/ 0 h 6250014"/>
              <a:gd name="connsiteX2" fmla="*/ 7250019 w 7250019"/>
              <a:gd name="connsiteY2" fmla="*/ 3125007 h 6250014"/>
              <a:gd name="connsiteX3" fmla="*/ 5687515 w 7250019"/>
              <a:gd name="connsiteY3" fmla="*/ 6250014 h 6250014"/>
              <a:gd name="connsiteX4" fmla="*/ 1562504 w 7250019"/>
              <a:gd name="connsiteY4" fmla="*/ 6250014 h 6250014"/>
              <a:gd name="connsiteX5" fmla="*/ 0 w 7250019"/>
              <a:gd name="connsiteY5" fmla="*/ 3125007 h 6250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50019" h="6250014">
                <a:moveTo>
                  <a:pt x="1562504" y="0"/>
                </a:moveTo>
                <a:lnTo>
                  <a:pt x="5687515" y="0"/>
                </a:lnTo>
                <a:lnTo>
                  <a:pt x="7250019" y="3125007"/>
                </a:lnTo>
                <a:lnTo>
                  <a:pt x="5687515" y="6250014"/>
                </a:lnTo>
                <a:lnTo>
                  <a:pt x="1562504" y="6250014"/>
                </a:lnTo>
                <a:lnTo>
                  <a:pt x="0" y="3125007"/>
                </a:lnTo>
                <a:close/>
              </a:path>
            </a:pathLst>
          </a:cu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05" name="Rectangle 39"/>
          <p:cNvSpPr/>
          <p:nvPr/>
        </p:nvSpPr>
        <p:spPr>
          <a:xfrm>
            <a:off x="1423022" y="3960332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10" name="Rectangle 38"/>
          <p:cNvSpPr/>
          <p:nvPr/>
        </p:nvSpPr>
        <p:spPr>
          <a:xfrm>
            <a:off x="1488091" y="4025402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cxnSp>
        <p:nvCxnSpPr>
          <p:cNvPr id="113" name="Straight Connector 41"/>
          <p:cNvCxnSpPr/>
          <p:nvPr/>
        </p:nvCxnSpPr>
        <p:spPr>
          <a:xfrm>
            <a:off x="1584986" y="4277898"/>
            <a:ext cx="0" cy="264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六边形 126"/>
          <p:cNvSpPr/>
          <p:nvPr/>
        </p:nvSpPr>
        <p:spPr>
          <a:xfrm>
            <a:off x="5744687" y="1251814"/>
            <a:ext cx="7250019" cy="6250016"/>
          </a:xfrm>
          <a:prstGeom prst="hexagon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lumMod val="75000"/>
                  <a:alpha val="90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  <a:cs typeface="Inter" panose="02000503000000020004" charset="0"/>
            </a:endParaRPr>
          </a:p>
        </p:txBody>
      </p:sp>
      <p:sp>
        <p:nvSpPr>
          <p:cNvPr id="129" name="Freeform: Shape 31"/>
          <p:cNvSpPr/>
          <p:nvPr/>
        </p:nvSpPr>
        <p:spPr>
          <a:xfrm>
            <a:off x="5507547" y="2888402"/>
            <a:ext cx="3010830" cy="2497873"/>
          </a:xfrm>
          <a:custGeom>
            <a:avLst/>
            <a:gdLst>
              <a:gd name="connsiteX0" fmla="*/ 1973766 w 3010830"/>
              <a:gd name="connsiteY0" fmla="*/ 0 h 2497873"/>
              <a:gd name="connsiteX1" fmla="*/ 0 w 3010830"/>
              <a:gd name="connsiteY1" fmla="*/ 2497873 h 2497873"/>
              <a:gd name="connsiteX2" fmla="*/ 3010830 w 3010830"/>
              <a:gd name="connsiteY2" fmla="*/ 1761892 h 2497873"/>
              <a:gd name="connsiteX3" fmla="*/ 1973766 w 3010830"/>
              <a:gd name="connsiteY3" fmla="*/ 0 h 2497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0830" h="2497873">
                <a:moveTo>
                  <a:pt x="1973766" y="0"/>
                </a:moveTo>
                <a:lnTo>
                  <a:pt x="0" y="2497873"/>
                </a:lnTo>
                <a:lnTo>
                  <a:pt x="3010830" y="1761892"/>
                </a:lnTo>
                <a:lnTo>
                  <a:pt x="1973766" y="0"/>
                </a:lnTo>
                <a:close/>
              </a:path>
            </a:pathLst>
          </a:cu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0" name="Oval 32"/>
          <p:cNvSpPr/>
          <p:nvPr/>
        </p:nvSpPr>
        <p:spPr>
          <a:xfrm>
            <a:off x="7337535" y="2765739"/>
            <a:ext cx="245326" cy="245326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01600" dist="50800" dir="5400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1" name="Oval 33"/>
          <p:cNvSpPr/>
          <p:nvPr/>
        </p:nvSpPr>
        <p:spPr>
          <a:xfrm>
            <a:off x="5384884" y="5263612"/>
            <a:ext cx="245326" cy="245326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01600" dist="50800" dir="5400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32" name="Oval 34"/>
          <p:cNvSpPr/>
          <p:nvPr/>
        </p:nvSpPr>
        <p:spPr>
          <a:xfrm>
            <a:off x="8421696" y="4592164"/>
            <a:ext cx="245326" cy="245326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01600" dist="50800" dir="5400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23022" y="2185218"/>
            <a:ext cx="974065" cy="603504"/>
          </a:xfrm>
          <a:custGeom>
            <a:avLst/>
            <a:gdLst/>
            <a:ahLst/>
            <a:cxnLst/>
            <a:rect l="l" t="t" r="r" b="b"/>
            <a:pathLst>
              <a:path w="974065" h="603504">
                <a:moveTo>
                  <a:pt x="801396" y="156743"/>
                </a:moveTo>
                <a:lnTo>
                  <a:pt x="660578" y="365455"/>
                </a:lnTo>
                <a:lnTo>
                  <a:pt x="801396" y="365455"/>
                </a:lnTo>
                <a:close/>
                <a:moveTo>
                  <a:pt x="238887" y="93878"/>
                </a:moveTo>
                <a:cubicBezTo>
                  <a:pt x="137465" y="93878"/>
                  <a:pt x="104775" y="200330"/>
                  <a:pt x="104775" y="301752"/>
                </a:cubicBezTo>
                <a:cubicBezTo>
                  <a:pt x="104775" y="404013"/>
                  <a:pt x="137465" y="508788"/>
                  <a:pt x="238887" y="508788"/>
                </a:cubicBezTo>
                <a:cubicBezTo>
                  <a:pt x="340309" y="508788"/>
                  <a:pt x="373837" y="404013"/>
                  <a:pt x="373837" y="301752"/>
                </a:cubicBezTo>
                <a:cubicBezTo>
                  <a:pt x="373837" y="200330"/>
                  <a:pt x="340309" y="93878"/>
                  <a:pt x="238887" y="93878"/>
                </a:cubicBezTo>
                <a:close/>
                <a:moveTo>
                  <a:pt x="801396" y="8382"/>
                </a:moveTo>
                <a:lnTo>
                  <a:pt x="911200" y="8382"/>
                </a:lnTo>
                <a:lnTo>
                  <a:pt x="911200" y="365455"/>
                </a:lnTo>
                <a:lnTo>
                  <a:pt x="974065" y="365455"/>
                </a:lnTo>
                <a:lnTo>
                  <a:pt x="974065" y="459334"/>
                </a:lnTo>
                <a:lnTo>
                  <a:pt x="911200" y="459334"/>
                </a:lnTo>
                <a:lnTo>
                  <a:pt x="911200" y="595122"/>
                </a:lnTo>
                <a:lnTo>
                  <a:pt x="801396" y="595122"/>
                </a:lnTo>
                <a:lnTo>
                  <a:pt x="801396" y="459334"/>
                </a:lnTo>
                <a:lnTo>
                  <a:pt x="548259" y="459334"/>
                </a:lnTo>
                <a:lnTo>
                  <a:pt x="548259" y="365455"/>
                </a:lnTo>
                <a:close/>
                <a:moveTo>
                  <a:pt x="238887" y="0"/>
                </a:moveTo>
                <a:cubicBezTo>
                  <a:pt x="370485" y="0"/>
                  <a:pt x="477774" y="102260"/>
                  <a:pt x="477774" y="301752"/>
                </a:cubicBezTo>
                <a:cubicBezTo>
                  <a:pt x="477774" y="502082"/>
                  <a:pt x="370485" y="603504"/>
                  <a:pt x="238887" y="603504"/>
                </a:cubicBezTo>
                <a:cubicBezTo>
                  <a:pt x="108966" y="603504"/>
                  <a:pt x="0" y="502082"/>
                  <a:pt x="0" y="301752"/>
                </a:cubicBezTo>
                <a:cubicBezTo>
                  <a:pt x="0" y="102260"/>
                  <a:pt x="108966" y="0"/>
                  <a:pt x="238887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6600" b="1">
                <a:solidFill>
                  <a:schemeClr val="bg1">
                    <a:lumMod val="50000"/>
                    <a:alpha val="20000"/>
                  </a:schemeClr>
                </a:solidFill>
                <a:latin typeface="+mj-lt"/>
                <a:ea typeface="Bebas Neue" charset="0"/>
                <a:cs typeface="Bebas Neue" charset="0"/>
              </a:defRPr>
            </a:lvl1pPr>
          </a:lstStyle>
          <a:p>
            <a:endParaRPr lang="en-US" dirty="0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301055" y="2853791"/>
            <a:ext cx="4921885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200" b="1" dirty="0">
                <a:latin typeface="Inter Black" panose="02000503000000020004" charset="0"/>
                <a:ea typeface="+mj-ea"/>
                <a:cs typeface="Inter Black" panose="02000503000000020004" charset="0"/>
              </a:rPr>
              <a:t>YOUR TITLE HERE</a:t>
            </a:r>
            <a:endParaRPr lang="zh-CN" altLang="en-US" sz="4200" b="1" dirty="0">
              <a:latin typeface="Inter Black" panose="02000503000000020004" charset="0"/>
              <a:ea typeface="+mj-ea"/>
              <a:cs typeface="Inter Black" panose="02000503000000020004" charset="0"/>
            </a:endParaRPr>
          </a:p>
        </p:txBody>
      </p:sp>
      <p:sp>
        <p:nvSpPr>
          <p:cNvPr id="3" name="TextBox 35"/>
          <p:cNvSpPr txBox="1"/>
          <p:nvPr>
            <p:custDataLst>
              <p:tags r:id="rId3"/>
            </p:custDataLst>
          </p:nvPr>
        </p:nvSpPr>
        <p:spPr>
          <a:xfrm>
            <a:off x="4563412" y="5264215"/>
            <a:ext cx="818638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tx2">
                    <a:lumMod val="40000"/>
                    <a:lumOff val="60000"/>
                  </a:schemeClr>
                </a:solidFill>
                <a:cs typeface="Inter" panose="02000503000000020004" charset="0"/>
              </a:rPr>
              <a:t>Topic</a:t>
            </a:r>
            <a:endParaRPr lang="zh-CN" altLang="en-US" sz="1200" dirty="0">
              <a:solidFill>
                <a:schemeClr val="tx2">
                  <a:lumMod val="40000"/>
                  <a:lumOff val="6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4" name="TextBox 36"/>
          <p:cNvSpPr txBox="1"/>
          <p:nvPr>
            <p:custDataLst>
              <p:tags r:id="rId4"/>
            </p:custDataLst>
          </p:nvPr>
        </p:nvSpPr>
        <p:spPr>
          <a:xfrm>
            <a:off x="6900338" y="2427408"/>
            <a:ext cx="11197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/>
                </a:solidFill>
                <a:latin typeface="+mn-ea"/>
                <a:cs typeface="Inter" panose="02000503000000020004" charset="0"/>
              </a:rPr>
              <a:t>Topic</a:t>
            </a:r>
            <a:endParaRPr lang="zh-CN" altLang="en-US" sz="1200" dirty="0">
              <a:solidFill>
                <a:schemeClr val="bg2"/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5" name="TextBox 37"/>
          <p:cNvSpPr txBox="1"/>
          <p:nvPr>
            <p:custDataLst>
              <p:tags r:id="rId5"/>
            </p:custDataLst>
          </p:nvPr>
        </p:nvSpPr>
        <p:spPr>
          <a:xfrm>
            <a:off x="8705208" y="4560491"/>
            <a:ext cx="11197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2"/>
                </a:solidFill>
                <a:cs typeface="Inter" panose="02000503000000020004" charset="0"/>
              </a:rPr>
              <a:t>Topic</a:t>
            </a:r>
            <a:endParaRPr lang="zh-CN" altLang="en-US" sz="1200" dirty="0">
              <a:solidFill>
                <a:schemeClr val="bg2"/>
              </a:solidFill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Freeform 6"/>
          <p:cNvSpPr/>
          <p:nvPr/>
        </p:nvSpPr>
        <p:spPr bwMode="auto">
          <a:xfrm>
            <a:off x="2115107" y="2001828"/>
            <a:ext cx="1732960" cy="1179322"/>
          </a:xfrm>
          <a:custGeom>
            <a:avLst/>
            <a:gdLst>
              <a:gd name="T0" fmla="*/ 0 w 457"/>
              <a:gd name="T1" fmla="*/ 0 h 311"/>
              <a:gd name="T2" fmla="*/ 2 w 457"/>
              <a:gd name="T3" fmla="*/ 1 h 311"/>
              <a:gd name="T4" fmla="*/ 9 w 457"/>
              <a:gd name="T5" fmla="*/ 5 h 311"/>
              <a:gd name="T6" fmla="*/ 19 w 457"/>
              <a:gd name="T7" fmla="*/ 10 h 311"/>
              <a:gd name="T8" fmla="*/ 34 w 457"/>
              <a:gd name="T9" fmla="*/ 16 h 311"/>
              <a:gd name="T10" fmla="*/ 52 w 457"/>
              <a:gd name="T11" fmla="*/ 24 h 311"/>
              <a:gd name="T12" fmla="*/ 75 w 457"/>
              <a:gd name="T13" fmla="*/ 31 h 311"/>
              <a:gd name="T14" fmla="*/ 101 w 457"/>
              <a:gd name="T15" fmla="*/ 38 h 311"/>
              <a:gd name="T16" fmla="*/ 130 w 457"/>
              <a:gd name="T17" fmla="*/ 44 h 311"/>
              <a:gd name="T18" fmla="*/ 162 w 457"/>
              <a:gd name="T19" fmla="*/ 49 h 311"/>
              <a:gd name="T20" fmla="*/ 197 w 457"/>
              <a:gd name="T21" fmla="*/ 52 h 311"/>
              <a:gd name="T22" fmla="*/ 234 w 457"/>
              <a:gd name="T23" fmla="*/ 52 h 311"/>
              <a:gd name="T24" fmla="*/ 274 w 457"/>
              <a:gd name="T25" fmla="*/ 50 h 311"/>
              <a:gd name="T26" fmla="*/ 316 w 457"/>
              <a:gd name="T27" fmla="*/ 44 h 311"/>
              <a:gd name="T28" fmla="*/ 362 w 457"/>
              <a:gd name="T29" fmla="*/ 34 h 311"/>
              <a:gd name="T30" fmla="*/ 408 w 457"/>
              <a:gd name="T31" fmla="*/ 19 h 311"/>
              <a:gd name="T32" fmla="*/ 457 w 457"/>
              <a:gd name="T33" fmla="*/ 0 h 311"/>
              <a:gd name="T34" fmla="*/ 457 w 457"/>
              <a:gd name="T35" fmla="*/ 311 h 311"/>
              <a:gd name="T36" fmla="*/ 408 w 457"/>
              <a:gd name="T37" fmla="*/ 292 h 311"/>
              <a:gd name="T38" fmla="*/ 362 w 457"/>
              <a:gd name="T39" fmla="*/ 277 h 311"/>
              <a:gd name="T40" fmla="*/ 316 w 457"/>
              <a:gd name="T41" fmla="*/ 267 h 311"/>
              <a:gd name="T42" fmla="*/ 274 w 457"/>
              <a:gd name="T43" fmla="*/ 261 h 311"/>
              <a:gd name="T44" fmla="*/ 234 w 457"/>
              <a:gd name="T45" fmla="*/ 259 h 311"/>
              <a:gd name="T46" fmla="*/ 197 w 457"/>
              <a:gd name="T47" fmla="*/ 259 h 311"/>
              <a:gd name="T48" fmla="*/ 162 w 457"/>
              <a:gd name="T49" fmla="*/ 262 h 311"/>
              <a:gd name="T50" fmla="*/ 130 w 457"/>
              <a:gd name="T51" fmla="*/ 267 h 311"/>
              <a:gd name="T52" fmla="*/ 101 w 457"/>
              <a:gd name="T53" fmla="*/ 272 h 311"/>
              <a:gd name="T54" fmla="*/ 75 w 457"/>
              <a:gd name="T55" fmla="*/ 279 h 311"/>
              <a:gd name="T56" fmla="*/ 52 w 457"/>
              <a:gd name="T57" fmla="*/ 287 h 311"/>
              <a:gd name="T58" fmla="*/ 34 w 457"/>
              <a:gd name="T59" fmla="*/ 294 h 311"/>
              <a:gd name="T60" fmla="*/ 19 w 457"/>
              <a:gd name="T61" fmla="*/ 301 h 311"/>
              <a:gd name="T62" fmla="*/ 9 w 457"/>
              <a:gd name="T63" fmla="*/ 306 h 311"/>
              <a:gd name="T64" fmla="*/ 2 w 457"/>
              <a:gd name="T65" fmla="*/ 309 h 311"/>
              <a:gd name="T66" fmla="*/ 0 w 457"/>
              <a:gd name="T67" fmla="*/ 311 h 311"/>
              <a:gd name="T68" fmla="*/ 0 w 457"/>
              <a:gd name="T6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57" h="311">
                <a:moveTo>
                  <a:pt x="0" y="0"/>
                </a:moveTo>
                <a:lnTo>
                  <a:pt x="2" y="1"/>
                </a:lnTo>
                <a:lnTo>
                  <a:pt x="9" y="5"/>
                </a:lnTo>
                <a:lnTo>
                  <a:pt x="19" y="10"/>
                </a:lnTo>
                <a:lnTo>
                  <a:pt x="34" y="16"/>
                </a:lnTo>
                <a:lnTo>
                  <a:pt x="52" y="24"/>
                </a:lnTo>
                <a:lnTo>
                  <a:pt x="75" y="31"/>
                </a:lnTo>
                <a:lnTo>
                  <a:pt x="101" y="38"/>
                </a:lnTo>
                <a:lnTo>
                  <a:pt x="130" y="44"/>
                </a:lnTo>
                <a:lnTo>
                  <a:pt x="162" y="49"/>
                </a:lnTo>
                <a:lnTo>
                  <a:pt x="197" y="52"/>
                </a:lnTo>
                <a:lnTo>
                  <a:pt x="234" y="52"/>
                </a:lnTo>
                <a:lnTo>
                  <a:pt x="274" y="50"/>
                </a:lnTo>
                <a:lnTo>
                  <a:pt x="316" y="44"/>
                </a:lnTo>
                <a:lnTo>
                  <a:pt x="362" y="34"/>
                </a:lnTo>
                <a:lnTo>
                  <a:pt x="408" y="19"/>
                </a:lnTo>
                <a:lnTo>
                  <a:pt x="457" y="0"/>
                </a:lnTo>
                <a:lnTo>
                  <a:pt x="457" y="311"/>
                </a:lnTo>
                <a:lnTo>
                  <a:pt x="408" y="292"/>
                </a:lnTo>
                <a:lnTo>
                  <a:pt x="362" y="277"/>
                </a:lnTo>
                <a:lnTo>
                  <a:pt x="316" y="267"/>
                </a:lnTo>
                <a:lnTo>
                  <a:pt x="274" y="261"/>
                </a:lnTo>
                <a:lnTo>
                  <a:pt x="234" y="259"/>
                </a:lnTo>
                <a:lnTo>
                  <a:pt x="197" y="259"/>
                </a:lnTo>
                <a:lnTo>
                  <a:pt x="162" y="262"/>
                </a:lnTo>
                <a:lnTo>
                  <a:pt x="130" y="267"/>
                </a:lnTo>
                <a:lnTo>
                  <a:pt x="101" y="272"/>
                </a:lnTo>
                <a:lnTo>
                  <a:pt x="75" y="279"/>
                </a:lnTo>
                <a:lnTo>
                  <a:pt x="52" y="287"/>
                </a:lnTo>
                <a:lnTo>
                  <a:pt x="34" y="294"/>
                </a:lnTo>
                <a:lnTo>
                  <a:pt x="19" y="301"/>
                </a:lnTo>
                <a:lnTo>
                  <a:pt x="9" y="306"/>
                </a:lnTo>
                <a:lnTo>
                  <a:pt x="2" y="309"/>
                </a:lnTo>
                <a:lnTo>
                  <a:pt x="0" y="31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5" name="Freeform 7"/>
          <p:cNvSpPr/>
          <p:nvPr/>
        </p:nvSpPr>
        <p:spPr bwMode="auto">
          <a:xfrm>
            <a:off x="4189516" y="2001828"/>
            <a:ext cx="1732960" cy="1179322"/>
          </a:xfrm>
          <a:custGeom>
            <a:avLst/>
            <a:gdLst>
              <a:gd name="T0" fmla="*/ 0 w 457"/>
              <a:gd name="T1" fmla="*/ 0 h 311"/>
              <a:gd name="T2" fmla="*/ 2 w 457"/>
              <a:gd name="T3" fmla="*/ 1 h 311"/>
              <a:gd name="T4" fmla="*/ 9 w 457"/>
              <a:gd name="T5" fmla="*/ 5 h 311"/>
              <a:gd name="T6" fmla="*/ 19 w 457"/>
              <a:gd name="T7" fmla="*/ 10 h 311"/>
              <a:gd name="T8" fmla="*/ 34 w 457"/>
              <a:gd name="T9" fmla="*/ 16 h 311"/>
              <a:gd name="T10" fmla="*/ 53 w 457"/>
              <a:gd name="T11" fmla="*/ 24 h 311"/>
              <a:gd name="T12" fmla="*/ 75 w 457"/>
              <a:gd name="T13" fmla="*/ 31 h 311"/>
              <a:gd name="T14" fmla="*/ 100 w 457"/>
              <a:gd name="T15" fmla="*/ 38 h 311"/>
              <a:gd name="T16" fmla="*/ 129 w 457"/>
              <a:gd name="T17" fmla="*/ 44 h 311"/>
              <a:gd name="T18" fmla="*/ 161 w 457"/>
              <a:gd name="T19" fmla="*/ 49 h 311"/>
              <a:gd name="T20" fmla="*/ 196 w 457"/>
              <a:gd name="T21" fmla="*/ 52 h 311"/>
              <a:gd name="T22" fmla="*/ 233 w 457"/>
              <a:gd name="T23" fmla="*/ 52 h 311"/>
              <a:gd name="T24" fmla="*/ 274 w 457"/>
              <a:gd name="T25" fmla="*/ 50 h 311"/>
              <a:gd name="T26" fmla="*/ 317 w 457"/>
              <a:gd name="T27" fmla="*/ 44 h 311"/>
              <a:gd name="T28" fmla="*/ 361 w 457"/>
              <a:gd name="T29" fmla="*/ 34 h 311"/>
              <a:gd name="T30" fmla="*/ 408 w 457"/>
              <a:gd name="T31" fmla="*/ 19 h 311"/>
              <a:gd name="T32" fmla="*/ 457 w 457"/>
              <a:gd name="T33" fmla="*/ 0 h 311"/>
              <a:gd name="T34" fmla="*/ 457 w 457"/>
              <a:gd name="T35" fmla="*/ 311 h 311"/>
              <a:gd name="T36" fmla="*/ 408 w 457"/>
              <a:gd name="T37" fmla="*/ 292 h 311"/>
              <a:gd name="T38" fmla="*/ 361 w 457"/>
              <a:gd name="T39" fmla="*/ 277 h 311"/>
              <a:gd name="T40" fmla="*/ 317 w 457"/>
              <a:gd name="T41" fmla="*/ 267 h 311"/>
              <a:gd name="T42" fmla="*/ 274 w 457"/>
              <a:gd name="T43" fmla="*/ 261 h 311"/>
              <a:gd name="T44" fmla="*/ 233 w 457"/>
              <a:gd name="T45" fmla="*/ 259 h 311"/>
              <a:gd name="T46" fmla="*/ 196 w 457"/>
              <a:gd name="T47" fmla="*/ 259 h 311"/>
              <a:gd name="T48" fmla="*/ 161 w 457"/>
              <a:gd name="T49" fmla="*/ 262 h 311"/>
              <a:gd name="T50" fmla="*/ 129 w 457"/>
              <a:gd name="T51" fmla="*/ 267 h 311"/>
              <a:gd name="T52" fmla="*/ 100 w 457"/>
              <a:gd name="T53" fmla="*/ 272 h 311"/>
              <a:gd name="T54" fmla="*/ 75 w 457"/>
              <a:gd name="T55" fmla="*/ 279 h 311"/>
              <a:gd name="T56" fmla="*/ 53 w 457"/>
              <a:gd name="T57" fmla="*/ 287 h 311"/>
              <a:gd name="T58" fmla="*/ 34 w 457"/>
              <a:gd name="T59" fmla="*/ 294 h 311"/>
              <a:gd name="T60" fmla="*/ 19 w 457"/>
              <a:gd name="T61" fmla="*/ 301 h 311"/>
              <a:gd name="T62" fmla="*/ 9 w 457"/>
              <a:gd name="T63" fmla="*/ 306 h 311"/>
              <a:gd name="T64" fmla="*/ 2 w 457"/>
              <a:gd name="T65" fmla="*/ 309 h 311"/>
              <a:gd name="T66" fmla="*/ 0 w 457"/>
              <a:gd name="T67" fmla="*/ 311 h 311"/>
              <a:gd name="T68" fmla="*/ 0 w 457"/>
              <a:gd name="T6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57" h="311">
                <a:moveTo>
                  <a:pt x="0" y="0"/>
                </a:moveTo>
                <a:lnTo>
                  <a:pt x="2" y="1"/>
                </a:lnTo>
                <a:lnTo>
                  <a:pt x="9" y="5"/>
                </a:lnTo>
                <a:lnTo>
                  <a:pt x="19" y="10"/>
                </a:lnTo>
                <a:lnTo>
                  <a:pt x="34" y="16"/>
                </a:lnTo>
                <a:lnTo>
                  <a:pt x="53" y="24"/>
                </a:lnTo>
                <a:lnTo>
                  <a:pt x="75" y="31"/>
                </a:lnTo>
                <a:lnTo>
                  <a:pt x="100" y="38"/>
                </a:lnTo>
                <a:lnTo>
                  <a:pt x="129" y="44"/>
                </a:lnTo>
                <a:lnTo>
                  <a:pt x="161" y="49"/>
                </a:lnTo>
                <a:lnTo>
                  <a:pt x="196" y="52"/>
                </a:lnTo>
                <a:lnTo>
                  <a:pt x="233" y="52"/>
                </a:lnTo>
                <a:lnTo>
                  <a:pt x="274" y="50"/>
                </a:lnTo>
                <a:lnTo>
                  <a:pt x="317" y="44"/>
                </a:lnTo>
                <a:lnTo>
                  <a:pt x="361" y="34"/>
                </a:lnTo>
                <a:lnTo>
                  <a:pt x="408" y="19"/>
                </a:lnTo>
                <a:lnTo>
                  <a:pt x="457" y="0"/>
                </a:lnTo>
                <a:lnTo>
                  <a:pt x="457" y="311"/>
                </a:lnTo>
                <a:lnTo>
                  <a:pt x="408" y="292"/>
                </a:lnTo>
                <a:lnTo>
                  <a:pt x="361" y="277"/>
                </a:lnTo>
                <a:lnTo>
                  <a:pt x="317" y="267"/>
                </a:lnTo>
                <a:lnTo>
                  <a:pt x="274" y="261"/>
                </a:lnTo>
                <a:lnTo>
                  <a:pt x="233" y="259"/>
                </a:lnTo>
                <a:lnTo>
                  <a:pt x="196" y="259"/>
                </a:lnTo>
                <a:lnTo>
                  <a:pt x="161" y="262"/>
                </a:lnTo>
                <a:lnTo>
                  <a:pt x="129" y="267"/>
                </a:lnTo>
                <a:lnTo>
                  <a:pt x="100" y="272"/>
                </a:lnTo>
                <a:lnTo>
                  <a:pt x="75" y="279"/>
                </a:lnTo>
                <a:lnTo>
                  <a:pt x="53" y="287"/>
                </a:lnTo>
                <a:lnTo>
                  <a:pt x="34" y="294"/>
                </a:lnTo>
                <a:lnTo>
                  <a:pt x="19" y="301"/>
                </a:lnTo>
                <a:lnTo>
                  <a:pt x="9" y="306"/>
                </a:lnTo>
                <a:lnTo>
                  <a:pt x="2" y="309"/>
                </a:lnTo>
                <a:lnTo>
                  <a:pt x="0" y="31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7" name="Freeform 8"/>
          <p:cNvSpPr/>
          <p:nvPr/>
        </p:nvSpPr>
        <p:spPr bwMode="auto">
          <a:xfrm>
            <a:off x="6280724" y="2001828"/>
            <a:ext cx="1732960" cy="1179322"/>
          </a:xfrm>
          <a:custGeom>
            <a:avLst/>
            <a:gdLst>
              <a:gd name="T0" fmla="*/ 0 w 457"/>
              <a:gd name="T1" fmla="*/ 0 h 311"/>
              <a:gd name="T2" fmla="*/ 2 w 457"/>
              <a:gd name="T3" fmla="*/ 1 h 311"/>
              <a:gd name="T4" fmla="*/ 8 w 457"/>
              <a:gd name="T5" fmla="*/ 5 h 311"/>
              <a:gd name="T6" fmla="*/ 20 w 457"/>
              <a:gd name="T7" fmla="*/ 10 h 311"/>
              <a:gd name="T8" fmla="*/ 34 w 457"/>
              <a:gd name="T9" fmla="*/ 16 h 311"/>
              <a:gd name="T10" fmla="*/ 53 w 457"/>
              <a:gd name="T11" fmla="*/ 24 h 311"/>
              <a:gd name="T12" fmla="*/ 74 w 457"/>
              <a:gd name="T13" fmla="*/ 31 h 311"/>
              <a:gd name="T14" fmla="*/ 100 w 457"/>
              <a:gd name="T15" fmla="*/ 38 h 311"/>
              <a:gd name="T16" fmla="*/ 129 w 457"/>
              <a:gd name="T17" fmla="*/ 44 h 311"/>
              <a:gd name="T18" fmla="*/ 161 w 457"/>
              <a:gd name="T19" fmla="*/ 49 h 311"/>
              <a:gd name="T20" fmla="*/ 196 w 457"/>
              <a:gd name="T21" fmla="*/ 52 h 311"/>
              <a:gd name="T22" fmla="*/ 233 w 457"/>
              <a:gd name="T23" fmla="*/ 52 h 311"/>
              <a:gd name="T24" fmla="*/ 273 w 457"/>
              <a:gd name="T25" fmla="*/ 50 h 311"/>
              <a:gd name="T26" fmla="*/ 317 w 457"/>
              <a:gd name="T27" fmla="*/ 44 h 311"/>
              <a:gd name="T28" fmla="*/ 361 w 457"/>
              <a:gd name="T29" fmla="*/ 34 h 311"/>
              <a:gd name="T30" fmla="*/ 407 w 457"/>
              <a:gd name="T31" fmla="*/ 19 h 311"/>
              <a:gd name="T32" fmla="*/ 457 w 457"/>
              <a:gd name="T33" fmla="*/ 0 h 311"/>
              <a:gd name="T34" fmla="*/ 457 w 457"/>
              <a:gd name="T35" fmla="*/ 311 h 311"/>
              <a:gd name="T36" fmla="*/ 407 w 457"/>
              <a:gd name="T37" fmla="*/ 292 h 311"/>
              <a:gd name="T38" fmla="*/ 361 w 457"/>
              <a:gd name="T39" fmla="*/ 277 h 311"/>
              <a:gd name="T40" fmla="*/ 317 w 457"/>
              <a:gd name="T41" fmla="*/ 267 h 311"/>
              <a:gd name="T42" fmla="*/ 273 w 457"/>
              <a:gd name="T43" fmla="*/ 261 h 311"/>
              <a:gd name="T44" fmla="*/ 233 w 457"/>
              <a:gd name="T45" fmla="*/ 259 h 311"/>
              <a:gd name="T46" fmla="*/ 196 w 457"/>
              <a:gd name="T47" fmla="*/ 259 h 311"/>
              <a:gd name="T48" fmla="*/ 161 w 457"/>
              <a:gd name="T49" fmla="*/ 262 h 311"/>
              <a:gd name="T50" fmla="*/ 129 w 457"/>
              <a:gd name="T51" fmla="*/ 267 h 311"/>
              <a:gd name="T52" fmla="*/ 100 w 457"/>
              <a:gd name="T53" fmla="*/ 272 h 311"/>
              <a:gd name="T54" fmla="*/ 74 w 457"/>
              <a:gd name="T55" fmla="*/ 279 h 311"/>
              <a:gd name="T56" fmla="*/ 53 w 457"/>
              <a:gd name="T57" fmla="*/ 287 h 311"/>
              <a:gd name="T58" fmla="*/ 34 w 457"/>
              <a:gd name="T59" fmla="*/ 294 h 311"/>
              <a:gd name="T60" fmla="*/ 20 w 457"/>
              <a:gd name="T61" fmla="*/ 301 h 311"/>
              <a:gd name="T62" fmla="*/ 8 w 457"/>
              <a:gd name="T63" fmla="*/ 306 h 311"/>
              <a:gd name="T64" fmla="*/ 2 w 457"/>
              <a:gd name="T65" fmla="*/ 309 h 311"/>
              <a:gd name="T66" fmla="*/ 0 w 457"/>
              <a:gd name="T67" fmla="*/ 311 h 311"/>
              <a:gd name="T68" fmla="*/ 0 w 457"/>
              <a:gd name="T6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57" h="311">
                <a:moveTo>
                  <a:pt x="0" y="0"/>
                </a:moveTo>
                <a:lnTo>
                  <a:pt x="2" y="1"/>
                </a:lnTo>
                <a:lnTo>
                  <a:pt x="8" y="5"/>
                </a:lnTo>
                <a:lnTo>
                  <a:pt x="20" y="10"/>
                </a:lnTo>
                <a:lnTo>
                  <a:pt x="34" y="16"/>
                </a:lnTo>
                <a:lnTo>
                  <a:pt x="53" y="24"/>
                </a:lnTo>
                <a:lnTo>
                  <a:pt x="74" y="31"/>
                </a:lnTo>
                <a:lnTo>
                  <a:pt x="100" y="38"/>
                </a:lnTo>
                <a:lnTo>
                  <a:pt x="129" y="44"/>
                </a:lnTo>
                <a:lnTo>
                  <a:pt x="161" y="49"/>
                </a:lnTo>
                <a:lnTo>
                  <a:pt x="196" y="52"/>
                </a:lnTo>
                <a:lnTo>
                  <a:pt x="233" y="52"/>
                </a:lnTo>
                <a:lnTo>
                  <a:pt x="273" y="50"/>
                </a:lnTo>
                <a:lnTo>
                  <a:pt x="317" y="44"/>
                </a:lnTo>
                <a:lnTo>
                  <a:pt x="361" y="34"/>
                </a:lnTo>
                <a:lnTo>
                  <a:pt x="407" y="19"/>
                </a:lnTo>
                <a:lnTo>
                  <a:pt x="457" y="0"/>
                </a:lnTo>
                <a:lnTo>
                  <a:pt x="457" y="311"/>
                </a:lnTo>
                <a:lnTo>
                  <a:pt x="407" y="292"/>
                </a:lnTo>
                <a:lnTo>
                  <a:pt x="361" y="277"/>
                </a:lnTo>
                <a:lnTo>
                  <a:pt x="317" y="267"/>
                </a:lnTo>
                <a:lnTo>
                  <a:pt x="273" y="261"/>
                </a:lnTo>
                <a:lnTo>
                  <a:pt x="233" y="259"/>
                </a:lnTo>
                <a:lnTo>
                  <a:pt x="196" y="259"/>
                </a:lnTo>
                <a:lnTo>
                  <a:pt x="161" y="262"/>
                </a:lnTo>
                <a:lnTo>
                  <a:pt x="129" y="267"/>
                </a:lnTo>
                <a:lnTo>
                  <a:pt x="100" y="272"/>
                </a:lnTo>
                <a:lnTo>
                  <a:pt x="74" y="279"/>
                </a:lnTo>
                <a:lnTo>
                  <a:pt x="53" y="287"/>
                </a:lnTo>
                <a:lnTo>
                  <a:pt x="34" y="294"/>
                </a:lnTo>
                <a:lnTo>
                  <a:pt x="20" y="301"/>
                </a:lnTo>
                <a:lnTo>
                  <a:pt x="8" y="306"/>
                </a:lnTo>
                <a:lnTo>
                  <a:pt x="2" y="309"/>
                </a:lnTo>
                <a:lnTo>
                  <a:pt x="0" y="31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8" name="Freeform 9"/>
          <p:cNvSpPr/>
          <p:nvPr/>
        </p:nvSpPr>
        <p:spPr bwMode="auto">
          <a:xfrm>
            <a:off x="8352334" y="2001828"/>
            <a:ext cx="1732960" cy="1179322"/>
          </a:xfrm>
          <a:custGeom>
            <a:avLst/>
            <a:gdLst>
              <a:gd name="T0" fmla="*/ 0 w 457"/>
              <a:gd name="T1" fmla="*/ 0 h 311"/>
              <a:gd name="T2" fmla="*/ 2 w 457"/>
              <a:gd name="T3" fmla="*/ 1 h 311"/>
              <a:gd name="T4" fmla="*/ 9 w 457"/>
              <a:gd name="T5" fmla="*/ 5 h 311"/>
              <a:gd name="T6" fmla="*/ 20 w 457"/>
              <a:gd name="T7" fmla="*/ 10 h 311"/>
              <a:gd name="T8" fmla="*/ 34 w 457"/>
              <a:gd name="T9" fmla="*/ 16 h 311"/>
              <a:gd name="T10" fmla="*/ 53 w 457"/>
              <a:gd name="T11" fmla="*/ 24 h 311"/>
              <a:gd name="T12" fmla="*/ 75 w 457"/>
              <a:gd name="T13" fmla="*/ 31 h 311"/>
              <a:gd name="T14" fmla="*/ 100 w 457"/>
              <a:gd name="T15" fmla="*/ 38 h 311"/>
              <a:gd name="T16" fmla="*/ 129 w 457"/>
              <a:gd name="T17" fmla="*/ 44 h 311"/>
              <a:gd name="T18" fmla="*/ 161 w 457"/>
              <a:gd name="T19" fmla="*/ 49 h 311"/>
              <a:gd name="T20" fmla="*/ 196 w 457"/>
              <a:gd name="T21" fmla="*/ 52 h 311"/>
              <a:gd name="T22" fmla="*/ 234 w 457"/>
              <a:gd name="T23" fmla="*/ 52 h 311"/>
              <a:gd name="T24" fmla="*/ 275 w 457"/>
              <a:gd name="T25" fmla="*/ 50 h 311"/>
              <a:gd name="T26" fmla="*/ 317 w 457"/>
              <a:gd name="T27" fmla="*/ 44 h 311"/>
              <a:gd name="T28" fmla="*/ 361 w 457"/>
              <a:gd name="T29" fmla="*/ 34 h 311"/>
              <a:gd name="T30" fmla="*/ 409 w 457"/>
              <a:gd name="T31" fmla="*/ 19 h 311"/>
              <a:gd name="T32" fmla="*/ 457 w 457"/>
              <a:gd name="T33" fmla="*/ 0 h 311"/>
              <a:gd name="T34" fmla="*/ 457 w 457"/>
              <a:gd name="T35" fmla="*/ 311 h 311"/>
              <a:gd name="T36" fmla="*/ 409 w 457"/>
              <a:gd name="T37" fmla="*/ 292 h 311"/>
              <a:gd name="T38" fmla="*/ 361 w 457"/>
              <a:gd name="T39" fmla="*/ 277 h 311"/>
              <a:gd name="T40" fmla="*/ 317 w 457"/>
              <a:gd name="T41" fmla="*/ 267 h 311"/>
              <a:gd name="T42" fmla="*/ 275 w 457"/>
              <a:gd name="T43" fmla="*/ 261 h 311"/>
              <a:gd name="T44" fmla="*/ 234 w 457"/>
              <a:gd name="T45" fmla="*/ 259 h 311"/>
              <a:gd name="T46" fmla="*/ 196 w 457"/>
              <a:gd name="T47" fmla="*/ 259 h 311"/>
              <a:gd name="T48" fmla="*/ 161 w 457"/>
              <a:gd name="T49" fmla="*/ 262 h 311"/>
              <a:gd name="T50" fmla="*/ 129 w 457"/>
              <a:gd name="T51" fmla="*/ 267 h 311"/>
              <a:gd name="T52" fmla="*/ 100 w 457"/>
              <a:gd name="T53" fmla="*/ 272 h 311"/>
              <a:gd name="T54" fmla="*/ 75 w 457"/>
              <a:gd name="T55" fmla="*/ 279 h 311"/>
              <a:gd name="T56" fmla="*/ 53 w 457"/>
              <a:gd name="T57" fmla="*/ 287 h 311"/>
              <a:gd name="T58" fmla="*/ 34 w 457"/>
              <a:gd name="T59" fmla="*/ 294 h 311"/>
              <a:gd name="T60" fmla="*/ 20 w 457"/>
              <a:gd name="T61" fmla="*/ 301 h 311"/>
              <a:gd name="T62" fmla="*/ 9 w 457"/>
              <a:gd name="T63" fmla="*/ 306 h 311"/>
              <a:gd name="T64" fmla="*/ 2 w 457"/>
              <a:gd name="T65" fmla="*/ 309 h 311"/>
              <a:gd name="T66" fmla="*/ 0 w 457"/>
              <a:gd name="T67" fmla="*/ 311 h 311"/>
              <a:gd name="T68" fmla="*/ 0 w 457"/>
              <a:gd name="T6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57" h="311">
                <a:moveTo>
                  <a:pt x="0" y="0"/>
                </a:moveTo>
                <a:lnTo>
                  <a:pt x="2" y="1"/>
                </a:lnTo>
                <a:lnTo>
                  <a:pt x="9" y="5"/>
                </a:lnTo>
                <a:lnTo>
                  <a:pt x="20" y="10"/>
                </a:lnTo>
                <a:lnTo>
                  <a:pt x="34" y="16"/>
                </a:lnTo>
                <a:lnTo>
                  <a:pt x="53" y="24"/>
                </a:lnTo>
                <a:lnTo>
                  <a:pt x="75" y="31"/>
                </a:lnTo>
                <a:lnTo>
                  <a:pt x="100" y="38"/>
                </a:lnTo>
                <a:lnTo>
                  <a:pt x="129" y="44"/>
                </a:lnTo>
                <a:lnTo>
                  <a:pt x="161" y="49"/>
                </a:lnTo>
                <a:lnTo>
                  <a:pt x="196" y="52"/>
                </a:lnTo>
                <a:lnTo>
                  <a:pt x="234" y="52"/>
                </a:lnTo>
                <a:lnTo>
                  <a:pt x="275" y="50"/>
                </a:lnTo>
                <a:lnTo>
                  <a:pt x="317" y="44"/>
                </a:lnTo>
                <a:lnTo>
                  <a:pt x="361" y="34"/>
                </a:lnTo>
                <a:lnTo>
                  <a:pt x="409" y="19"/>
                </a:lnTo>
                <a:lnTo>
                  <a:pt x="457" y="0"/>
                </a:lnTo>
                <a:lnTo>
                  <a:pt x="457" y="311"/>
                </a:lnTo>
                <a:lnTo>
                  <a:pt x="409" y="292"/>
                </a:lnTo>
                <a:lnTo>
                  <a:pt x="361" y="277"/>
                </a:lnTo>
                <a:lnTo>
                  <a:pt x="317" y="267"/>
                </a:lnTo>
                <a:lnTo>
                  <a:pt x="275" y="261"/>
                </a:lnTo>
                <a:lnTo>
                  <a:pt x="234" y="259"/>
                </a:lnTo>
                <a:lnTo>
                  <a:pt x="196" y="259"/>
                </a:lnTo>
                <a:lnTo>
                  <a:pt x="161" y="262"/>
                </a:lnTo>
                <a:lnTo>
                  <a:pt x="129" y="267"/>
                </a:lnTo>
                <a:lnTo>
                  <a:pt x="100" y="272"/>
                </a:lnTo>
                <a:lnTo>
                  <a:pt x="75" y="279"/>
                </a:lnTo>
                <a:lnTo>
                  <a:pt x="53" y="287"/>
                </a:lnTo>
                <a:lnTo>
                  <a:pt x="34" y="294"/>
                </a:lnTo>
                <a:lnTo>
                  <a:pt x="20" y="301"/>
                </a:lnTo>
                <a:lnTo>
                  <a:pt x="9" y="306"/>
                </a:lnTo>
                <a:lnTo>
                  <a:pt x="2" y="309"/>
                </a:lnTo>
                <a:lnTo>
                  <a:pt x="0" y="31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9" name="Freeform 10"/>
          <p:cNvSpPr/>
          <p:nvPr/>
        </p:nvSpPr>
        <p:spPr bwMode="auto">
          <a:xfrm>
            <a:off x="1233542" y="1890449"/>
            <a:ext cx="1402082" cy="1402080"/>
          </a:xfrm>
          <a:custGeom>
            <a:avLst/>
            <a:gdLst>
              <a:gd name="T0" fmla="*/ 213 w 427"/>
              <a:gd name="T1" fmla="*/ 0 h 427"/>
              <a:gd name="T2" fmla="*/ 247 w 427"/>
              <a:gd name="T3" fmla="*/ 3 h 427"/>
              <a:gd name="T4" fmla="*/ 280 w 427"/>
              <a:gd name="T5" fmla="*/ 11 h 427"/>
              <a:gd name="T6" fmla="*/ 311 w 427"/>
              <a:gd name="T7" fmla="*/ 24 h 427"/>
              <a:gd name="T8" fmla="*/ 339 w 427"/>
              <a:gd name="T9" fmla="*/ 41 h 427"/>
              <a:gd name="T10" fmla="*/ 364 w 427"/>
              <a:gd name="T11" fmla="*/ 63 h 427"/>
              <a:gd name="T12" fmla="*/ 386 w 427"/>
              <a:gd name="T13" fmla="*/ 88 h 427"/>
              <a:gd name="T14" fmla="*/ 403 w 427"/>
              <a:gd name="T15" fmla="*/ 116 h 427"/>
              <a:gd name="T16" fmla="*/ 416 w 427"/>
              <a:gd name="T17" fmla="*/ 146 h 427"/>
              <a:gd name="T18" fmla="*/ 424 w 427"/>
              <a:gd name="T19" fmla="*/ 179 h 427"/>
              <a:gd name="T20" fmla="*/ 427 w 427"/>
              <a:gd name="T21" fmla="*/ 214 h 427"/>
              <a:gd name="T22" fmla="*/ 424 w 427"/>
              <a:gd name="T23" fmla="*/ 248 h 427"/>
              <a:gd name="T24" fmla="*/ 416 w 427"/>
              <a:gd name="T25" fmla="*/ 281 h 427"/>
              <a:gd name="T26" fmla="*/ 403 w 427"/>
              <a:gd name="T27" fmla="*/ 312 h 427"/>
              <a:gd name="T28" fmla="*/ 386 w 427"/>
              <a:gd name="T29" fmla="*/ 339 h 427"/>
              <a:gd name="T30" fmla="*/ 364 w 427"/>
              <a:gd name="T31" fmla="*/ 364 h 427"/>
              <a:gd name="T32" fmla="*/ 339 w 427"/>
              <a:gd name="T33" fmla="*/ 386 h 427"/>
              <a:gd name="T34" fmla="*/ 311 w 427"/>
              <a:gd name="T35" fmla="*/ 403 h 427"/>
              <a:gd name="T36" fmla="*/ 280 w 427"/>
              <a:gd name="T37" fmla="*/ 416 h 427"/>
              <a:gd name="T38" fmla="*/ 247 w 427"/>
              <a:gd name="T39" fmla="*/ 424 h 427"/>
              <a:gd name="T40" fmla="*/ 213 w 427"/>
              <a:gd name="T41" fmla="*/ 427 h 427"/>
              <a:gd name="T42" fmla="*/ 178 w 427"/>
              <a:gd name="T43" fmla="*/ 424 h 427"/>
              <a:gd name="T44" fmla="*/ 145 w 427"/>
              <a:gd name="T45" fmla="*/ 416 h 427"/>
              <a:gd name="T46" fmla="*/ 115 w 427"/>
              <a:gd name="T47" fmla="*/ 403 h 427"/>
              <a:gd name="T48" fmla="*/ 88 w 427"/>
              <a:gd name="T49" fmla="*/ 386 h 427"/>
              <a:gd name="T50" fmla="*/ 63 w 427"/>
              <a:gd name="T51" fmla="*/ 364 h 427"/>
              <a:gd name="T52" fmla="*/ 41 w 427"/>
              <a:gd name="T53" fmla="*/ 339 h 427"/>
              <a:gd name="T54" fmla="*/ 24 w 427"/>
              <a:gd name="T55" fmla="*/ 312 h 427"/>
              <a:gd name="T56" fmla="*/ 11 w 427"/>
              <a:gd name="T57" fmla="*/ 281 h 427"/>
              <a:gd name="T58" fmla="*/ 3 w 427"/>
              <a:gd name="T59" fmla="*/ 248 h 427"/>
              <a:gd name="T60" fmla="*/ 0 w 427"/>
              <a:gd name="T61" fmla="*/ 214 h 427"/>
              <a:gd name="T62" fmla="*/ 3 w 427"/>
              <a:gd name="T63" fmla="*/ 179 h 427"/>
              <a:gd name="T64" fmla="*/ 11 w 427"/>
              <a:gd name="T65" fmla="*/ 146 h 427"/>
              <a:gd name="T66" fmla="*/ 24 w 427"/>
              <a:gd name="T67" fmla="*/ 116 h 427"/>
              <a:gd name="T68" fmla="*/ 41 w 427"/>
              <a:gd name="T69" fmla="*/ 88 h 427"/>
              <a:gd name="T70" fmla="*/ 63 w 427"/>
              <a:gd name="T71" fmla="*/ 63 h 427"/>
              <a:gd name="T72" fmla="*/ 88 w 427"/>
              <a:gd name="T73" fmla="*/ 41 h 427"/>
              <a:gd name="T74" fmla="*/ 115 w 427"/>
              <a:gd name="T75" fmla="*/ 24 h 427"/>
              <a:gd name="T76" fmla="*/ 145 w 427"/>
              <a:gd name="T77" fmla="*/ 11 h 427"/>
              <a:gd name="T78" fmla="*/ 178 w 427"/>
              <a:gd name="T79" fmla="*/ 3 h 427"/>
              <a:gd name="T80" fmla="*/ 213 w 427"/>
              <a:gd name="T81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27" h="427">
                <a:moveTo>
                  <a:pt x="213" y="0"/>
                </a:moveTo>
                <a:lnTo>
                  <a:pt x="247" y="3"/>
                </a:lnTo>
                <a:lnTo>
                  <a:pt x="280" y="11"/>
                </a:lnTo>
                <a:lnTo>
                  <a:pt x="311" y="24"/>
                </a:lnTo>
                <a:lnTo>
                  <a:pt x="339" y="41"/>
                </a:lnTo>
                <a:lnTo>
                  <a:pt x="364" y="63"/>
                </a:lnTo>
                <a:lnTo>
                  <a:pt x="386" y="88"/>
                </a:lnTo>
                <a:lnTo>
                  <a:pt x="403" y="116"/>
                </a:lnTo>
                <a:lnTo>
                  <a:pt x="416" y="146"/>
                </a:lnTo>
                <a:lnTo>
                  <a:pt x="424" y="179"/>
                </a:lnTo>
                <a:lnTo>
                  <a:pt x="427" y="214"/>
                </a:lnTo>
                <a:lnTo>
                  <a:pt x="424" y="248"/>
                </a:lnTo>
                <a:lnTo>
                  <a:pt x="416" y="281"/>
                </a:lnTo>
                <a:lnTo>
                  <a:pt x="403" y="312"/>
                </a:lnTo>
                <a:lnTo>
                  <a:pt x="386" y="339"/>
                </a:lnTo>
                <a:lnTo>
                  <a:pt x="364" y="364"/>
                </a:lnTo>
                <a:lnTo>
                  <a:pt x="339" y="386"/>
                </a:lnTo>
                <a:lnTo>
                  <a:pt x="311" y="403"/>
                </a:lnTo>
                <a:lnTo>
                  <a:pt x="280" y="416"/>
                </a:lnTo>
                <a:lnTo>
                  <a:pt x="247" y="424"/>
                </a:lnTo>
                <a:lnTo>
                  <a:pt x="213" y="427"/>
                </a:lnTo>
                <a:lnTo>
                  <a:pt x="178" y="424"/>
                </a:lnTo>
                <a:lnTo>
                  <a:pt x="145" y="416"/>
                </a:lnTo>
                <a:lnTo>
                  <a:pt x="115" y="403"/>
                </a:lnTo>
                <a:lnTo>
                  <a:pt x="88" y="386"/>
                </a:lnTo>
                <a:lnTo>
                  <a:pt x="63" y="364"/>
                </a:lnTo>
                <a:lnTo>
                  <a:pt x="41" y="339"/>
                </a:lnTo>
                <a:lnTo>
                  <a:pt x="24" y="312"/>
                </a:lnTo>
                <a:lnTo>
                  <a:pt x="11" y="281"/>
                </a:lnTo>
                <a:lnTo>
                  <a:pt x="3" y="248"/>
                </a:lnTo>
                <a:lnTo>
                  <a:pt x="0" y="214"/>
                </a:lnTo>
                <a:lnTo>
                  <a:pt x="3" y="179"/>
                </a:lnTo>
                <a:lnTo>
                  <a:pt x="11" y="146"/>
                </a:lnTo>
                <a:lnTo>
                  <a:pt x="24" y="116"/>
                </a:lnTo>
                <a:lnTo>
                  <a:pt x="41" y="88"/>
                </a:lnTo>
                <a:lnTo>
                  <a:pt x="63" y="63"/>
                </a:lnTo>
                <a:lnTo>
                  <a:pt x="88" y="41"/>
                </a:lnTo>
                <a:lnTo>
                  <a:pt x="115" y="24"/>
                </a:lnTo>
                <a:lnTo>
                  <a:pt x="145" y="11"/>
                </a:lnTo>
                <a:lnTo>
                  <a:pt x="178" y="3"/>
                </a:lnTo>
                <a:lnTo>
                  <a:pt x="21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>
            <a:outerShdw blurRad="76200" dist="38100" dir="5400000" algn="t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0" name="Freeform 11"/>
          <p:cNvSpPr/>
          <p:nvPr/>
        </p:nvSpPr>
        <p:spPr bwMode="auto">
          <a:xfrm>
            <a:off x="1358317" y="2015224"/>
            <a:ext cx="1152532" cy="1152530"/>
          </a:xfrm>
          <a:custGeom>
            <a:avLst/>
            <a:gdLst>
              <a:gd name="T0" fmla="*/ 175 w 351"/>
              <a:gd name="T1" fmla="*/ 0 h 351"/>
              <a:gd name="T2" fmla="*/ 206 w 351"/>
              <a:gd name="T3" fmla="*/ 3 h 351"/>
              <a:gd name="T4" fmla="*/ 236 w 351"/>
              <a:gd name="T5" fmla="*/ 11 h 351"/>
              <a:gd name="T6" fmla="*/ 264 w 351"/>
              <a:gd name="T7" fmla="*/ 24 h 351"/>
              <a:gd name="T8" fmla="*/ 288 w 351"/>
              <a:gd name="T9" fmla="*/ 42 h 351"/>
              <a:gd name="T10" fmla="*/ 310 w 351"/>
              <a:gd name="T11" fmla="*/ 62 h 351"/>
              <a:gd name="T12" fmla="*/ 327 w 351"/>
              <a:gd name="T13" fmla="*/ 87 h 351"/>
              <a:gd name="T14" fmla="*/ 339 w 351"/>
              <a:gd name="T15" fmla="*/ 115 h 351"/>
              <a:gd name="T16" fmla="*/ 348 w 351"/>
              <a:gd name="T17" fmla="*/ 144 h 351"/>
              <a:gd name="T18" fmla="*/ 351 w 351"/>
              <a:gd name="T19" fmla="*/ 176 h 351"/>
              <a:gd name="T20" fmla="*/ 348 w 351"/>
              <a:gd name="T21" fmla="*/ 207 h 351"/>
              <a:gd name="T22" fmla="*/ 339 w 351"/>
              <a:gd name="T23" fmla="*/ 236 h 351"/>
              <a:gd name="T24" fmla="*/ 327 w 351"/>
              <a:gd name="T25" fmla="*/ 264 h 351"/>
              <a:gd name="T26" fmla="*/ 310 w 351"/>
              <a:gd name="T27" fmla="*/ 288 h 351"/>
              <a:gd name="T28" fmla="*/ 288 w 351"/>
              <a:gd name="T29" fmla="*/ 310 h 351"/>
              <a:gd name="T30" fmla="*/ 264 w 351"/>
              <a:gd name="T31" fmla="*/ 327 h 351"/>
              <a:gd name="T32" fmla="*/ 236 w 351"/>
              <a:gd name="T33" fmla="*/ 340 h 351"/>
              <a:gd name="T34" fmla="*/ 206 w 351"/>
              <a:gd name="T35" fmla="*/ 348 h 351"/>
              <a:gd name="T36" fmla="*/ 175 w 351"/>
              <a:gd name="T37" fmla="*/ 351 h 351"/>
              <a:gd name="T38" fmla="*/ 143 w 351"/>
              <a:gd name="T39" fmla="*/ 348 h 351"/>
              <a:gd name="T40" fmla="*/ 115 w 351"/>
              <a:gd name="T41" fmla="*/ 340 h 351"/>
              <a:gd name="T42" fmla="*/ 87 w 351"/>
              <a:gd name="T43" fmla="*/ 327 h 351"/>
              <a:gd name="T44" fmla="*/ 62 w 351"/>
              <a:gd name="T45" fmla="*/ 310 h 351"/>
              <a:gd name="T46" fmla="*/ 41 w 351"/>
              <a:gd name="T47" fmla="*/ 288 h 351"/>
              <a:gd name="T48" fmla="*/ 24 w 351"/>
              <a:gd name="T49" fmla="*/ 264 h 351"/>
              <a:gd name="T50" fmla="*/ 10 w 351"/>
              <a:gd name="T51" fmla="*/ 236 h 351"/>
              <a:gd name="T52" fmla="*/ 3 w 351"/>
              <a:gd name="T53" fmla="*/ 207 h 351"/>
              <a:gd name="T54" fmla="*/ 0 w 351"/>
              <a:gd name="T55" fmla="*/ 176 h 351"/>
              <a:gd name="T56" fmla="*/ 3 w 351"/>
              <a:gd name="T57" fmla="*/ 144 h 351"/>
              <a:gd name="T58" fmla="*/ 10 w 351"/>
              <a:gd name="T59" fmla="*/ 115 h 351"/>
              <a:gd name="T60" fmla="*/ 24 w 351"/>
              <a:gd name="T61" fmla="*/ 87 h 351"/>
              <a:gd name="T62" fmla="*/ 41 w 351"/>
              <a:gd name="T63" fmla="*/ 62 h 351"/>
              <a:gd name="T64" fmla="*/ 62 w 351"/>
              <a:gd name="T65" fmla="*/ 42 h 351"/>
              <a:gd name="T66" fmla="*/ 87 w 351"/>
              <a:gd name="T67" fmla="*/ 24 h 351"/>
              <a:gd name="T68" fmla="*/ 115 w 351"/>
              <a:gd name="T69" fmla="*/ 11 h 351"/>
              <a:gd name="T70" fmla="*/ 143 w 351"/>
              <a:gd name="T71" fmla="*/ 3 h 351"/>
              <a:gd name="T72" fmla="*/ 175 w 351"/>
              <a:gd name="T73" fmla="*/ 0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51" h="351">
                <a:moveTo>
                  <a:pt x="175" y="0"/>
                </a:moveTo>
                <a:lnTo>
                  <a:pt x="206" y="3"/>
                </a:lnTo>
                <a:lnTo>
                  <a:pt x="236" y="11"/>
                </a:lnTo>
                <a:lnTo>
                  <a:pt x="264" y="24"/>
                </a:lnTo>
                <a:lnTo>
                  <a:pt x="288" y="42"/>
                </a:lnTo>
                <a:lnTo>
                  <a:pt x="310" y="62"/>
                </a:lnTo>
                <a:lnTo>
                  <a:pt x="327" y="87"/>
                </a:lnTo>
                <a:lnTo>
                  <a:pt x="339" y="115"/>
                </a:lnTo>
                <a:lnTo>
                  <a:pt x="348" y="144"/>
                </a:lnTo>
                <a:lnTo>
                  <a:pt x="351" y="176"/>
                </a:lnTo>
                <a:lnTo>
                  <a:pt x="348" y="207"/>
                </a:lnTo>
                <a:lnTo>
                  <a:pt x="339" y="236"/>
                </a:lnTo>
                <a:lnTo>
                  <a:pt x="327" y="264"/>
                </a:lnTo>
                <a:lnTo>
                  <a:pt x="310" y="288"/>
                </a:lnTo>
                <a:lnTo>
                  <a:pt x="288" y="310"/>
                </a:lnTo>
                <a:lnTo>
                  <a:pt x="264" y="327"/>
                </a:lnTo>
                <a:lnTo>
                  <a:pt x="236" y="340"/>
                </a:lnTo>
                <a:lnTo>
                  <a:pt x="206" y="348"/>
                </a:lnTo>
                <a:lnTo>
                  <a:pt x="175" y="351"/>
                </a:lnTo>
                <a:lnTo>
                  <a:pt x="143" y="348"/>
                </a:lnTo>
                <a:lnTo>
                  <a:pt x="115" y="340"/>
                </a:lnTo>
                <a:lnTo>
                  <a:pt x="87" y="327"/>
                </a:lnTo>
                <a:lnTo>
                  <a:pt x="62" y="310"/>
                </a:lnTo>
                <a:lnTo>
                  <a:pt x="41" y="288"/>
                </a:lnTo>
                <a:lnTo>
                  <a:pt x="24" y="264"/>
                </a:lnTo>
                <a:lnTo>
                  <a:pt x="10" y="236"/>
                </a:lnTo>
                <a:lnTo>
                  <a:pt x="3" y="207"/>
                </a:lnTo>
                <a:lnTo>
                  <a:pt x="0" y="176"/>
                </a:lnTo>
                <a:lnTo>
                  <a:pt x="3" y="144"/>
                </a:lnTo>
                <a:lnTo>
                  <a:pt x="10" y="115"/>
                </a:lnTo>
                <a:lnTo>
                  <a:pt x="24" y="87"/>
                </a:lnTo>
                <a:lnTo>
                  <a:pt x="41" y="62"/>
                </a:lnTo>
                <a:lnTo>
                  <a:pt x="62" y="42"/>
                </a:lnTo>
                <a:lnTo>
                  <a:pt x="87" y="24"/>
                </a:lnTo>
                <a:lnTo>
                  <a:pt x="115" y="11"/>
                </a:lnTo>
                <a:lnTo>
                  <a:pt x="143" y="3"/>
                </a:lnTo>
                <a:lnTo>
                  <a:pt x="175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1" name="Freeform 12"/>
          <p:cNvSpPr/>
          <p:nvPr/>
        </p:nvSpPr>
        <p:spPr bwMode="auto">
          <a:xfrm>
            <a:off x="3316592" y="1890449"/>
            <a:ext cx="1398798" cy="1402080"/>
          </a:xfrm>
          <a:custGeom>
            <a:avLst/>
            <a:gdLst>
              <a:gd name="T0" fmla="*/ 213 w 426"/>
              <a:gd name="T1" fmla="*/ 0 h 427"/>
              <a:gd name="T2" fmla="*/ 247 w 426"/>
              <a:gd name="T3" fmla="*/ 3 h 427"/>
              <a:gd name="T4" fmla="*/ 280 w 426"/>
              <a:gd name="T5" fmla="*/ 11 h 427"/>
              <a:gd name="T6" fmla="*/ 311 w 426"/>
              <a:gd name="T7" fmla="*/ 24 h 427"/>
              <a:gd name="T8" fmla="*/ 339 w 426"/>
              <a:gd name="T9" fmla="*/ 41 h 427"/>
              <a:gd name="T10" fmla="*/ 364 w 426"/>
              <a:gd name="T11" fmla="*/ 63 h 427"/>
              <a:gd name="T12" fmla="*/ 385 w 426"/>
              <a:gd name="T13" fmla="*/ 88 h 427"/>
              <a:gd name="T14" fmla="*/ 402 w 426"/>
              <a:gd name="T15" fmla="*/ 116 h 427"/>
              <a:gd name="T16" fmla="*/ 415 w 426"/>
              <a:gd name="T17" fmla="*/ 146 h 427"/>
              <a:gd name="T18" fmla="*/ 423 w 426"/>
              <a:gd name="T19" fmla="*/ 179 h 427"/>
              <a:gd name="T20" fmla="*/ 426 w 426"/>
              <a:gd name="T21" fmla="*/ 214 h 427"/>
              <a:gd name="T22" fmla="*/ 423 w 426"/>
              <a:gd name="T23" fmla="*/ 248 h 427"/>
              <a:gd name="T24" fmla="*/ 415 w 426"/>
              <a:gd name="T25" fmla="*/ 281 h 427"/>
              <a:gd name="T26" fmla="*/ 402 w 426"/>
              <a:gd name="T27" fmla="*/ 312 h 427"/>
              <a:gd name="T28" fmla="*/ 385 w 426"/>
              <a:gd name="T29" fmla="*/ 339 h 427"/>
              <a:gd name="T30" fmla="*/ 364 w 426"/>
              <a:gd name="T31" fmla="*/ 364 h 427"/>
              <a:gd name="T32" fmla="*/ 339 w 426"/>
              <a:gd name="T33" fmla="*/ 386 h 427"/>
              <a:gd name="T34" fmla="*/ 311 w 426"/>
              <a:gd name="T35" fmla="*/ 403 h 427"/>
              <a:gd name="T36" fmla="*/ 280 w 426"/>
              <a:gd name="T37" fmla="*/ 416 h 427"/>
              <a:gd name="T38" fmla="*/ 247 w 426"/>
              <a:gd name="T39" fmla="*/ 424 h 427"/>
              <a:gd name="T40" fmla="*/ 213 w 426"/>
              <a:gd name="T41" fmla="*/ 427 h 427"/>
              <a:gd name="T42" fmla="*/ 178 w 426"/>
              <a:gd name="T43" fmla="*/ 424 h 427"/>
              <a:gd name="T44" fmla="*/ 145 w 426"/>
              <a:gd name="T45" fmla="*/ 416 h 427"/>
              <a:gd name="T46" fmla="*/ 115 w 426"/>
              <a:gd name="T47" fmla="*/ 403 h 427"/>
              <a:gd name="T48" fmla="*/ 87 w 426"/>
              <a:gd name="T49" fmla="*/ 386 h 427"/>
              <a:gd name="T50" fmla="*/ 61 w 426"/>
              <a:gd name="T51" fmla="*/ 364 h 427"/>
              <a:gd name="T52" fmla="*/ 41 w 426"/>
              <a:gd name="T53" fmla="*/ 339 h 427"/>
              <a:gd name="T54" fmla="*/ 23 w 426"/>
              <a:gd name="T55" fmla="*/ 312 h 427"/>
              <a:gd name="T56" fmla="*/ 10 w 426"/>
              <a:gd name="T57" fmla="*/ 281 h 427"/>
              <a:gd name="T58" fmla="*/ 3 w 426"/>
              <a:gd name="T59" fmla="*/ 248 h 427"/>
              <a:gd name="T60" fmla="*/ 0 w 426"/>
              <a:gd name="T61" fmla="*/ 214 h 427"/>
              <a:gd name="T62" fmla="*/ 3 w 426"/>
              <a:gd name="T63" fmla="*/ 179 h 427"/>
              <a:gd name="T64" fmla="*/ 10 w 426"/>
              <a:gd name="T65" fmla="*/ 146 h 427"/>
              <a:gd name="T66" fmla="*/ 23 w 426"/>
              <a:gd name="T67" fmla="*/ 116 h 427"/>
              <a:gd name="T68" fmla="*/ 41 w 426"/>
              <a:gd name="T69" fmla="*/ 88 h 427"/>
              <a:gd name="T70" fmla="*/ 61 w 426"/>
              <a:gd name="T71" fmla="*/ 63 h 427"/>
              <a:gd name="T72" fmla="*/ 87 w 426"/>
              <a:gd name="T73" fmla="*/ 41 h 427"/>
              <a:gd name="T74" fmla="*/ 115 w 426"/>
              <a:gd name="T75" fmla="*/ 24 h 427"/>
              <a:gd name="T76" fmla="*/ 145 w 426"/>
              <a:gd name="T77" fmla="*/ 11 h 427"/>
              <a:gd name="T78" fmla="*/ 178 w 426"/>
              <a:gd name="T79" fmla="*/ 3 h 427"/>
              <a:gd name="T80" fmla="*/ 213 w 426"/>
              <a:gd name="T81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26" h="427">
                <a:moveTo>
                  <a:pt x="213" y="0"/>
                </a:moveTo>
                <a:lnTo>
                  <a:pt x="247" y="3"/>
                </a:lnTo>
                <a:lnTo>
                  <a:pt x="280" y="11"/>
                </a:lnTo>
                <a:lnTo>
                  <a:pt x="311" y="24"/>
                </a:lnTo>
                <a:lnTo>
                  <a:pt x="339" y="41"/>
                </a:lnTo>
                <a:lnTo>
                  <a:pt x="364" y="63"/>
                </a:lnTo>
                <a:lnTo>
                  <a:pt x="385" y="88"/>
                </a:lnTo>
                <a:lnTo>
                  <a:pt x="402" y="116"/>
                </a:lnTo>
                <a:lnTo>
                  <a:pt x="415" y="146"/>
                </a:lnTo>
                <a:lnTo>
                  <a:pt x="423" y="179"/>
                </a:lnTo>
                <a:lnTo>
                  <a:pt x="426" y="214"/>
                </a:lnTo>
                <a:lnTo>
                  <a:pt x="423" y="248"/>
                </a:lnTo>
                <a:lnTo>
                  <a:pt x="415" y="281"/>
                </a:lnTo>
                <a:lnTo>
                  <a:pt x="402" y="312"/>
                </a:lnTo>
                <a:lnTo>
                  <a:pt x="385" y="339"/>
                </a:lnTo>
                <a:lnTo>
                  <a:pt x="364" y="364"/>
                </a:lnTo>
                <a:lnTo>
                  <a:pt x="339" y="386"/>
                </a:lnTo>
                <a:lnTo>
                  <a:pt x="311" y="403"/>
                </a:lnTo>
                <a:lnTo>
                  <a:pt x="280" y="416"/>
                </a:lnTo>
                <a:lnTo>
                  <a:pt x="247" y="424"/>
                </a:lnTo>
                <a:lnTo>
                  <a:pt x="213" y="427"/>
                </a:lnTo>
                <a:lnTo>
                  <a:pt x="178" y="424"/>
                </a:lnTo>
                <a:lnTo>
                  <a:pt x="145" y="416"/>
                </a:lnTo>
                <a:lnTo>
                  <a:pt x="115" y="403"/>
                </a:lnTo>
                <a:lnTo>
                  <a:pt x="87" y="386"/>
                </a:lnTo>
                <a:lnTo>
                  <a:pt x="61" y="364"/>
                </a:lnTo>
                <a:lnTo>
                  <a:pt x="41" y="339"/>
                </a:lnTo>
                <a:lnTo>
                  <a:pt x="23" y="312"/>
                </a:lnTo>
                <a:lnTo>
                  <a:pt x="10" y="281"/>
                </a:lnTo>
                <a:lnTo>
                  <a:pt x="3" y="248"/>
                </a:lnTo>
                <a:lnTo>
                  <a:pt x="0" y="214"/>
                </a:lnTo>
                <a:lnTo>
                  <a:pt x="3" y="179"/>
                </a:lnTo>
                <a:lnTo>
                  <a:pt x="10" y="146"/>
                </a:lnTo>
                <a:lnTo>
                  <a:pt x="23" y="116"/>
                </a:lnTo>
                <a:lnTo>
                  <a:pt x="41" y="88"/>
                </a:lnTo>
                <a:lnTo>
                  <a:pt x="61" y="63"/>
                </a:lnTo>
                <a:lnTo>
                  <a:pt x="87" y="41"/>
                </a:lnTo>
                <a:lnTo>
                  <a:pt x="115" y="24"/>
                </a:lnTo>
                <a:lnTo>
                  <a:pt x="145" y="11"/>
                </a:lnTo>
                <a:lnTo>
                  <a:pt x="178" y="3"/>
                </a:lnTo>
                <a:lnTo>
                  <a:pt x="21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>
            <a:outerShdw blurRad="76200" dist="38100" dir="5400000" algn="t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2" name="Freeform 13"/>
          <p:cNvSpPr/>
          <p:nvPr/>
        </p:nvSpPr>
        <p:spPr bwMode="auto">
          <a:xfrm>
            <a:off x="3441367" y="2015224"/>
            <a:ext cx="1149248" cy="1152530"/>
          </a:xfrm>
          <a:custGeom>
            <a:avLst/>
            <a:gdLst>
              <a:gd name="T0" fmla="*/ 175 w 350"/>
              <a:gd name="T1" fmla="*/ 0 h 351"/>
              <a:gd name="T2" fmla="*/ 206 w 350"/>
              <a:gd name="T3" fmla="*/ 3 h 351"/>
              <a:gd name="T4" fmla="*/ 236 w 350"/>
              <a:gd name="T5" fmla="*/ 11 h 351"/>
              <a:gd name="T6" fmla="*/ 264 w 350"/>
              <a:gd name="T7" fmla="*/ 24 h 351"/>
              <a:gd name="T8" fmla="*/ 287 w 350"/>
              <a:gd name="T9" fmla="*/ 42 h 351"/>
              <a:gd name="T10" fmla="*/ 309 w 350"/>
              <a:gd name="T11" fmla="*/ 62 h 351"/>
              <a:gd name="T12" fmla="*/ 326 w 350"/>
              <a:gd name="T13" fmla="*/ 87 h 351"/>
              <a:gd name="T14" fmla="*/ 339 w 350"/>
              <a:gd name="T15" fmla="*/ 115 h 351"/>
              <a:gd name="T16" fmla="*/ 347 w 350"/>
              <a:gd name="T17" fmla="*/ 144 h 351"/>
              <a:gd name="T18" fmla="*/ 350 w 350"/>
              <a:gd name="T19" fmla="*/ 176 h 351"/>
              <a:gd name="T20" fmla="*/ 347 w 350"/>
              <a:gd name="T21" fmla="*/ 207 h 351"/>
              <a:gd name="T22" fmla="*/ 339 w 350"/>
              <a:gd name="T23" fmla="*/ 236 h 351"/>
              <a:gd name="T24" fmla="*/ 326 w 350"/>
              <a:gd name="T25" fmla="*/ 264 h 351"/>
              <a:gd name="T26" fmla="*/ 309 w 350"/>
              <a:gd name="T27" fmla="*/ 288 h 351"/>
              <a:gd name="T28" fmla="*/ 287 w 350"/>
              <a:gd name="T29" fmla="*/ 310 h 351"/>
              <a:gd name="T30" fmla="*/ 264 w 350"/>
              <a:gd name="T31" fmla="*/ 327 h 351"/>
              <a:gd name="T32" fmla="*/ 236 w 350"/>
              <a:gd name="T33" fmla="*/ 340 h 351"/>
              <a:gd name="T34" fmla="*/ 206 w 350"/>
              <a:gd name="T35" fmla="*/ 348 h 351"/>
              <a:gd name="T36" fmla="*/ 175 w 350"/>
              <a:gd name="T37" fmla="*/ 351 h 351"/>
              <a:gd name="T38" fmla="*/ 143 w 350"/>
              <a:gd name="T39" fmla="*/ 348 h 351"/>
              <a:gd name="T40" fmla="*/ 113 w 350"/>
              <a:gd name="T41" fmla="*/ 340 h 351"/>
              <a:gd name="T42" fmla="*/ 86 w 350"/>
              <a:gd name="T43" fmla="*/ 327 h 351"/>
              <a:gd name="T44" fmla="*/ 62 w 350"/>
              <a:gd name="T45" fmla="*/ 310 h 351"/>
              <a:gd name="T46" fmla="*/ 41 w 350"/>
              <a:gd name="T47" fmla="*/ 288 h 351"/>
              <a:gd name="T48" fmla="*/ 23 w 350"/>
              <a:gd name="T49" fmla="*/ 264 h 351"/>
              <a:gd name="T50" fmla="*/ 10 w 350"/>
              <a:gd name="T51" fmla="*/ 236 h 351"/>
              <a:gd name="T52" fmla="*/ 3 w 350"/>
              <a:gd name="T53" fmla="*/ 207 h 351"/>
              <a:gd name="T54" fmla="*/ 0 w 350"/>
              <a:gd name="T55" fmla="*/ 176 h 351"/>
              <a:gd name="T56" fmla="*/ 3 w 350"/>
              <a:gd name="T57" fmla="*/ 144 h 351"/>
              <a:gd name="T58" fmla="*/ 10 w 350"/>
              <a:gd name="T59" fmla="*/ 115 h 351"/>
              <a:gd name="T60" fmla="*/ 23 w 350"/>
              <a:gd name="T61" fmla="*/ 87 h 351"/>
              <a:gd name="T62" fmla="*/ 41 w 350"/>
              <a:gd name="T63" fmla="*/ 62 h 351"/>
              <a:gd name="T64" fmla="*/ 62 w 350"/>
              <a:gd name="T65" fmla="*/ 42 h 351"/>
              <a:gd name="T66" fmla="*/ 86 w 350"/>
              <a:gd name="T67" fmla="*/ 24 h 351"/>
              <a:gd name="T68" fmla="*/ 113 w 350"/>
              <a:gd name="T69" fmla="*/ 11 h 351"/>
              <a:gd name="T70" fmla="*/ 143 w 350"/>
              <a:gd name="T71" fmla="*/ 3 h 351"/>
              <a:gd name="T72" fmla="*/ 175 w 350"/>
              <a:gd name="T73" fmla="*/ 0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50" h="351">
                <a:moveTo>
                  <a:pt x="175" y="0"/>
                </a:moveTo>
                <a:lnTo>
                  <a:pt x="206" y="3"/>
                </a:lnTo>
                <a:lnTo>
                  <a:pt x="236" y="11"/>
                </a:lnTo>
                <a:lnTo>
                  <a:pt x="264" y="24"/>
                </a:lnTo>
                <a:lnTo>
                  <a:pt x="287" y="42"/>
                </a:lnTo>
                <a:lnTo>
                  <a:pt x="309" y="62"/>
                </a:lnTo>
                <a:lnTo>
                  <a:pt x="326" y="87"/>
                </a:lnTo>
                <a:lnTo>
                  <a:pt x="339" y="115"/>
                </a:lnTo>
                <a:lnTo>
                  <a:pt x="347" y="144"/>
                </a:lnTo>
                <a:lnTo>
                  <a:pt x="350" y="176"/>
                </a:lnTo>
                <a:lnTo>
                  <a:pt x="347" y="207"/>
                </a:lnTo>
                <a:lnTo>
                  <a:pt x="339" y="236"/>
                </a:lnTo>
                <a:lnTo>
                  <a:pt x="326" y="264"/>
                </a:lnTo>
                <a:lnTo>
                  <a:pt x="309" y="288"/>
                </a:lnTo>
                <a:lnTo>
                  <a:pt x="287" y="310"/>
                </a:lnTo>
                <a:lnTo>
                  <a:pt x="264" y="327"/>
                </a:lnTo>
                <a:lnTo>
                  <a:pt x="236" y="340"/>
                </a:lnTo>
                <a:lnTo>
                  <a:pt x="206" y="348"/>
                </a:lnTo>
                <a:lnTo>
                  <a:pt x="175" y="351"/>
                </a:lnTo>
                <a:lnTo>
                  <a:pt x="143" y="348"/>
                </a:lnTo>
                <a:lnTo>
                  <a:pt x="113" y="340"/>
                </a:lnTo>
                <a:lnTo>
                  <a:pt x="86" y="327"/>
                </a:lnTo>
                <a:lnTo>
                  <a:pt x="62" y="310"/>
                </a:lnTo>
                <a:lnTo>
                  <a:pt x="41" y="288"/>
                </a:lnTo>
                <a:lnTo>
                  <a:pt x="23" y="264"/>
                </a:lnTo>
                <a:lnTo>
                  <a:pt x="10" y="236"/>
                </a:lnTo>
                <a:lnTo>
                  <a:pt x="3" y="207"/>
                </a:lnTo>
                <a:lnTo>
                  <a:pt x="0" y="176"/>
                </a:lnTo>
                <a:lnTo>
                  <a:pt x="3" y="144"/>
                </a:lnTo>
                <a:lnTo>
                  <a:pt x="10" y="115"/>
                </a:lnTo>
                <a:lnTo>
                  <a:pt x="23" y="87"/>
                </a:lnTo>
                <a:lnTo>
                  <a:pt x="41" y="62"/>
                </a:lnTo>
                <a:lnTo>
                  <a:pt x="62" y="42"/>
                </a:lnTo>
                <a:lnTo>
                  <a:pt x="86" y="24"/>
                </a:lnTo>
                <a:lnTo>
                  <a:pt x="113" y="11"/>
                </a:lnTo>
                <a:lnTo>
                  <a:pt x="143" y="3"/>
                </a:lnTo>
                <a:lnTo>
                  <a:pt x="175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Inter" panose="02000503000000020004" charset="0"/>
            </a:endParaRPr>
          </a:p>
        </p:txBody>
      </p:sp>
      <p:sp>
        <p:nvSpPr>
          <p:cNvPr id="13" name="Freeform 14"/>
          <p:cNvSpPr/>
          <p:nvPr/>
        </p:nvSpPr>
        <p:spPr bwMode="auto">
          <a:xfrm>
            <a:off x="5396602" y="1890449"/>
            <a:ext cx="1398798" cy="1402080"/>
          </a:xfrm>
          <a:custGeom>
            <a:avLst/>
            <a:gdLst>
              <a:gd name="T0" fmla="*/ 213 w 426"/>
              <a:gd name="T1" fmla="*/ 0 h 427"/>
              <a:gd name="T2" fmla="*/ 248 w 426"/>
              <a:gd name="T3" fmla="*/ 3 h 427"/>
              <a:gd name="T4" fmla="*/ 281 w 426"/>
              <a:gd name="T5" fmla="*/ 11 h 427"/>
              <a:gd name="T6" fmla="*/ 311 w 426"/>
              <a:gd name="T7" fmla="*/ 24 h 427"/>
              <a:gd name="T8" fmla="*/ 339 w 426"/>
              <a:gd name="T9" fmla="*/ 41 h 427"/>
              <a:gd name="T10" fmla="*/ 364 w 426"/>
              <a:gd name="T11" fmla="*/ 63 h 427"/>
              <a:gd name="T12" fmla="*/ 386 w 426"/>
              <a:gd name="T13" fmla="*/ 88 h 427"/>
              <a:gd name="T14" fmla="*/ 402 w 426"/>
              <a:gd name="T15" fmla="*/ 116 h 427"/>
              <a:gd name="T16" fmla="*/ 416 w 426"/>
              <a:gd name="T17" fmla="*/ 146 h 427"/>
              <a:gd name="T18" fmla="*/ 424 w 426"/>
              <a:gd name="T19" fmla="*/ 179 h 427"/>
              <a:gd name="T20" fmla="*/ 426 w 426"/>
              <a:gd name="T21" fmla="*/ 214 h 427"/>
              <a:gd name="T22" fmla="*/ 424 w 426"/>
              <a:gd name="T23" fmla="*/ 248 h 427"/>
              <a:gd name="T24" fmla="*/ 416 w 426"/>
              <a:gd name="T25" fmla="*/ 281 h 427"/>
              <a:gd name="T26" fmla="*/ 402 w 426"/>
              <a:gd name="T27" fmla="*/ 312 h 427"/>
              <a:gd name="T28" fmla="*/ 386 w 426"/>
              <a:gd name="T29" fmla="*/ 339 h 427"/>
              <a:gd name="T30" fmla="*/ 364 w 426"/>
              <a:gd name="T31" fmla="*/ 364 h 427"/>
              <a:gd name="T32" fmla="*/ 339 w 426"/>
              <a:gd name="T33" fmla="*/ 386 h 427"/>
              <a:gd name="T34" fmla="*/ 311 w 426"/>
              <a:gd name="T35" fmla="*/ 403 h 427"/>
              <a:gd name="T36" fmla="*/ 281 w 426"/>
              <a:gd name="T37" fmla="*/ 416 h 427"/>
              <a:gd name="T38" fmla="*/ 248 w 426"/>
              <a:gd name="T39" fmla="*/ 424 h 427"/>
              <a:gd name="T40" fmla="*/ 213 w 426"/>
              <a:gd name="T41" fmla="*/ 427 h 427"/>
              <a:gd name="T42" fmla="*/ 178 w 426"/>
              <a:gd name="T43" fmla="*/ 424 h 427"/>
              <a:gd name="T44" fmla="*/ 145 w 426"/>
              <a:gd name="T45" fmla="*/ 416 h 427"/>
              <a:gd name="T46" fmla="*/ 116 w 426"/>
              <a:gd name="T47" fmla="*/ 403 h 427"/>
              <a:gd name="T48" fmla="*/ 87 w 426"/>
              <a:gd name="T49" fmla="*/ 386 h 427"/>
              <a:gd name="T50" fmla="*/ 62 w 426"/>
              <a:gd name="T51" fmla="*/ 364 h 427"/>
              <a:gd name="T52" fmla="*/ 41 w 426"/>
              <a:gd name="T53" fmla="*/ 339 h 427"/>
              <a:gd name="T54" fmla="*/ 24 w 426"/>
              <a:gd name="T55" fmla="*/ 312 h 427"/>
              <a:gd name="T56" fmla="*/ 10 w 426"/>
              <a:gd name="T57" fmla="*/ 281 h 427"/>
              <a:gd name="T58" fmla="*/ 3 w 426"/>
              <a:gd name="T59" fmla="*/ 248 h 427"/>
              <a:gd name="T60" fmla="*/ 0 w 426"/>
              <a:gd name="T61" fmla="*/ 214 h 427"/>
              <a:gd name="T62" fmla="*/ 3 w 426"/>
              <a:gd name="T63" fmla="*/ 179 h 427"/>
              <a:gd name="T64" fmla="*/ 10 w 426"/>
              <a:gd name="T65" fmla="*/ 146 h 427"/>
              <a:gd name="T66" fmla="*/ 24 w 426"/>
              <a:gd name="T67" fmla="*/ 116 h 427"/>
              <a:gd name="T68" fmla="*/ 41 w 426"/>
              <a:gd name="T69" fmla="*/ 88 h 427"/>
              <a:gd name="T70" fmla="*/ 62 w 426"/>
              <a:gd name="T71" fmla="*/ 63 h 427"/>
              <a:gd name="T72" fmla="*/ 87 w 426"/>
              <a:gd name="T73" fmla="*/ 41 h 427"/>
              <a:gd name="T74" fmla="*/ 116 w 426"/>
              <a:gd name="T75" fmla="*/ 24 h 427"/>
              <a:gd name="T76" fmla="*/ 145 w 426"/>
              <a:gd name="T77" fmla="*/ 11 h 427"/>
              <a:gd name="T78" fmla="*/ 178 w 426"/>
              <a:gd name="T79" fmla="*/ 3 h 427"/>
              <a:gd name="T80" fmla="*/ 213 w 426"/>
              <a:gd name="T81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26" h="427">
                <a:moveTo>
                  <a:pt x="213" y="0"/>
                </a:moveTo>
                <a:lnTo>
                  <a:pt x="248" y="3"/>
                </a:lnTo>
                <a:lnTo>
                  <a:pt x="281" y="11"/>
                </a:lnTo>
                <a:lnTo>
                  <a:pt x="311" y="24"/>
                </a:lnTo>
                <a:lnTo>
                  <a:pt x="339" y="41"/>
                </a:lnTo>
                <a:lnTo>
                  <a:pt x="364" y="63"/>
                </a:lnTo>
                <a:lnTo>
                  <a:pt x="386" y="88"/>
                </a:lnTo>
                <a:lnTo>
                  <a:pt x="402" y="116"/>
                </a:lnTo>
                <a:lnTo>
                  <a:pt x="416" y="146"/>
                </a:lnTo>
                <a:lnTo>
                  <a:pt x="424" y="179"/>
                </a:lnTo>
                <a:lnTo>
                  <a:pt x="426" y="214"/>
                </a:lnTo>
                <a:lnTo>
                  <a:pt x="424" y="248"/>
                </a:lnTo>
                <a:lnTo>
                  <a:pt x="416" y="281"/>
                </a:lnTo>
                <a:lnTo>
                  <a:pt x="402" y="312"/>
                </a:lnTo>
                <a:lnTo>
                  <a:pt x="386" y="339"/>
                </a:lnTo>
                <a:lnTo>
                  <a:pt x="364" y="364"/>
                </a:lnTo>
                <a:lnTo>
                  <a:pt x="339" y="386"/>
                </a:lnTo>
                <a:lnTo>
                  <a:pt x="311" y="403"/>
                </a:lnTo>
                <a:lnTo>
                  <a:pt x="281" y="416"/>
                </a:lnTo>
                <a:lnTo>
                  <a:pt x="248" y="424"/>
                </a:lnTo>
                <a:lnTo>
                  <a:pt x="213" y="427"/>
                </a:lnTo>
                <a:lnTo>
                  <a:pt x="178" y="424"/>
                </a:lnTo>
                <a:lnTo>
                  <a:pt x="145" y="416"/>
                </a:lnTo>
                <a:lnTo>
                  <a:pt x="116" y="403"/>
                </a:lnTo>
                <a:lnTo>
                  <a:pt x="87" y="386"/>
                </a:lnTo>
                <a:lnTo>
                  <a:pt x="62" y="364"/>
                </a:lnTo>
                <a:lnTo>
                  <a:pt x="41" y="339"/>
                </a:lnTo>
                <a:lnTo>
                  <a:pt x="24" y="312"/>
                </a:lnTo>
                <a:lnTo>
                  <a:pt x="10" y="281"/>
                </a:lnTo>
                <a:lnTo>
                  <a:pt x="3" y="248"/>
                </a:lnTo>
                <a:lnTo>
                  <a:pt x="0" y="214"/>
                </a:lnTo>
                <a:lnTo>
                  <a:pt x="3" y="179"/>
                </a:lnTo>
                <a:lnTo>
                  <a:pt x="10" y="146"/>
                </a:lnTo>
                <a:lnTo>
                  <a:pt x="24" y="116"/>
                </a:lnTo>
                <a:lnTo>
                  <a:pt x="41" y="88"/>
                </a:lnTo>
                <a:lnTo>
                  <a:pt x="62" y="63"/>
                </a:lnTo>
                <a:lnTo>
                  <a:pt x="87" y="41"/>
                </a:lnTo>
                <a:lnTo>
                  <a:pt x="116" y="24"/>
                </a:lnTo>
                <a:lnTo>
                  <a:pt x="145" y="11"/>
                </a:lnTo>
                <a:lnTo>
                  <a:pt x="178" y="3"/>
                </a:lnTo>
                <a:lnTo>
                  <a:pt x="21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>
            <a:outerShdw blurRad="76200" dist="38100" dir="5400000" algn="t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4" name="Freeform 15"/>
          <p:cNvSpPr/>
          <p:nvPr/>
        </p:nvSpPr>
        <p:spPr bwMode="auto">
          <a:xfrm>
            <a:off x="5521135" y="2015224"/>
            <a:ext cx="1152532" cy="1152530"/>
          </a:xfrm>
          <a:custGeom>
            <a:avLst/>
            <a:gdLst>
              <a:gd name="T0" fmla="*/ 175 w 351"/>
              <a:gd name="T1" fmla="*/ 0 h 351"/>
              <a:gd name="T2" fmla="*/ 206 w 351"/>
              <a:gd name="T3" fmla="*/ 3 h 351"/>
              <a:gd name="T4" fmla="*/ 236 w 351"/>
              <a:gd name="T5" fmla="*/ 11 h 351"/>
              <a:gd name="T6" fmla="*/ 263 w 351"/>
              <a:gd name="T7" fmla="*/ 24 h 351"/>
              <a:gd name="T8" fmla="*/ 288 w 351"/>
              <a:gd name="T9" fmla="*/ 42 h 351"/>
              <a:gd name="T10" fmla="*/ 310 w 351"/>
              <a:gd name="T11" fmla="*/ 62 h 351"/>
              <a:gd name="T12" fmla="*/ 326 w 351"/>
              <a:gd name="T13" fmla="*/ 87 h 351"/>
              <a:gd name="T14" fmla="*/ 339 w 351"/>
              <a:gd name="T15" fmla="*/ 115 h 351"/>
              <a:gd name="T16" fmla="*/ 348 w 351"/>
              <a:gd name="T17" fmla="*/ 144 h 351"/>
              <a:gd name="T18" fmla="*/ 351 w 351"/>
              <a:gd name="T19" fmla="*/ 176 h 351"/>
              <a:gd name="T20" fmla="*/ 348 w 351"/>
              <a:gd name="T21" fmla="*/ 207 h 351"/>
              <a:gd name="T22" fmla="*/ 339 w 351"/>
              <a:gd name="T23" fmla="*/ 236 h 351"/>
              <a:gd name="T24" fmla="*/ 326 w 351"/>
              <a:gd name="T25" fmla="*/ 264 h 351"/>
              <a:gd name="T26" fmla="*/ 310 w 351"/>
              <a:gd name="T27" fmla="*/ 288 h 351"/>
              <a:gd name="T28" fmla="*/ 288 w 351"/>
              <a:gd name="T29" fmla="*/ 310 h 351"/>
              <a:gd name="T30" fmla="*/ 263 w 351"/>
              <a:gd name="T31" fmla="*/ 327 h 351"/>
              <a:gd name="T32" fmla="*/ 236 w 351"/>
              <a:gd name="T33" fmla="*/ 340 h 351"/>
              <a:gd name="T34" fmla="*/ 206 w 351"/>
              <a:gd name="T35" fmla="*/ 348 h 351"/>
              <a:gd name="T36" fmla="*/ 175 w 351"/>
              <a:gd name="T37" fmla="*/ 351 h 351"/>
              <a:gd name="T38" fmla="*/ 144 w 351"/>
              <a:gd name="T39" fmla="*/ 348 h 351"/>
              <a:gd name="T40" fmla="*/ 114 w 351"/>
              <a:gd name="T41" fmla="*/ 340 h 351"/>
              <a:gd name="T42" fmla="*/ 87 w 351"/>
              <a:gd name="T43" fmla="*/ 327 h 351"/>
              <a:gd name="T44" fmla="*/ 62 w 351"/>
              <a:gd name="T45" fmla="*/ 310 h 351"/>
              <a:gd name="T46" fmla="*/ 41 w 351"/>
              <a:gd name="T47" fmla="*/ 288 h 351"/>
              <a:gd name="T48" fmla="*/ 24 w 351"/>
              <a:gd name="T49" fmla="*/ 264 h 351"/>
              <a:gd name="T50" fmla="*/ 10 w 351"/>
              <a:gd name="T51" fmla="*/ 236 h 351"/>
              <a:gd name="T52" fmla="*/ 2 w 351"/>
              <a:gd name="T53" fmla="*/ 207 h 351"/>
              <a:gd name="T54" fmla="*/ 0 w 351"/>
              <a:gd name="T55" fmla="*/ 176 h 351"/>
              <a:gd name="T56" fmla="*/ 2 w 351"/>
              <a:gd name="T57" fmla="*/ 144 h 351"/>
              <a:gd name="T58" fmla="*/ 10 w 351"/>
              <a:gd name="T59" fmla="*/ 115 h 351"/>
              <a:gd name="T60" fmla="*/ 24 w 351"/>
              <a:gd name="T61" fmla="*/ 87 h 351"/>
              <a:gd name="T62" fmla="*/ 41 w 351"/>
              <a:gd name="T63" fmla="*/ 62 h 351"/>
              <a:gd name="T64" fmla="*/ 62 w 351"/>
              <a:gd name="T65" fmla="*/ 42 h 351"/>
              <a:gd name="T66" fmla="*/ 87 w 351"/>
              <a:gd name="T67" fmla="*/ 24 h 351"/>
              <a:gd name="T68" fmla="*/ 114 w 351"/>
              <a:gd name="T69" fmla="*/ 11 h 351"/>
              <a:gd name="T70" fmla="*/ 144 w 351"/>
              <a:gd name="T71" fmla="*/ 3 h 351"/>
              <a:gd name="T72" fmla="*/ 175 w 351"/>
              <a:gd name="T73" fmla="*/ 0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51" h="351">
                <a:moveTo>
                  <a:pt x="175" y="0"/>
                </a:moveTo>
                <a:lnTo>
                  <a:pt x="206" y="3"/>
                </a:lnTo>
                <a:lnTo>
                  <a:pt x="236" y="11"/>
                </a:lnTo>
                <a:lnTo>
                  <a:pt x="263" y="24"/>
                </a:lnTo>
                <a:lnTo>
                  <a:pt x="288" y="42"/>
                </a:lnTo>
                <a:lnTo>
                  <a:pt x="310" y="62"/>
                </a:lnTo>
                <a:lnTo>
                  <a:pt x="326" y="87"/>
                </a:lnTo>
                <a:lnTo>
                  <a:pt x="339" y="115"/>
                </a:lnTo>
                <a:lnTo>
                  <a:pt x="348" y="144"/>
                </a:lnTo>
                <a:lnTo>
                  <a:pt x="351" y="176"/>
                </a:lnTo>
                <a:lnTo>
                  <a:pt x="348" y="207"/>
                </a:lnTo>
                <a:lnTo>
                  <a:pt x="339" y="236"/>
                </a:lnTo>
                <a:lnTo>
                  <a:pt x="326" y="264"/>
                </a:lnTo>
                <a:lnTo>
                  <a:pt x="310" y="288"/>
                </a:lnTo>
                <a:lnTo>
                  <a:pt x="288" y="310"/>
                </a:lnTo>
                <a:lnTo>
                  <a:pt x="263" y="327"/>
                </a:lnTo>
                <a:lnTo>
                  <a:pt x="236" y="340"/>
                </a:lnTo>
                <a:lnTo>
                  <a:pt x="206" y="348"/>
                </a:lnTo>
                <a:lnTo>
                  <a:pt x="175" y="351"/>
                </a:lnTo>
                <a:lnTo>
                  <a:pt x="144" y="348"/>
                </a:lnTo>
                <a:lnTo>
                  <a:pt x="114" y="340"/>
                </a:lnTo>
                <a:lnTo>
                  <a:pt x="87" y="327"/>
                </a:lnTo>
                <a:lnTo>
                  <a:pt x="62" y="310"/>
                </a:lnTo>
                <a:lnTo>
                  <a:pt x="41" y="288"/>
                </a:lnTo>
                <a:lnTo>
                  <a:pt x="24" y="264"/>
                </a:lnTo>
                <a:lnTo>
                  <a:pt x="10" y="236"/>
                </a:lnTo>
                <a:lnTo>
                  <a:pt x="2" y="207"/>
                </a:lnTo>
                <a:lnTo>
                  <a:pt x="0" y="176"/>
                </a:lnTo>
                <a:lnTo>
                  <a:pt x="2" y="144"/>
                </a:lnTo>
                <a:lnTo>
                  <a:pt x="10" y="115"/>
                </a:lnTo>
                <a:lnTo>
                  <a:pt x="24" y="87"/>
                </a:lnTo>
                <a:lnTo>
                  <a:pt x="41" y="62"/>
                </a:lnTo>
                <a:lnTo>
                  <a:pt x="62" y="42"/>
                </a:lnTo>
                <a:lnTo>
                  <a:pt x="87" y="24"/>
                </a:lnTo>
                <a:lnTo>
                  <a:pt x="114" y="11"/>
                </a:lnTo>
                <a:lnTo>
                  <a:pt x="144" y="3"/>
                </a:lnTo>
                <a:lnTo>
                  <a:pt x="175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5" name="Freeform 16"/>
          <p:cNvSpPr/>
          <p:nvPr/>
        </p:nvSpPr>
        <p:spPr bwMode="auto">
          <a:xfrm>
            <a:off x="7479652" y="1890449"/>
            <a:ext cx="1395516" cy="1402080"/>
          </a:xfrm>
          <a:custGeom>
            <a:avLst/>
            <a:gdLst>
              <a:gd name="T0" fmla="*/ 213 w 425"/>
              <a:gd name="T1" fmla="*/ 0 h 427"/>
              <a:gd name="T2" fmla="*/ 247 w 425"/>
              <a:gd name="T3" fmla="*/ 3 h 427"/>
              <a:gd name="T4" fmla="*/ 280 w 425"/>
              <a:gd name="T5" fmla="*/ 11 h 427"/>
              <a:gd name="T6" fmla="*/ 311 w 425"/>
              <a:gd name="T7" fmla="*/ 24 h 427"/>
              <a:gd name="T8" fmla="*/ 339 w 425"/>
              <a:gd name="T9" fmla="*/ 41 h 427"/>
              <a:gd name="T10" fmla="*/ 364 w 425"/>
              <a:gd name="T11" fmla="*/ 63 h 427"/>
              <a:gd name="T12" fmla="*/ 384 w 425"/>
              <a:gd name="T13" fmla="*/ 88 h 427"/>
              <a:gd name="T14" fmla="*/ 402 w 425"/>
              <a:gd name="T15" fmla="*/ 116 h 427"/>
              <a:gd name="T16" fmla="*/ 415 w 425"/>
              <a:gd name="T17" fmla="*/ 146 h 427"/>
              <a:gd name="T18" fmla="*/ 423 w 425"/>
              <a:gd name="T19" fmla="*/ 179 h 427"/>
              <a:gd name="T20" fmla="*/ 425 w 425"/>
              <a:gd name="T21" fmla="*/ 214 h 427"/>
              <a:gd name="T22" fmla="*/ 423 w 425"/>
              <a:gd name="T23" fmla="*/ 248 h 427"/>
              <a:gd name="T24" fmla="*/ 415 w 425"/>
              <a:gd name="T25" fmla="*/ 281 h 427"/>
              <a:gd name="T26" fmla="*/ 402 w 425"/>
              <a:gd name="T27" fmla="*/ 312 h 427"/>
              <a:gd name="T28" fmla="*/ 384 w 425"/>
              <a:gd name="T29" fmla="*/ 339 h 427"/>
              <a:gd name="T30" fmla="*/ 364 w 425"/>
              <a:gd name="T31" fmla="*/ 364 h 427"/>
              <a:gd name="T32" fmla="*/ 339 w 425"/>
              <a:gd name="T33" fmla="*/ 386 h 427"/>
              <a:gd name="T34" fmla="*/ 311 w 425"/>
              <a:gd name="T35" fmla="*/ 403 h 427"/>
              <a:gd name="T36" fmla="*/ 280 w 425"/>
              <a:gd name="T37" fmla="*/ 416 h 427"/>
              <a:gd name="T38" fmla="*/ 247 w 425"/>
              <a:gd name="T39" fmla="*/ 424 h 427"/>
              <a:gd name="T40" fmla="*/ 213 w 425"/>
              <a:gd name="T41" fmla="*/ 427 h 427"/>
              <a:gd name="T42" fmla="*/ 178 w 425"/>
              <a:gd name="T43" fmla="*/ 424 h 427"/>
              <a:gd name="T44" fmla="*/ 145 w 425"/>
              <a:gd name="T45" fmla="*/ 416 h 427"/>
              <a:gd name="T46" fmla="*/ 114 w 425"/>
              <a:gd name="T47" fmla="*/ 403 h 427"/>
              <a:gd name="T48" fmla="*/ 86 w 425"/>
              <a:gd name="T49" fmla="*/ 386 h 427"/>
              <a:gd name="T50" fmla="*/ 61 w 425"/>
              <a:gd name="T51" fmla="*/ 364 h 427"/>
              <a:gd name="T52" fmla="*/ 41 w 425"/>
              <a:gd name="T53" fmla="*/ 339 h 427"/>
              <a:gd name="T54" fmla="*/ 23 w 425"/>
              <a:gd name="T55" fmla="*/ 312 h 427"/>
              <a:gd name="T56" fmla="*/ 10 w 425"/>
              <a:gd name="T57" fmla="*/ 281 h 427"/>
              <a:gd name="T58" fmla="*/ 2 w 425"/>
              <a:gd name="T59" fmla="*/ 248 h 427"/>
              <a:gd name="T60" fmla="*/ 0 w 425"/>
              <a:gd name="T61" fmla="*/ 214 h 427"/>
              <a:gd name="T62" fmla="*/ 2 w 425"/>
              <a:gd name="T63" fmla="*/ 179 h 427"/>
              <a:gd name="T64" fmla="*/ 10 w 425"/>
              <a:gd name="T65" fmla="*/ 146 h 427"/>
              <a:gd name="T66" fmla="*/ 23 w 425"/>
              <a:gd name="T67" fmla="*/ 116 h 427"/>
              <a:gd name="T68" fmla="*/ 41 w 425"/>
              <a:gd name="T69" fmla="*/ 88 h 427"/>
              <a:gd name="T70" fmla="*/ 61 w 425"/>
              <a:gd name="T71" fmla="*/ 63 h 427"/>
              <a:gd name="T72" fmla="*/ 86 w 425"/>
              <a:gd name="T73" fmla="*/ 41 h 427"/>
              <a:gd name="T74" fmla="*/ 114 w 425"/>
              <a:gd name="T75" fmla="*/ 24 h 427"/>
              <a:gd name="T76" fmla="*/ 145 w 425"/>
              <a:gd name="T77" fmla="*/ 11 h 427"/>
              <a:gd name="T78" fmla="*/ 178 w 425"/>
              <a:gd name="T79" fmla="*/ 3 h 427"/>
              <a:gd name="T80" fmla="*/ 213 w 425"/>
              <a:gd name="T81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25" h="427">
                <a:moveTo>
                  <a:pt x="213" y="0"/>
                </a:moveTo>
                <a:lnTo>
                  <a:pt x="247" y="3"/>
                </a:lnTo>
                <a:lnTo>
                  <a:pt x="280" y="11"/>
                </a:lnTo>
                <a:lnTo>
                  <a:pt x="311" y="24"/>
                </a:lnTo>
                <a:lnTo>
                  <a:pt x="339" y="41"/>
                </a:lnTo>
                <a:lnTo>
                  <a:pt x="364" y="63"/>
                </a:lnTo>
                <a:lnTo>
                  <a:pt x="384" y="88"/>
                </a:lnTo>
                <a:lnTo>
                  <a:pt x="402" y="116"/>
                </a:lnTo>
                <a:lnTo>
                  <a:pt x="415" y="146"/>
                </a:lnTo>
                <a:lnTo>
                  <a:pt x="423" y="179"/>
                </a:lnTo>
                <a:lnTo>
                  <a:pt x="425" y="214"/>
                </a:lnTo>
                <a:lnTo>
                  <a:pt x="423" y="248"/>
                </a:lnTo>
                <a:lnTo>
                  <a:pt x="415" y="281"/>
                </a:lnTo>
                <a:lnTo>
                  <a:pt x="402" y="312"/>
                </a:lnTo>
                <a:lnTo>
                  <a:pt x="384" y="339"/>
                </a:lnTo>
                <a:lnTo>
                  <a:pt x="364" y="364"/>
                </a:lnTo>
                <a:lnTo>
                  <a:pt x="339" y="386"/>
                </a:lnTo>
                <a:lnTo>
                  <a:pt x="311" y="403"/>
                </a:lnTo>
                <a:lnTo>
                  <a:pt x="280" y="416"/>
                </a:lnTo>
                <a:lnTo>
                  <a:pt x="247" y="424"/>
                </a:lnTo>
                <a:lnTo>
                  <a:pt x="213" y="427"/>
                </a:lnTo>
                <a:lnTo>
                  <a:pt x="178" y="424"/>
                </a:lnTo>
                <a:lnTo>
                  <a:pt x="145" y="416"/>
                </a:lnTo>
                <a:lnTo>
                  <a:pt x="114" y="403"/>
                </a:lnTo>
                <a:lnTo>
                  <a:pt x="86" y="386"/>
                </a:lnTo>
                <a:lnTo>
                  <a:pt x="61" y="364"/>
                </a:lnTo>
                <a:lnTo>
                  <a:pt x="41" y="339"/>
                </a:lnTo>
                <a:lnTo>
                  <a:pt x="23" y="312"/>
                </a:lnTo>
                <a:lnTo>
                  <a:pt x="10" y="281"/>
                </a:lnTo>
                <a:lnTo>
                  <a:pt x="2" y="248"/>
                </a:lnTo>
                <a:lnTo>
                  <a:pt x="0" y="214"/>
                </a:lnTo>
                <a:lnTo>
                  <a:pt x="2" y="179"/>
                </a:lnTo>
                <a:lnTo>
                  <a:pt x="10" y="146"/>
                </a:lnTo>
                <a:lnTo>
                  <a:pt x="23" y="116"/>
                </a:lnTo>
                <a:lnTo>
                  <a:pt x="41" y="88"/>
                </a:lnTo>
                <a:lnTo>
                  <a:pt x="61" y="63"/>
                </a:lnTo>
                <a:lnTo>
                  <a:pt x="86" y="41"/>
                </a:lnTo>
                <a:lnTo>
                  <a:pt x="114" y="24"/>
                </a:lnTo>
                <a:lnTo>
                  <a:pt x="145" y="11"/>
                </a:lnTo>
                <a:lnTo>
                  <a:pt x="178" y="3"/>
                </a:lnTo>
                <a:lnTo>
                  <a:pt x="21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>
            <a:outerShdw blurRad="76200" dist="38100" dir="5400000" algn="t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6" name="Freeform 17"/>
          <p:cNvSpPr/>
          <p:nvPr/>
        </p:nvSpPr>
        <p:spPr bwMode="auto">
          <a:xfrm>
            <a:off x="7604185" y="2015224"/>
            <a:ext cx="1149248" cy="1152530"/>
          </a:xfrm>
          <a:custGeom>
            <a:avLst/>
            <a:gdLst>
              <a:gd name="T0" fmla="*/ 175 w 350"/>
              <a:gd name="T1" fmla="*/ 0 h 351"/>
              <a:gd name="T2" fmla="*/ 206 w 350"/>
              <a:gd name="T3" fmla="*/ 3 h 351"/>
              <a:gd name="T4" fmla="*/ 236 w 350"/>
              <a:gd name="T5" fmla="*/ 11 h 351"/>
              <a:gd name="T6" fmla="*/ 263 w 350"/>
              <a:gd name="T7" fmla="*/ 24 h 351"/>
              <a:gd name="T8" fmla="*/ 287 w 350"/>
              <a:gd name="T9" fmla="*/ 42 h 351"/>
              <a:gd name="T10" fmla="*/ 309 w 350"/>
              <a:gd name="T11" fmla="*/ 62 h 351"/>
              <a:gd name="T12" fmla="*/ 326 w 350"/>
              <a:gd name="T13" fmla="*/ 87 h 351"/>
              <a:gd name="T14" fmla="*/ 339 w 350"/>
              <a:gd name="T15" fmla="*/ 115 h 351"/>
              <a:gd name="T16" fmla="*/ 347 w 350"/>
              <a:gd name="T17" fmla="*/ 144 h 351"/>
              <a:gd name="T18" fmla="*/ 350 w 350"/>
              <a:gd name="T19" fmla="*/ 176 h 351"/>
              <a:gd name="T20" fmla="*/ 347 w 350"/>
              <a:gd name="T21" fmla="*/ 207 h 351"/>
              <a:gd name="T22" fmla="*/ 339 w 350"/>
              <a:gd name="T23" fmla="*/ 236 h 351"/>
              <a:gd name="T24" fmla="*/ 326 w 350"/>
              <a:gd name="T25" fmla="*/ 264 h 351"/>
              <a:gd name="T26" fmla="*/ 309 w 350"/>
              <a:gd name="T27" fmla="*/ 288 h 351"/>
              <a:gd name="T28" fmla="*/ 287 w 350"/>
              <a:gd name="T29" fmla="*/ 310 h 351"/>
              <a:gd name="T30" fmla="*/ 263 w 350"/>
              <a:gd name="T31" fmla="*/ 327 h 351"/>
              <a:gd name="T32" fmla="*/ 236 w 350"/>
              <a:gd name="T33" fmla="*/ 340 h 351"/>
              <a:gd name="T34" fmla="*/ 206 w 350"/>
              <a:gd name="T35" fmla="*/ 348 h 351"/>
              <a:gd name="T36" fmla="*/ 175 w 350"/>
              <a:gd name="T37" fmla="*/ 351 h 351"/>
              <a:gd name="T38" fmla="*/ 143 w 350"/>
              <a:gd name="T39" fmla="*/ 348 h 351"/>
              <a:gd name="T40" fmla="*/ 113 w 350"/>
              <a:gd name="T41" fmla="*/ 340 h 351"/>
              <a:gd name="T42" fmla="*/ 86 w 350"/>
              <a:gd name="T43" fmla="*/ 327 h 351"/>
              <a:gd name="T44" fmla="*/ 62 w 350"/>
              <a:gd name="T45" fmla="*/ 310 h 351"/>
              <a:gd name="T46" fmla="*/ 41 w 350"/>
              <a:gd name="T47" fmla="*/ 288 h 351"/>
              <a:gd name="T48" fmla="*/ 23 w 350"/>
              <a:gd name="T49" fmla="*/ 264 h 351"/>
              <a:gd name="T50" fmla="*/ 10 w 350"/>
              <a:gd name="T51" fmla="*/ 236 h 351"/>
              <a:gd name="T52" fmla="*/ 2 w 350"/>
              <a:gd name="T53" fmla="*/ 207 h 351"/>
              <a:gd name="T54" fmla="*/ 0 w 350"/>
              <a:gd name="T55" fmla="*/ 176 h 351"/>
              <a:gd name="T56" fmla="*/ 2 w 350"/>
              <a:gd name="T57" fmla="*/ 144 h 351"/>
              <a:gd name="T58" fmla="*/ 10 w 350"/>
              <a:gd name="T59" fmla="*/ 115 h 351"/>
              <a:gd name="T60" fmla="*/ 23 w 350"/>
              <a:gd name="T61" fmla="*/ 87 h 351"/>
              <a:gd name="T62" fmla="*/ 41 w 350"/>
              <a:gd name="T63" fmla="*/ 62 h 351"/>
              <a:gd name="T64" fmla="*/ 62 w 350"/>
              <a:gd name="T65" fmla="*/ 42 h 351"/>
              <a:gd name="T66" fmla="*/ 86 w 350"/>
              <a:gd name="T67" fmla="*/ 24 h 351"/>
              <a:gd name="T68" fmla="*/ 113 w 350"/>
              <a:gd name="T69" fmla="*/ 11 h 351"/>
              <a:gd name="T70" fmla="*/ 143 w 350"/>
              <a:gd name="T71" fmla="*/ 3 h 351"/>
              <a:gd name="T72" fmla="*/ 175 w 350"/>
              <a:gd name="T73" fmla="*/ 0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50" h="351">
                <a:moveTo>
                  <a:pt x="175" y="0"/>
                </a:moveTo>
                <a:lnTo>
                  <a:pt x="206" y="3"/>
                </a:lnTo>
                <a:lnTo>
                  <a:pt x="236" y="11"/>
                </a:lnTo>
                <a:lnTo>
                  <a:pt x="263" y="24"/>
                </a:lnTo>
                <a:lnTo>
                  <a:pt x="287" y="42"/>
                </a:lnTo>
                <a:lnTo>
                  <a:pt x="309" y="62"/>
                </a:lnTo>
                <a:lnTo>
                  <a:pt x="326" y="87"/>
                </a:lnTo>
                <a:lnTo>
                  <a:pt x="339" y="115"/>
                </a:lnTo>
                <a:lnTo>
                  <a:pt x="347" y="144"/>
                </a:lnTo>
                <a:lnTo>
                  <a:pt x="350" y="176"/>
                </a:lnTo>
                <a:lnTo>
                  <a:pt x="347" y="207"/>
                </a:lnTo>
                <a:lnTo>
                  <a:pt x="339" y="236"/>
                </a:lnTo>
                <a:lnTo>
                  <a:pt x="326" y="264"/>
                </a:lnTo>
                <a:lnTo>
                  <a:pt x="309" y="288"/>
                </a:lnTo>
                <a:lnTo>
                  <a:pt x="287" y="310"/>
                </a:lnTo>
                <a:lnTo>
                  <a:pt x="263" y="327"/>
                </a:lnTo>
                <a:lnTo>
                  <a:pt x="236" y="340"/>
                </a:lnTo>
                <a:lnTo>
                  <a:pt x="206" y="348"/>
                </a:lnTo>
                <a:lnTo>
                  <a:pt x="175" y="351"/>
                </a:lnTo>
                <a:lnTo>
                  <a:pt x="143" y="348"/>
                </a:lnTo>
                <a:lnTo>
                  <a:pt x="113" y="340"/>
                </a:lnTo>
                <a:lnTo>
                  <a:pt x="86" y="327"/>
                </a:lnTo>
                <a:lnTo>
                  <a:pt x="62" y="310"/>
                </a:lnTo>
                <a:lnTo>
                  <a:pt x="41" y="288"/>
                </a:lnTo>
                <a:lnTo>
                  <a:pt x="23" y="264"/>
                </a:lnTo>
                <a:lnTo>
                  <a:pt x="10" y="236"/>
                </a:lnTo>
                <a:lnTo>
                  <a:pt x="2" y="207"/>
                </a:lnTo>
                <a:lnTo>
                  <a:pt x="0" y="176"/>
                </a:lnTo>
                <a:lnTo>
                  <a:pt x="2" y="144"/>
                </a:lnTo>
                <a:lnTo>
                  <a:pt x="10" y="115"/>
                </a:lnTo>
                <a:lnTo>
                  <a:pt x="23" y="87"/>
                </a:lnTo>
                <a:lnTo>
                  <a:pt x="41" y="62"/>
                </a:lnTo>
                <a:lnTo>
                  <a:pt x="62" y="42"/>
                </a:lnTo>
                <a:lnTo>
                  <a:pt x="86" y="24"/>
                </a:lnTo>
                <a:lnTo>
                  <a:pt x="113" y="11"/>
                </a:lnTo>
                <a:lnTo>
                  <a:pt x="143" y="3"/>
                </a:lnTo>
                <a:lnTo>
                  <a:pt x="175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7" name="Freeform 18"/>
          <p:cNvSpPr/>
          <p:nvPr/>
        </p:nvSpPr>
        <p:spPr bwMode="auto">
          <a:xfrm>
            <a:off x="9559419" y="1890449"/>
            <a:ext cx="1398798" cy="1402080"/>
          </a:xfrm>
          <a:custGeom>
            <a:avLst/>
            <a:gdLst>
              <a:gd name="T0" fmla="*/ 212 w 426"/>
              <a:gd name="T1" fmla="*/ 0 h 427"/>
              <a:gd name="T2" fmla="*/ 248 w 426"/>
              <a:gd name="T3" fmla="*/ 3 h 427"/>
              <a:gd name="T4" fmla="*/ 281 w 426"/>
              <a:gd name="T5" fmla="*/ 11 h 427"/>
              <a:gd name="T6" fmla="*/ 310 w 426"/>
              <a:gd name="T7" fmla="*/ 24 h 427"/>
              <a:gd name="T8" fmla="*/ 339 w 426"/>
              <a:gd name="T9" fmla="*/ 41 h 427"/>
              <a:gd name="T10" fmla="*/ 364 w 426"/>
              <a:gd name="T11" fmla="*/ 63 h 427"/>
              <a:gd name="T12" fmla="*/ 385 w 426"/>
              <a:gd name="T13" fmla="*/ 88 h 427"/>
              <a:gd name="T14" fmla="*/ 402 w 426"/>
              <a:gd name="T15" fmla="*/ 116 h 427"/>
              <a:gd name="T16" fmla="*/ 416 w 426"/>
              <a:gd name="T17" fmla="*/ 146 h 427"/>
              <a:gd name="T18" fmla="*/ 424 w 426"/>
              <a:gd name="T19" fmla="*/ 179 h 427"/>
              <a:gd name="T20" fmla="*/ 426 w 426"/>
              <a:gd name="T21" fmla="*/ 214 h 427"/>
              <a:gd name="T22" fmla="*/ 424 w 426"/>
              <a:gd name="T23" fmla="*/ 248 h 427"/>
              <a:gd name="T24" fmla="*/ 416 w 426"/>
              <a:gd name="T25" fmla="*/ 281 h 427"/>
              <a:gd name="T26" fmla="*/ 402 w 426"/>
              <a:gd name="T27" fmla="*/ 312 h 427"/>
              <a:gd name="T28" fmla="*/ 385 w 426"/>
              <a:gd name="T29" fmla="*/ 339 h 427"/>
              <a:gd name="T30" fmla="*/ 364 w 426"/>
              <a:gd name="T31" fmla="*/ 364 h 427"/>
              <a:gd name="T32" fmla="*/ 339 w 426"/>
              <a:gd name="T33" fmla="*/ 386 h 427"/>
              <a:gd name="T34" fmla="*/ 310 w 426"/>
              <a:gd name="T35" fmla="*/ 403 h 427"/>
              <a:gd name="T36" fmla="*/ 281 w 426"/>
              <a:gd name="T37" fmla="*/ 416 h 427"/>
              <a:gd name="T38" fmla="*/ 248 w 426"/>
              <a:gd name="T39" fmla="*/ 424 h 427"/>
              <a:gd name="T40" fmla="*/ 212 w 426"/>
              <a:gd name="T41" fmla="*/ 427 h 427"/>
              <a:gd name="T42" fmla="*/ 178 w 426"/>
              <a:gd name="T43" fmla="*/ 424 h 427"/>
              <a:gd name="T44" fmla="*/ 145 w 426"/>
              <a:gd name="T45" fmla="*/ 416 h 427"/>
              <a:gd name="T46" fmla="*/ 115 w 426"/>
              <a:gd name="T47" fmla="*/ 403 h 427"/>
              <a:gd name="T48" fmla="*/ 87 w 426"/>
              <a:gd name="T49" fmla="*/ 386 h 427"/>
              <a:gd name="T50" fmla="*/ 62 w 426"/>
              <a:gd name="T51" fmla="*/ 364 h 427"/>
              <a:gd name="T52" fmla="*/ 41 w 426"/>
              <a:gd name="T53" fmla="*/ 339 h 427"/>
              <a:gd name="T54" fmla="*/ 24 w 426"/>
              <a:gd name="T55" fmla="*/ 312 h 427"/>
              <a:gd name="T56" fmla="*/ 10 w 426"/>
              <a:gd name="T57" fmla="*/ 281 h 427"/>
              <a:gd name="T58" fmla="*/ 2 w 426"/>
              <a:gd name="T59" fmla="*/ 248 h 427"/>
              <a:gd name="T60" fmla="*/ 0 w 426"/>
              <a:gd name="T61" fmla="*/ 214 h 427"/>
              <a:gd name="T62" fmla="*/ 2 w 426"/>
              <a:gd name="T63" fmla="*/ 179 h 427"/>
              <a:gd name="T64" fmla="*/ 10 w 426"/>
              <a:gd name="T65" fmla="*/ 146 h 427"/>
              <a:gd name="T66" fmla="*/ 24 w 426"/>
              <a:gd name="T67" fmla="*/ 116 h 427"/>
              <a:gd name="T68" fmla="*/ 41 w 426"/>
              <a:gd name="T69" fmla="*/ 88 h 427"/>
              <a:gd name="T70" fmla="*/ 62 w 426"/>
              <a:gd name="T71" fmla="*/ 63 h 427"/>
              <a:gd name="T72" fmla="*/ 87 w 426"/>
              <a:gd name="T73" fmla="*/ 41 h 427"/>
              <a:gd name="T74" fmla="*/ 115 w 426"/>
              <a:gd name="T75" fmla="*/ 24 h 427"/>
              <a:gd name="T76" fmla="*/ 145 w 426"/>
              <a:gd name="T77" fmla="*/ 11 h 427"/>
              <a:gd name="T78" fmla="*/ 178 w 426"/>
              <a:gd name="T79" fmla="*/ 3 h 427"/>
              <a:gd name="T80" fmla="*/ 212 w 426"/>
              <a:gd name="T81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26" h="427">
                <a:moveTo>
                  <a:pt x="212" y="0"/>
                </a:moveTo>
                <a:lnTo>
                  <a:pt x="248" y="3"/>
                </a:lnTo>
                <a:lnTo>
                  <a:pt x="281" y="11"/>
                </a:lnTo>
                <a:lnTo>
                  <a:pt x="310" y="24"/>
                </a:lnTo>
                <a:lnTo>
                  <a:pt x="339" y="41"/>
                </a:lnTo>
                <a:lnTo>
                  <a:pt x="364" y="63"/>
                </a:lnTo>
                <a:lnTo>
                  <a:pt x="385" y="88"/>
                </a:lnTo>
                <a:lnTo>
                  <a:pt x="402" y="116"/>
                </a:lnTo>
                <a:lnTo>
                  <a:pt x="416" y="146"/>
                </a:lnTo>
                <a:lnTo>
                  <a:pt x="424" y="179"/>
                </a:lnTo>
                <a:lnTo>
                  <a:pt x="426" y="214"/>
                </a:lnTo>
                <a:lnTo>
                  <a:pt x="424" y="248"/>
                </a:lnTo>
                <a:lnTo>
                  <a:pt x="416" y="281"/>
                </a:lnTo>
                <a:lnTo>
                  <a:pt x="402" y="312"/>
                </a:lnTo>
                <a:lnTo>
                  <a:pt x="385" y="339"/>
                </a:lnTo>
                <a:lnTo>
                  <a:pt x="364" y="364"/>
                </a:lnTo>
                <a:lnTo>
                  <a:pt x="339" y="386"/>
                </a:lnTo>
                <a:lnTo>
                  <a:pt x="310" y="403"/>
                </a:lnTo>
                <a:lnTo>
                  <a:pt x="281" y="416"/>
                </a:lnTo>
                <a:lnTo>
                  <a:pt x="248" y="424"/>
                </a:lnTo>
                <a:lnTo>
                  <a:pt x="212" y="427"/>
                </a:lnTo>
                <a:lnTo>
                  <a:pt x="178" y="424"/>
                </a:lnTo>
                <a:lnTo>
                  <a:pt x="145" y="416"/>
                </a:lnTo>
                <a:lnTo>
                  <a:pt x="115" y="403"/>
                </a:lnTo>
                <a:lnTo>
                  <a:pt x="87" y="386"/>
                </a:lnTo>
                <a:lnTo>
                  <a:pt x="62" y="364"/>
                </a:lnTo>
                <a:lnTo>
                  <a:pt x="41" y="339"/>
                </a:lnTo>
                <a:lnTo>
                  <a:pt x="24" y="312"/>
                </a:lnTo>
                <a:lnTo>
                  <a:pt x="10" y="281"/>
                </a:lnTo>
                <a:lnTo>
                  <a:pt x="2" y="248"/>
                </a:lnTo>
                <a:lnTo>
                  <a:pt x="0" y="214"/>
                </a:lnTo>
                <a:lnTo>
                  <a:pt x="2" y="179"/>
                </a:lnTo>
                <a:lnTo>
                  <a:pt x="10" y="146"/>
                </a:lnTo>
                <a:lnTo>
                  <a:pt x="24" y="116"/>
                </a:lnTo>
                <a:lnTo>
                  <a:pt x="41" y="88"/>
                </a:lnTo>
                <a:lnTo>
                  <a:pt x="62" y="63"/>
                </a:lnTo>
                <a:lnTo>
                  <a:pt x="87" y="41"/>
                </a:lnTo>
                <a:lnTo>
                  <a:pt x="115" y="24"/>
                </a:lnTo>
                <a:lnTo>
                  <a:pt x="145" y="11"/>
                </a:lnTo>
                <a:lnTo>
                  <a:pt x="178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>
            <a:outerShdw blurRad="76200" dist="38100" dir="5400000" algn="t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8" name="Freeform 19"/>
          <p:cNvSpPr/>
          <p:nvPr/>
        </p:nvSpPr>
        <p:spPr bwMode="auto">
          <a:xfrm>
            <a:off x="9681153" y="2015224"/>
            <a:ext cx="1152532" cy="1152530"/>
          </a:xfrm>
          <a:custGeom>
            <a:avLst/>
            <a:gdLst>
              <a:gd name="T0" fmla="*/ 175 w 351"/>
              <a:gd name="T1" fmla="*/ 0 h 351"/>
              <a:gd name="T2" fmla="*/ 207 w 351"/>
              <a:gd name="T3" fmla="*/ 3 h 351"/>
              <a:gd name="T4" fmla="*/ 237 w 351"/>
              <a:gd name="T5" fmla="*/ 11 h 351"/>
              <a:gd name="T6" fmla="*/ 264 w 351"/>
              <a:gd name="T7" fmla="*/ 24 h 351"/>
              <a:gd name="T8" fmla="*/ 289 w 351"/>
              <a:gd name="T9" fmla="*/ 42 h 351"/>
              <a:gd name="T10" fmla="*/ 310 w 351"/>
              <a:gd name="T11" fmla="*/ 62 h 351"/>
              <a:gd name="T12" fmla="*/ 327 w 351"/>
              <a:gd name="T13" fmla="*/ 87 h 351"/>
              <a:gd name="T14" fmla="*/ 340 w 351"/>
              <a:gd name="T15" fmla="*/ 115 h 351"/>
              <a:gd name="T16" fmla="*/ 349 w 351"/>
              <a:gd name="T17" fmla="*/ 144 h 351"/>
              <a:gd name="T18" fmla="*/ 351 w 351"/>
              <a:gd name="T19" fmla="*/ 176 h 351"/>
              <a:gd name="T20" fmla="*/ 349 w 351"/>
              <a:gd name="T21" fmla="*/ 207 h 351"/>
              <a:gd name="T22" fmla="*/ 340 w 351"/>
              <a:gd name="T23" fmla="*/ 236 h 351"/>
              <a:gd name="T24" fmla="*/ 327 w 351"/>
              <a:gd name="T25" fmla="*/ 264 h 351"/>
              <a:gd name="T26" fmla="*/ 310 w 351"/>
              <a:gd name="T27" fmla="*/ 288 h 351"/>
              <a:gd name="T28" fmla="*/ 289 w 351"/>
              <a:gd name="T29" fmla="*/ 310 h 351"/>
              <a:gd name="T30" fmla="*/ 264 w 351"/>
              <a:gd name="T31" fmla="*/ 327 h 351"/>
              <a:gd name="T32" fmla="*/ 237 w 351"/>
              <a:gd name="T33" fmla="*/ 340 h 351"/>
              <a:gd name="T34" fmla="*/ 207 w 351"/>
              <a:gd name="T35" fmla="*/ 348 h 351"/>
              <a:gd name="T36" fmla="*/ 175 w 351"/>
              <a:gd name="T37" fmla="*/ 351 h 351"/>
              <a:gd name="T38" fmla="*/ 145 w 351"/>
              <a:gd name="T39" fmla="*/ 348 h 351"/>
              <a:gd name="T40" fmla="*/ 115 w 351"/>
              <a:gd name="T41" fmla="*/ 340 h 351"/>
              <a:gd name="T42" fmla="*/ 88 w 351"/>
              <a:gd name="T43" fmla="*/ 327 h 351"/>
              <a:gd name="T44" fmla="*/ 63 w 351"/>
              <a:gd name="T45" fmla="*/ 310 h 351"/>
              <a:gd name="T46" fmla="*/ 41 w 351"/>
              <a:gd name="T47" fmla="*/ 288 h 351"/>
              <a:gd name="T48" fmla="*/ 25 w 351"/>
              <a:gd name="T49" fmla="*/ 264 h 351"/>
              <a:gd name="T50" fmla="*/ 12 w 351"/>
              <a:gd name="T51" fmla="*/ 236 h 351"/>
              <a:gd name="T52" fmla="*/ 3 w 351"/>
              <a:gd name="T53" fmla="*/ 207 h 351"/>
              <a:gd name="T54" fmla="*/ 0 w 351"/>
              <a:gd name="T55" fmla="*/ 176 h 351"/>
              <a:gd name="T56" fmla="*/ 3 w 351"/>
              <a:gd name="T57" fmla="*/ 144 h 351"/>
              <a:gd name="T58" fmla="*/ 12 w 351"/>
              <a:gd name="T59" fmla="*/ 115 h 351"/>
              <a:gd name="T60" fmla="*/ 25 w 351"/>
              <a:gd name="T61" fmla="*/ 87 h 351"/>
              <a:gd name="T62" fmla="*/ 41 w 351"/>
              <a:gd name="T63" fmla="*/ 62 h 351"/>
              <a:gd name="T64" fmla="*/ 63 w 351"/>
              <a:gd name="T65" fmla="*/ 42 h 351"/>
              <a:gd name="T66" fmla="*/ 88 w 351"/>
              <a:gd name="T67" fmla="*/ 24 h 351"/>
              <a:gd name="T68" fmla="*/ 115 w 351"/>
              <a:gd name="T69" fmla="*/ 11 h 351"/>
              <a:gd name="T70" fmla="*/ 145 w 351"/>
              <a:gd name="T71" fmla="*/ 3 h 351"/>
              <a:gd name="T72" fmla="*/ 175 w 351"/>
              <a:gd name="T73" fmla="*/ 0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51" h="351">
                <a:moveTo>
                  <a:pt x="175" y="0"/>
                </a:moveTo>
                <a:lnTo>
                  <a:pt x="207" y="3"/>
                </a:lnTo>
                <a:lnTo>
                  <a:pt x="237" y="11"/>
                </a:lnTo>
                <a:lnTo>
                  <a:pt x="264" y="24"/>
                </a:lnTo>
                <a:lnTo>
                  <a:pt x="289" y="42"/>
                </a:lnTo>
                <a:lnTo>
                  <a:pt x="310" y="62"/>
                </a:lnTo>
                <a:lnTo>
                  <a:pt x="327" y="87"/>
                </a:lnTo>
                <a:lnTo>
                  <a:pt x="340" y="115"/>
                </a:lnTo>
                <a:lnTo>
                  <a:pt x="349" y="144"/>
                </a:lnTo>
                <a:lnTo>
                  <a:pt x="351" y="176"/>
                </a:lnTo>
                <a:lnTo>
                  <a:pt x="349" y="207"/>
                </a:lnTo>
                <a:lnTo>
                  <a:pt x="340" y="236"/>
                </a:lnTo>
                <a:lnTo>
                  <a:pt x="327" y="264"/>
                </a:lnTo>
                <a:lnTo>
                  <a:pt x="310" y="288"/>
                </a:lnTo>
                <a:lnTo>
                  <a:pt x="289" y="310"/>
                </a:lnTo>
                <a:lnTo>
                  <a:pt x="264" y="327"/>
                </a:lnTo>
                <a:lnTo>
                  <a:pt x="237" y="340"/>
                </a:lnTo>
                <a:lnTo>
                  <a:pt x="207" y="348"/>
                </a:lnTo>
                <a:lnTo>
                  <a:pt x="175" y="351"/>
                </a:lnTo>
                <a:lnTo>
                  <a:pt x="145" y="348"/>
                </a:lnTo>
                <a:lnTo>
                  <a:pt x="115" y="340"/>
                </a:lnTo>
                <a:lnTo>
                  <a:pt x="88" y="327"/>
                </a:lnTo>
                <a:lnTo>
                  <a:pt x="63" y="310"/>
                </a:lnTo>
                <a:lnTo>
                  <a:pt x="41" y="288"/>
                </a:lnTo>
                <a:lnTo>
                  <a:pt x="25" y="264"/>
                </a:lnTo>
                <a:lnTo>
                  <a:pt x="12" y="236"/>
                </a:lnTo>
                <a:lnTo>
                  <a:pt x="3" y="207"/>
                </a:lnTo>
                <a:lnTo>
                  <a:pt x="0" y="176"/>
                </a:lnTo>
                <a:lnTo>
                  <a:pt x="3" y="144"/>
                </a:lnTo>
                <a:lnTo>
                  <a:pt x="12" y="115"/>
                </a:lnTo>
                <a:lnTo>
                  <a:pt x="25" y="87"/>
                </a:lnTo>
                <a:lnTo>
                  <a:pt x="41" y="62"/>
                </a:lnTo>
                <a:lnTo>
                  <a:pt x="63" y="42"/>
                </a:lnTo>
                <a:lnTo>
                  <a:pt x="88" y="24"/>
                </a:lnTo>
                <a:lnTo>
                  <a:pt x="115" y="11"/>
                </a:lnTo>
                <a:lnTo>
                  <a:pt x="145" y="3"/>
                </a:lnTo>
                <a:lnTo>
                  <a:pt x="175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cxnSp>
        <p:nvCxnSpPr>
          <p:cNvPr id="19" name="Straight Connector 101"/>
          <p:cNvCxnSpPr/>
          <p:nvPr/>
        </p:nvCxnSpPr>
        <p:spPr>
          <a:xfrm>
            <a:off x="1660778" y="4040874"/>
            <a:ext cx="540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04"/>
          <p:cNvCxnSpPr/>
          <p:nvPr/>
        </p:nvCxnSpPr>
        <p:spPr>
          <a:xfrm>
            <a:off x="3743044" y="4040874"/>
            <a:ext cx="540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07"/>
          <p:cNvCxnSpPr/>
          <p:nvPr/>
        </p:nvCxnSpPr>
        <p:spPr>
          <a:xfrm>
            <a:off x="5825310" y="4040874"/>
            <a:ext cx="540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14"/>
          <p:cNvCxnSpPr/>
          <p:nvPr/>
        </p:nvCxnSpPr>
        <p:spPr>
          <a:xfrm>
            <a:off x="7907576" y="4040874"/>
            <a:ext cx="540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18"/>
          <p:cNvCxnSpPr/>
          <p:nvPr/>
        </p:nvCxnSpPr>
        <p:spPr>
          <a:xfrm>
            <a:off x="9989843" y="4040874"/>
            <a:ext cx="540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1522155" y="3478395"/>
            <a:ext cx="81724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Inter" panose="02000503000000020004" charset="0"/>
              </a:rPr>
              <a:t>Topic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042722" y="4141277"/>
            <a:ext cx="1776112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Inter" panose="02000503000000020004" charset="0"/>
                <a:cs typeface="Inter" panose="02000503000000020004" charset="0"/>
              </a:rPr>
              <a:t>Presentations are communication tools.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604421" y="3481356"/>
            <a:ext cx="81724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b="1" dirty="0">
                <a:latin typeface="+mj-ea"/>
                <a:ea typeface="+mj-ea"/>
                <a:cs typeface="Inter" panose="02000503000000020004" charset="0"/>
              </a:rPr>
              <a:t>Topic</a:t>
            </a:r>
            <a:endParaRPr kumimoji="1" lang="zh-CN" altLang="en-US" b="1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124988" y="4144238"/>
            <a:ext cx="1776112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Inter" panose="02000503000000020004" charset="0"/>
                <a:cs typeface="Inter" panose="02000503000000020004" charset="0"/>
              </a:rPr>
              <a:t>Presentations are communication tools.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686688" y="3478395"/>
            <a:ext cx="81724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Inter" panose="02000503000000020004" charset="0"/>
              </a:rPr>
              <a:t>Topic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207254" y="4141277"/>
            <a:ext cx="1776112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Inter" panose="02000503000000020004" charset="0"/>
                <a:cs typeface="Inter" panose="02000503000000020004" charset="0"/>
              </a:rPr>
              <a:t>Presentations are communication tools.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768954" y="3478395"/>
            <a:ext cx="81724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Inter" panose="02000503000000020004" charset="0"/>
              </a:rPr>
              <a:t>Topic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289520" y="4141277"/>
            <a:ext cx="1776112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Inter" panose="02000503000000020004" charset="0"/>
                <a:cs typeface="Inter" panose="02000503000000020004" charset="0"/>
              </a:rPr>
              <a:t>Presentations are communication tools.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9851221" y="3472489"/>
            <a:ext cx="81724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Inter" panose="02000503000000020004" charset="0"/>
              </a:rPr>
              <a:t>Topic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371787" y="4135371"/>
            <a:ext cx="1776112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Inter" panose="02000503000000020004" charset="0"/>
                <a:cs typeface="Inter" panose="02000503000000020004" charset="0"/>
              </a:rPr>
              <a:t>Presentations are communication tools.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Inter" panose="02000503000000020004" charset="0"/>
              <a:cs typeface="Inter" panose="02000503000000020004" charset="0"/>
            </a:endParaRPr>
          </a:p>
        </p:txBody>
      </p:sp>
      <p:grpSp>
        <p:nvGrpSpPr>
          <p:cNvPr id="35" name="图形 49"/>
          <p:cNvGrpSpPr/>
          <p:nvPr/>
        </p:nvGrpSpPr>
        <p:grpSpPr>
          <a:xfrm>
            <a:off x="1682583" y="2339489"/>
            <a:ext cx="504000" cy="504000"/>
            <a:chOff x="1682583" y="2339489"/>
            <a:chExt cx="504000" cy="504000"/>
          </a:xfrm>
          <a:solidFill>
            <a:schemeClr val="accent1"/>
          </a:solidFill>
        </p:grpSpPr>
        <p:sp>
          <p:nvSpPr>
            <p:cNvPr id="36" name="任意多边形: 形状 35"/>
            <p:cNvSpPr/>
            <p:nvPr/>
          </p:nvSpPr>
          <p:spPr>
            <a:xfrm>
              <a:off x="2071083" y="2580989"/>
              <a:ext cx="63000" cy="21000"/>
            </a:xfrm>
            <a:custGeom>
              <a:avLst/>
              <a:gdLst>
                <a:gd name="connsiteX0" fmla="*/ 0 w 63000"/>
                <a:gd name="connsiteY0" fmla="*/ 0 h 21000"/>
                <a:gd name="connsiteX1" fmla="*/ 63000 w 63000"/>
                <a:gd name="connsiteY1" fmla="*/ 0 h 21000"/>
                <a:gd name="connsiteX2" fmla="*/ 63000 w 63000"/>
                <a:gd name="connsiteY2" fmla="*/ 21000 h 21000"/>
                <a:gd name="connsiteX3" fmla="*/ 0 w 63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0" h="21000">
                  <a:moveTo>
                    <a:pt x="0" y="0"/>
                  </a:moveTo>
                  <a:lnTo>
                    <a:pt x="63000" y="0"/>
                  </a:lnTo>
                  <a:lnTo>
                    <a:pt x="63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2071083" y="2454989"/>
              <a:ext cx="63000" cy="21000"/>
            </a:xfrm>
            <a:custGeom>
              <a:avLst/>
              <a:gdLst>
                <a:gd name="connsiteX0" fmla="*/ 0 w 63000"/>
                <a:gd name="connsiteY0" fmla="*/ 0 h 21000"/>
                <a:gd name="connsiteX1" fmla="*/ 63000 w 63000"/>
                <a:gd name="connsiteY1" fmla="*/ 0 h 21000"/>
                <a:gd name="connsiteX2" fmla="*/ 63000 w 63000"/>
                <a:gd name="connsiteY2" fmla="*/ 21000 h 21000"/>
                <a:gd name="connsiteX3" fmla="*/ 0 w 63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0" h="21000">
                  <a:moveTo>
                    <a:pt x="0" y="0"/>
                  </a:moveTo>
                  <a:lnTo>
                    <a:pt x="63000" y="0"/>
                  </a:lnTo>
                  <a:lnTo>
                    <a:pt x="63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2071083" y="2706989"/>
              <a:ext cx="63000" cy="21000"/>
            </a:xfrm>
            <a:custGeom>
              <a:avLst/>
              <a:gdLst>
                <a:gd name="connsiteX0" fmla="*/ 0 w 63000"/>
                <a:gd name="connsiteY0" fmla="*/ 0 h 21000"/>
                <a:gd name="connsiteX1" fmla="*/ 63000 w 63000"/>
                <a:gd name="connsiteY1" fmla="*/ 0 h 21000"/>
                <a:gd name="connsiteX2" fmla="*/ 63000 w 63000"/>
                <a:gd name="connsiteY2" fmla="*/ 21000 h 21000"/>
                <a:gd name="connsiteX3" fmla="*/ 0 w 63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0" h="21000">
                  <a:moveTo>
                    <a:pt x="0" y="0"/>
                  </a:moveTo>
                  <a:lnTo>
                    <a:pt x="63000" y="0"/>
                  </a:lnTo>
                  <a:lnTo>
                    <a:pt x="63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1682583" y="2339489"/>
              <a:ext cx="346500" cy="441000"/>
            </a:xfrm>
            <a:custGeom>
              <a:avLst/>
              <a:gdLst>
                <a:gd name="connsiteX0" fmla="*/ 21000 w 346500"/>
                <a:gd name="connsiteY0" fmla="*/ 441000 h 441000"/>
                <a:gd name="connsiteX1" fmla="*/ 0 w 346500"/>
                <a:gd name="connsiteY1" fmla="*/ 441000 h 441000"/>
                <a:gd name="connsiteX2" fmla="*/ 0 w 346500"/>
                <a:gd name="connsiteY2" fmla="*/ 63000 h 441000"/>
                <a:gd name="connsiteX3" fmla="*/ 63000 w 346500"/>
                <a:gd name="connsiteY3" fmla="*/ 0 h 441000"/>
                <a:gd name="connsiteX4" fmla="*/ 346500 w 346500"/>
                <a:gd name="connsiteY4" fmla="*/ 0 h 441000"/>
                <a:gd name="connsiteX5" fmla="*/ 346500 w 346500"/>
                <a:gd name="connsiteY5" fmla="*/ 21000 h 441000"/>
                <a:gd name="connsiteX6" fmla="*/ 63000 w 346500"/>
                <a:gd name="connsiteY6" fmla="*/ 21000 h 441000"/>
                <a:gd name="connsiteX7" fmla="*/ 21000 w 346500"/>
                <a:gd name="connsiteY7" fmla="*/ 63000 h 4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500" h="441000">
                  <a:moveTo>
                    <a:pt x="21000" y="441000"/>
                  </a:moveTo>
                  <a:lnTo>
                    <a:pt x="0" y="441000"/>
                  </a:lnTo>
                  <a:lnTo>
                    <a:pt x="0" y="63000"/>
                  </a:lnTo>
                  <a:cubicBezTo>
                    <a:pt x="35" y="28220"/>
                    <a:pt x="28220" y="35"/>
                    <a:pt x="63000" y="0"/>
                  </a:cubicBezTo>
                  <a:lnTo>
                    <a:pt x="346500" y="0"/>
                  </a:lnTo>
                  <a:lnTo>
                    <a:pt x="346500" y="21000"/>
                  </a:lnTo>
                  <a:lnTo>
                    <a:pt x="63000" y="21000"/>
                  </a:lnTo>
                  <a:cubicBezTo>
                    <a:pt x="39804" y="21000"/>
                    <a:pt x="21000" y="39804"/>
                    <a:pt x="21000" y="63000"/>
                  </a:cubicBez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1682583" y="2717489"/>
              <a:ext cx="262500" cy="126000"/>
            </a:xfrm>
            <a:custGeom>
              <a:avLst/>
              <a:gdLst>
                <a:gd name="connsiteX0" fmla="*/ 262500 w 262500"/>
                <a:gd name="connsiteY0" fmla="*/ 126000 h 126000"/>
                <a:gd name="connsiteX1" fmla="*/ 63000 w 262500"/>
                <a:gd name="connsiteY1" fmla="*/ 126000 h 126000"/>
                <a:gd name="connsiteX2" fmla="*/ 0 w 262500"/>
                <a:gd name="connsiteY2" fmla="*/ 63000 h 126000"/>
                <a:gd name="connsiteX3" fmla="*/ 63000 w 262500"/>
                <a:gd name="connsiteY3" fmla="*/ 0 h 126000"/>
                <a:gd name="connsiteX4" fmla="*/ 262500 w 262500"/>
                <a:gd name="connsiteY4" fmla="*/ 0 h 126000"/>
                <a:gd name="connsiteX5" fmla="*/ 262500 w 262500"/>
                <a:gd name="connsiteY5" fmla="*/ 21000 h 126000"/>
                <a:gd name="connsiteX6" fmla="*/ 63000 w 262500"/>
                <a:gd name="connsiteY6" fmla="*/ 21000 h 126000"/>
                <a:gd name="connsiteX7" fmla="*/ 21000 w 262500"/>
                <a:gd name="connsiteY7" fmla="*/ 63000 h 126000"/>
                <a:gd name="connsiteX8" fmla="*/ 63000 w 262500"/>
                <a:gd name="connsiteY8" fmla="*/ 105000 h 126000"/>
                <a:gd name="connsiteX9" fmla="*/ 262500 w 262500"/>
                <a:gd name="connsiteY9" fmla="*/ 105000 h 12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2500" h="126000">
                  <a:moveTo>
                    <a:pt x="262500" y="126000"/>
                  </a:moveTo>
                  <a:lnTo>
                    <a:pt x="63000" y="126000"/>
                  </a:lnTo>
                  <a:cubicBezTo>
                    <a:pt x="28206" y="126000"/>
                    <a:pt x="0" y="97794"/>
                    <a:pt x="0" y="63000"/>
                  </a:cubicBezTo>
                  <a:cubicBezTo>
                    <a:pt x="0" y="28206"/>
                    <a:pt x="28206" y="0"/>
                    <a:pt x="63000" y="0"/>
                  </a:cubicBezTo>
                  <a:lnTo>
                    <a:pt x="262500" y="0"/>
                  </a:lnTo>
                  <a:lnTo>
                    <a:pt x="262500" y="21000"/>
                  </a:lnTo>
                  <a:lnTo>
                    <a:pt x="63000" y="21000"/>
                  </a:lnTo>
                  <a:cubicBezTo>
                    <a:pt x="39804" y="21000"/>
                    <a:pt x="21000" y="39804"/>
                    <a:pt x="21000" y="63000"/>
                  </a:cubicBezTo>
                  <a:cubicBezTo>
                    <a:pt x="21000" y="86196"/>
                    <a:pt x="39804" y="105000"/>
                    <a:pt x="63000" y="105000"/>
                  </a:cubicBezTo>
                  <a:lnTo>
                    <a:pt x="262500" y="105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1745583" y="2349989"/>
              <a:ext cx="21000" cy="378000"/>
            </a:xfrm>
            <a:custGeom>
              <a:avLst/>
              <a:gdLst>
                <a:gd name="connsiteX0" fmla="*/ 0 w 21000"/>
                <a:gd name="connsiteY0" fmla="*/ 0 h 378000"/>
                <a:gd name="connsiteX1" fmla="*/ 21000 w 21000"/>
                <a:gd name="connsiteY1" fmla="*/ 0 h 378000"/>
                <a:gd name="connsiteX2" fmla="*/ 21000 w 21000"/>
                <a:gd name="connsiteY2" fmla="*/ 378000 h 378000"/>
                <a:gd name="connsiteX3" fmla="*/ 0 w 21000"/>
                <a:gd name="connsiteY3" fmla="*/ 378000 h 37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00" h="378000">
                  <a:moveTo>
                    <a:pt x="0" y="0"/>
                  </a:moveTo>
                  <a:lnTo>
                    <a:pt x="21000" y="0"/>
                  </a:lnTo>
                  <a:lnTo>
                    <a:pt x="21000" y="378000"/>
                  </a:lnTo>
                  <a:lnTo>
                    <a:pt x="0" y="378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1808583" y="2402489"/>
              <a:ext cx="147000" cy="63000"/>
            </a:xfrm>
            <a:custGeom>
              <a:avLst/>
              <a:gdLst>
                <a:gd name="connsiteX0" fmla="*/ 21000 w 147000"/>
                <a:gd name="connsiteY0" fmla="*/ 63000 h 63000"/>
                <a:gd name="connsiteX1" fmla="*/ 0 w 147000"/>
                <a:gd name="connsiteY1" fmla="*/ 63000 h 63000"/>
                <a:gd name="connsiteX2" fmla="*/ 0 w 147000"/>
                <a:gd name="connsiteY2" fmla="*/ 10500 h 63000"/>
                <a:gd name="connsiteX3" fmla="*/ 10500 w 147000"/>
                <a:gd name="connsiteY3" fmla="*/ 0 h 63000"/>
                <a:gd name="connsiteX4" fmla="*/ 147000 w 147000"/>
                <a:gd name="connsiteY4" fmla="*/ 0 h 63000"/>
                <a:gd name="connsiteX5" fmla="*/ 147000 w 147000"/>
                <a:gd name="connsiteY5" fmla="*/ 21000 h 63000"/>
                <a:gd name="connsiteX6" fmla="*/ 21000 w 147000"/>
                <a:gd name="connsiteY6" fmla="*/ 21000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000" h="63000">
                  <a:moveTo>
                    <a:pt x="21000" y="63000"/>
                  </a:moveTo>
                  <a:lnTo>
                    <a:pt x="0" y="63000"/>
                  </a:lnTo>
                  <a:lnTo>
                    <a:pt x="0" y="10500"/>
                  </a:lnTo>
                  <a:cubicBezTo>
                    <a:pt x="0" y="4701"/>
                    <a:pt x="4701" y="0"/>
                    <a:pt x="10500" y="0"/>
                  </a:cubicBezTo>
                  <a:lnTo>
                    <a:pt x="147000" y="0"/>
                  </a:lnTo>
                  <a:lnTo>
                    <a:pt x="147000" y="21000"/>
                  </a:lnTo>
                  <a:lnTo>
                    <a:pt x="2100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1808583" y="2496989"/>
              <a:ext cx="136500" cy="52500"/>
            </a:xfrm>
            <a:custGeom>
              <a:avLst/>
              <a:gdLst>
                <a:gd name="connsiteX0" fmla="*/ 136500 w 136500"/>
                <a:gd name="connsiteY0" fmla="*/ 52500 h 52500"/>
                <a:gd name="connsiteX1" fmla="*/ 10500 w 136500"/>
                <a:gd name="connsiteY1" fmla="*/ 52500 h 52500"/>
                <a:gd name="connsiteX2" fmla="*/ 0 w 136500"/>
                <a:gd name="connsiteY2" fmla="*/ 42000 h 52500"/>
                <a:gd name="connsiteX3" fmla="*/ 0 w 136500"/>
                <a:gd name="connsiteY3" fmla="*/ 0 h 52500"/>
                <a:gd name="connsiteX4" fmla="*/ 21000 w 136500"/>
                <a:gd name="connsiteY4" fmla="*/ 0 h 52500"/>
                <a:gd name="connsiteX5" fmla="*/ 21000 w 136500"/>
                <a:gd name="connsiteY5" fmla="*/ 31500 h 52500"/>
                <a:gd name="connsiteX6" fmla="*/ 136500 w 136500"/>
                <a:gd name="connsiteY6" fmla="*/ 31500 h 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500" h="52500">
                  <a:moveTo>
                    <a:pt x="136500" y="52500"/>
                  </a:moveTo>
                  <a:lnTo>
                    <a:pt x="10500" y="52500"/>
                  </a:lnTo>
                  <a:cubicBezTo>
                    <a:pt x="4701" y="52500"/>
                    <a:pt x="0" y="47799"/>
                    <a:pt x="0" y="42000"/>
                  </a:cubicBezTo>
                  <a:lnTo>
                    <a:pt x="0" y="0"/>
                  </a:lnTo>
                  <a:lnTo>
                    <a:pt x="21000" y="0"/>
                  </a:lnTo>
                  <a:lnTo>
                    <a:pt x="21000" y="31500"/>
                  </a:lnTo>
                  <a:lnTo>
                    <a:pt x="136500" y="315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1808583" y="2486489"/>
              <a:ext cx="147000" cy="21000"/>
            </a:xfrm>
            <a:custGeom>
              <a:avLst/>
              <a:gdLst>
                <a:gd name="connsiteX0" fmla="*/ 0 w 147000"/>
                <a:gd name="connsiteY0" fmla="*/ 0 h 21000"/>
                <a:gd name="connsiteX1" fmla="*/ 147000 w 147000"/>
                <a:gd name="connsiteY1" fmla="*/ 0 h 21000"/>
                <a:gd name="connsiteX2" fmla="*/ 147000 w 147000"/>
                <a:gd name="connsiteY2" fmla="*/ 21000 h 21000"/>
                <a:gd name="connsiteX3" fmla="*/ 0 w 147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000" h="21000">
                  <a:moveTo>
                    <a:pt x="0" y="0"/>
                  </a:moveTo>
                  <a:lnTo>
                    <a:pt x="147000" y="0"/>
                  </a:lnTo>
                  <a:lnTo>
                    <a:pt x="147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1808583" y="2580989"/>
              <a:ext cx="21000" cy="21000"/>
            </a:xfrm>
            <a:custGeom>
              <a:avLst/>
              <a:gdLst>
                <a:gd name="connsiteX0" fmla="*/ 0 w 21000"/>
                <a:gd name="connsiteY0" fmla="*/ 0 h 21000"/>
                <a:gd name="connsiteX1" fmla="*/ 21000 w 21000"/>
                <a:gd name="connsiteY1" fmla="*/ 0 h 21000"/>
                <a:gd name="connsiteX2" fmla="*/ 21000 w 21000"/>
                <a:gd name="connsiteY2" fmla="*/ 21000 h 21000"/>
                <a:gd name="connsiteX3" fmla="*/ 0 w 21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00" h="21000">
                  <a:moveTo>
                    <a:pt x="0" y="0"/>
                  </a:moveTo>
                  <a:lnTo>
                    <a:pt x="21000" y="0"/>
                  </a:lnTo>
                  <a:lnTo>
                    <a:pt x="21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1850583" y="2580989"/>
              <a:ext cx="21000" cy="21000"/>
            </a:xfrm>
            <a:custGeom>
              <a:avLst/>
              <a:gdLst>
                <a:gd name="connsiteX0" fmla="*/ 0 w 21000"/>
                <a:gd name="connsiteY0" fmla="*/ 0 h 21000"/>
                <a:gd name="connsiteX1" fmla="*/ 21000 w 21000"/>
                <a:gd name="connsiteY1" fmla="*/ 0 h 21000"/>
                <a:gd name="connsiteX2" fmla="*/ 21000 w 21000"/>
                <a:gd name="connsiteY2" fmla="*/ 21000 h 21000"/>
                <a:gd name="connsiteX3" fmla="*/ 0 w 21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00" h="21000">
                  <a:moveTo>
                    <a:pt x="0" y="0"/>
                  </a:moveTo>
                  <a:lnTo>
                    <a:pt x="21000" y="0"/>
                  </a:lnTo>
                  <a:lnTo>
                    <a:pt x="21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819083" y="2769989"/>
              <a:ext cx="126000" cy="21000"/>
            </a:xfrm>
            <a:custGeom>
              <a:avLst/>
              <a:gdLst>
                <a:gd name="connsiteX0" fmla="*/ 0 w 126000"/>
                <a:gd name="connsiteY0" fmla="*/ 0 h 21000"/>
                <a:gd name="connsiteX1" fmla="*/ 126000 w 126000"/>
                <a:gd name="connsiteY1" fmla="*/ 0 h 21000"/>
                <a:gd name="connsiteX2" fmla="*/ 126000 w 126000"/>
                <a:gd name="connsiteY2" fmla="*/ 21000 h 21000"/>
                <a:gd name="connsiteX3" fmla="*/ 0 w 126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000" h="21000">
                  <a:moveTo>
                    <a:pt x="0" y="0"/>
                  </a:moveTo>
                  <a:lnTo>
                    <a:pt x="126000" y="0"/>
                  </a:lnTo>
                  <a:lnTo>
                    <a:pt x="126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777083" y="2769989"/>
              <a:ext cx="21000" cy="21000"/>
            </a:xfrm>
            <a:custGeom>
              <a:avLst/>
              <a:gdLst>
                <a:gd name="connsiteX0" fmla="*/ 0 w 21000"/>
                <a:gd name="connsiteY0" fmla="*/ 0 h 21000"/>
                <a:gd name="connsiteX1" fmla="*/ 21000 w 21000"/>
                <a:gd name="connsiteY1" fmla="*/ 0 h 21000"/>
                <a:gd name="connsiteX2" fmla="*/ 21000 w 21000"/>
                <a:gd name="connsiteY2" fmla="*/ 21000 h 21000"/>
                <a:gd name="connsiteX3" fmla="*/ 0 w 21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00" h="21000">
                  <a:moveTo>
                    <a:pt x="0" y="0"/>
                  </a:moveTo>
                  <a:lnTo>
                    <a:pt x="21000" y="0"/>
                  </a:lnTo>
                  <a:lnTo>
                    <a:pt x="21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1987083" y="2769989"/>
              <a:ext cx="42000" cy="21000"/>
            </a:xfrm>
            <a:custGeom>
              <a:avLst/>
              <a:gdLst>
                <a:gd name="connsiteX0" fmla="*/ 0 w 42000"/>
                <a:gd name="connsiteY0" fmla="*/ 0 h 21000"/>
                <a:gd name="connsiteX1" fmla="*/ 42000 w 42000"/>
                <a:gd name="connsiteY1" fmla="*/ 0 h 21000"/>
                <a:gd name="connsiteX2" fmla="*/ 42000 w 42000"/>
                <a:gd name="connsiteY2" fmla="*/ 21000 h 21000"/>
                <a:gd name="connsiteX3" fmla="*/ 0 w 42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0" h="21000">
                  <a:moveTo>
                    <a:pt x="0" y="0"/>
                  </a:moveTo>
                  <a:lnTo>
                    <a:pt x="42000" y="0"/>
                  </a:lnTo>
                  <a:lnTo>
                    <a:pt x="42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1976583" y="2392286"/>
              <a:ext cx="63000" cy="441000"/>
            </a:xfrm>
            <a:custGeom>
              <a:avLst/>
              <a:gdLst>
                <a:gd name="connsiteX0" fmla="*/ 52500 w 63000"/>
                <a:gd name="connsiteY0" fmla="*/ 451203 h 441000"/>
                <a:gd name="connsiteX1" fmla="*/ 10500 w 63000"/>
                <a:gd name="connsiteY1" fmla="*/ 451203 h 441000"/>
                <a:gd name="connsiteX2" fmla="*/ 0 w 63000"/>
                <a:gd name="connsiteY2" fmla="*/ 440703 h 441000"/>
                <a:gd name="connsiteX3" fmla="*/ 0 w 63000"/>
                <a:gd name="connsiteY3" fmla="*/ 41703 h 441000"/>
                <a:gd name="connsiteX4" fmla="*/ 1764 w 63000"/>
                <a:gd name="connsiteY4" fmla="*/ 35876 h 441000"/>
                <a:gd name="connsiteX5" fmla="*/ 22764 w 63000"/>
                <a:gd name="connsiteY5" fmla="*/ 4376 h 441000"/>
                <a:gd name="connsiteX6" fmla="*/ 38034 w 63000"/>
                <a:gd name="connsiteY6" fmla="*/ 2174 h 441000"/>
                <a:gd name="connsiteX7" fmla="*/ 40236 w 63000"/>
                <a:gd name="connsiteY7" fmla="*/ 4376 h 441000"/>
                <a:gd name="connsiteX8" fmla="*/ 61236 w 63000"/>
                <a:gd name="connsiteY8" fmla="*/ 35876 h 441000"/>
                <a:gd name="connsiteX9" fmla="*/ 63000 w 63000"/>
                <a:gd name="connsiteY9" fmla="*/ 41703 h 441000"/>
                <a:gd name="connsiteX10" fmla="*/ 63000 w 63000"/>
                <a:gd name="connsiteY10" fmla="*/ 440703 h 441000"/>
                <a:gd name="connsiteX11" fmla="*/ 52500 w 63000"/>
                <a:gd name="connsiteY11" fmla="*/ 451203 h 441000"/>
                <a:gd name="connsiteX12" fmla="*/ 21000 w 63000"/>
                <a:gd name="connsiteY12" fmla="*/ 430203 h 441000"/>
                <a:gd name="connsiteX13" fmla="*/ 42000 w 63000"/>
                <a:gd name="connsiteY13" fmla="*/ 430203 h 441000"/>
                <a:gd name="connsiteX14" fmla="*/ 42000 w 63000"/>
                <a:gd name="connsiteY14" fmla="*/ 44853 h 441000"/>
                <a:gd name="connsiteX15" fmla="*/ 31500 w 63000"/>
                <a:gd name="connsiteY15" fmla="*/ 29103 h 441000"/>
                <a:gd name="connsiteX16" fmla="*/ 21000 w 63000"/>
                <a:gd name="connsiteY16" fmla="*/ 44853 h 4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00" h="441000">
                  <a:moveTo>
                    <a:pt x="52500" y="451203"/>
                  </a:moveTo>
                  <a:lnTo>
                    <a:pt x="10500" y="451203"/>
                  </a:lnTo>
                  <a:cubicBezTo>
                    <a:pt x="4701" y="451203"/>
                    <a:pt x="0" y="446502"/>
                    <a:pt x="0" y="440703"/>
                  </a:cubicBezTo>
                  <a:lnTo>
                    <a:pt x="0" y="41703"/>
                  </a:lnTo>
                  <a:cubicBezTo>
                    <a:pt x="3" y="39630"/>
                    <a:pt x="617" y="37603"/>
                    <a:pt x="1764" y="35876"/>
                  </a:cubicBezTo>
                  <a:lnTo>
                    <a:pt x="22764" y="4376"/>
                  </a:lnTo>
                  <a:cubicBezTo>
                    <a:pt x="26373" y="-449"/>
                    <a:pt x="33210" y="-1435"/>
                    <a:pt x="38034" y="2174"/>
                  </a:cubicBezTo>
                  <a:cubicBezTo>
                    <a:pt x="38870" y="2799"/>
                    <a:pt x="39611" y="3540"/>
                    <a:pt x="40236" y="4376"/>
                  </a:cubicBezTo>
                  <a:lnTo>
                    <a:pt x="61236" y="35876"/>
                  </a:lnTo>
                  <a:cubicBezTo>
                    <a:pt x="62383" y="37603"/>
                    <a:pt x="62997" y="39630"/>
                    <a:pt x="63000" y="41703"/>
                  </a:cubicBezTo>
                  <a:lnTo>
                    <a:pt x="63000" y="440703"/>
                  </a:lnTo>
                  <a:cubicBezTo>
                    <a:pt x="63000" y="446502"/>
                    <a:pt x="58299" y="451203"/>
                    <a:pt x="52500" y="451203"/>
                  </a:cubicBezTo>
                  <a:close/>
                  <a:moveTo>
                    <a:pt x="21000" y="430203"/>
                  </a:moveTo>
                  <a:lnTo>
                    <a:pt x="42000" y="430203"/>
                  </a:lnTo>
                  <a:lnTo>
                    <a:pt x="42000" y="44853"/>
                  </a:lnTo>
                  <a:lnTo>
                    <a:pt x="31500" y="29103"/>
                  </a:lnTo>
                  <a:lnTo>
                    <a:pt x="21000" y="44853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2060583" y="2339489"/>
              <a:ext cx="126000" cy="504000"/>
            </a:xfrm>
            <a:custGeom>
              <a:avLst/>
              <a:gdLst>
                <a:gd name="connsiteX0" fmla="*/ 105000 w 126000"/>
                <a:gd name="connsiteY0" fmla="*/ 504000 h 504000"/>
                <a:gd name="connsiteX1" fmla="*/ 21000 w 126000"/>
                <a:gd name="connsiteY1" fmla="*/ 504000 h 504000"/>
                <a:gd name="connsiteX2" fmla="*/ 0 w 126000"/>
                <a:gd name="connsiteY2" fmla="*/ 483000 h 504000"/>
                <a:gd name="connsiteX3" fmla="*/ 0 w 126000"/>
                <a:gd name="connsiteY3" fmla="*/ 21000 h 504000"/>
                <a:gd name="connsiteX4" fmla="*/ 21000 w 126000"/>
                <a:gd name="connsiteY4" fmla="*/ 0 h 504000"/>
                <a:gd name="connsiteX5" fmla="*/ 105000 w 126000"/>
                <a:gd name="connsiteY5" fmla="*/ 0 h 504000"/>
                <a:gd name="connsiteX6" fmla="*/ 126000 w 126000"/>
                <a:gd name="connsiteY6" fmla="*/ 21000 h 504000"/>
                <a:gd name="connsiteX7" fmla="*/ 126000 w 126000"/>
                <a:gd name="connsiteY7" fmla="*/ 483000 h 504000"/>
                <a:gd name="connsiteX8" fmla="*/ 105000 w 126000"/>
                <a:gd name="connsiteY8" fmla="*/ 504000 h 504000"/>
                <a:gd name="connsiteX9" fmla="*/ 21000 w 126000"/>
                <a:gd name="connsiteY9" fmla="*/ 21000 h 504000"/>
                <a:gd name="connsiteX10" fmla="*/ 21000 w 126000"/>
                <a:gd name="connsiteY10" fmla="*/ 483000 h 504000"/>
                <a:gd name="connsiteX11" fmla="*/ 105000 w 126000"/>
                <a:gd name="connsiteY11" fmla="*/ 483000 h 504000"/>
                <a:gd name="connsiteX12" fmla="*/ 105000 w 126000"/>
                <a:gd name="connsiteY12" fmla="*/ 21000 h 50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6000" h="504000">
                  <a:moveTo>
                    <a:pt x="105000" y="504000"/>
                  </a:moveTo>
                  <a:lnTo>
                    <a:pt x="21000" y="504000"/>
                  </a:lnTo>
                  <a:cubicBezTo>
                    <a:pt x="9402" y="504000"/>
                    <a:pt x="0" y="494598"/>
                    <a:pt x="0" y="483000"/>
                  </a:cubicBezTo>
                  <a:lnTo>
                    <a:pt x="0" y="21000"/>
                  </a:lnTo>
                  <a:cubicBezTo>
                    <a:pt x="0" y="9402"/>
                    <a:pt x="9402" y="0"/>
                    <a:pt x="21000" y="0"/>
                  </a:cubicBezTo>
                  <a:lnTo>
                    <a:pt x="105000" y="0"/>
                  </a:lnTo>
                  <a:cubicBezTo>
                    <a:pt x="116598" y="0"/>
                    <a:pt x="126000" y="9402"/>
                    <a:pt x="126000" y="21000"/>
                  </a:cubicBezTo>
                  <a:lnTo>
                    <a:pt x="126000" y="483000"/>
                  </a:lnTo>
                  <a:cubicBezTo>
                    <a:pt x="126000" y="494598"/>
                    <a:pt x="116598" y="504000"/>
                    <a:pt x="105000" y="504000"/>
                  </a:cubicBezTo>
                  <a:close/>
                  <a:moveTo>
                    <a:pt x="21000" y="21000"/>
                  </a:moveTo>
                  <a:lnTo>
                    <a:pt x="21000" y="483000"/>
                  </a:lnTo>
                  <a:lnTo>
                    <a:pt x="105000" y="483000"/>
                  </a:lnTo>
                  <a:lnTo>
                    <a:pt x="10500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2071083" y="2517989"/>
              <a:ext cx="52500" cy="21000"/>
            </a:xfrm>
            <a:custGeom>
              <a:avLst/>
              <a:gdLst>
                <a:gd name="connsiteX0" fmla="*/ 0 w 52500"/>
                <a:gd name="connsiteY0" fmla="*/ 0 h 21000"/>
                <a:gd name="connsiteX1" fmla="*/ 52500 w 52500"/>
                <a:gd name="connsiteY1" fmla="*/ 0 h 21000"/>
                <a:gd name="connsiteX2" fmla="*/ 52500 w 52500"/>
                <a:gd name="connsiteY2" fmla="*/ 21000 h 21000"/>
                <a:gd name="connsiteX3" fmla="*/ 0 w 525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00" h="21000">
                  <a:moveTo>
                    <a:pt x="0" y="0"/>
                  </a:moveTo>
                  <a:lnTo>
                    <a:pt x="52500" y="0"/>
                  </a:lnTo>
                  <a:lnTo>
                    <a:pt x="525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2071083" y="2643989"/>
              <a:ext cx="52500" cy="21000"/>
            </a:xfrm>
            <a:custGeom>
              <a:avLst/>
              <a:gdLst>
                <a:gd name="connsiteX0" fmla="*/ 0 w 52500"/>
                <a:gd name="connsiteY0" fmla="*/ 0 h 21000"/>
                <a:gd name="connsiteX1" fmla="*/ 52500 w 52500"/>
                <a:gd name="connsiteY1" fmla="*/ 0 h 21000"/>
                <a:gd name="connsiteX2" fmla="*/ 52500 w 52500"/>
                <a:gd name="connsiteY2" fmla="*/ 21000 h 21000"/>
                <a:gd name="connsiteX3" fmla="*/ 0 w 525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00" h="21000">
                  <a:moveTo>
                    <a:pt x="0" y="0"/>
                  </a:moveTo>
                  <a:lnTo>
                    <a:pt x="52500" y="0"/>
                  </a:lnTo>
                  <a:lnTo>
                    <a:pt x="525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2071083" y="2769989"/>
              <a:ext cx="52500" cy="21000"/>
            </a:xfrm>
            <a:custGeom>
              <a:avLst/>
              <a:gdLst>
                <a:gd name="connsiteX0" fmla="*/ 0 w 52500"/>
                <a:gd name="connsiteY0" fmla="*/ 0 h 21000"/>
                <a:gd name="connsiteX1" fmla="*/ 52500 w 52500"/>
                <a:gd name="connsiteY1" fmla="*/ 0 h 21000"/>
                <a:gd name="connsiteX2" fmla="*/ 52500 w 52500"/>
                <a:gd name="connsiteY2" fmla="*/ 21000 h 21000"/>
                <a:gd name="connsiteX3" fmla="*/ 0 w 525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00" h="21000">
                  <a:moveTo>
                    <a:pt x="0" y="0"/>
                  </a:moveTo>
                  <a:lnTo>
                    <a:pt x="52500" y="0"/>
                  </a:lnTo>
                  <a:lnTo>
                    <a:pt x="525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2071083" y="2391989"/>
              <a:ext cx="52500" cy="21000"/>
            </a:xfrm>
            <a:custGeom>
              <a:avLst/>
              <a:gdLst>
                <a:gd name="connsiteX0" fmla="*/ 0 w 52500"/>
                <a:gd name="connsiteY0" fmla="*/ 0 h 21000"/>
                <a:gd name="connsiteX1" fmla="*/ 52500 w 52500"/>
                <a:gd name="connsiteY1" fmla="*/ 0 h 21000"/>
                <a:gd name="connsiteX2" fmla="*/ 52500 w 52500"/>
                <a:gd name="connsiteY2" fmla="*/ 21000 h 21000"/>
                <a:gd name="connsiteX3" fmla="*/ 0 w 525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00" h="21000">
                  <a:moveTo>
                    <a:pt x="0" y="0"/>
                  </a:moveTo>
                  <a:lnTo>
                    <a:pt x="52500" y="0"/>
                  </a:lnTo>
                  <a:lnTo>
                    <a:pt x="525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56" name="图形 52"/>
          <p:cNvGrpSpPr/>
          <p:nvPr/>
        </p:nvGrpSpPr>
        <p:grpSpPr>
          <a:xfrm>
            <a:off x="3763991" y="2339489"/>
            <a:ext cx="504000" cy="504000"/>
            <a:chOff x="3763991" y="2339489"/>
            <a:chExt cx="504000" cy="504000"/>
          </a:xfrm>
          <a:solidFill>
            <a:schemeClr val="accent1"/>
          </a:solidFill>
        </p:grpSpPr>
        <p:sp>
          <p:nvSpPr>
            <p:cNvPr id="57" name="任意多边形: 形状 56"/>
            <p:cNvSpPr/>
            <p:nvPr/>
          </p:nvSpPr>
          <p:spPr>
            <a:xfrm>
              <a:off x="3963478" y="2475989"/>
              <a:ext cx="94500" cy="189000"/>
            </a:xfrm>
            <a:custGeom>
              <a:avLst/>
              <a:gdLst>
                <a:gd name="connsiteX0" fmla="*/ 84013 w 94500"/>
                <a:gd name="connsiteY0" fmla="*/ 189000 h 189000"/>
                <a:gd name="connsiteX1" fmla="*/ 31513 w 94500"/>
                <a:gd name="connsiteY1" fmla="*/ 189000 h 189000"/>
                <a:gd name="connsiteX2" fmla="*/ 13 w 94500"/>
                <a:gd name="connsiteY2" fmla="*/ 159290 h 189000"/>
                <a:gd name="connsiteX3" fmla="*/ 13 w 94500"/>
                <a:gd name="connsiteY3" fmla="*/ 157500 h 189000"/>
                <a:gd name="connsiteX4" fmla="*/ 13 w 94500"/>
                <a:gd name="connsiteY4" fmla="*/ 126000 h 189000"/>
                <a:gd name="connsiteX5" fmla="*/ 29723 w 94500"/>
                <a:gd name="connsiteY5" fmla="*/ 94500 h 189000"/>
                <a:gd name="connsiteX6" fmla="*/ 31513 w 94500"/>
                <a:gd name="connsiteY6" fmla="*/ 94500 h 189000"/>
                <a:gd name="connsiteX7" fmla="*/ 63013 w 94500"/>
                <a:gd name="connsiteY7" fmla="*/ 94500 h 189000"/>
                <a:gd name="connsiteX8" fmla="*/ 73525 w 94500"/>
                <a:gd name="connsiteY8" fmla="*/ 85821 h 189000"/>
                <a:gd name="connsiteX9" fmla="*/ 73513 w 94500"/>
                <a:gd name="connsiteY9" fmla="*/ 83874 h 189000"/>
                <a:gd name="connsiteX10" fmla="*/ 73513 w 94500"/>
                <a:gd name="connsiteY10" fmla="*/ 0 h 189000"/>
                <a:gd name="connsiteX11" fmla="*/ 94513 w 94500"/>
                <a:gd name="connsiteY11" fmla="*/ 0 h 189000"/>
                <a:gd name="connsiteX12" fmla="*/ 94513 w 94500"/>
                <a:gd name="connsiteY12" fmla="*/ 84000 h 189000"/>
                <a:gd name="connsiteX13" fmla="*/ 64804 w 94500"/>
                <a:gd name="connsiteY13" fmla="*/ 115500 h 189000"/>
                <a:gd name="connsiteX14" fmla="*/ 63013 w 94500"/>
                <a:gd name="connsiteY14" fmla="*/ 115500 h 189000"/>
                <a:gd name="connsiteX15" fmla="*/ 31513 w 94500"/>
                <a:gd name="connsiteY15" fmla="*/ 115500 h 189000"/>
                <a:gd name="connsiteX16" fmla="*/ 21013 w 94500"/>
                <a:gd name="connsiteY16" fmla="*/ 124123 h 189000"/>
                <a:gd name="connsiteX17" fmla="*/ 21013 w 94500"/>
                <a:gd name="connsiteY17" fmla="*/ 126000 h 189000"/>
                <a:gd name="connsiteX18" fmla="*/ 21013 w 94500"/>
                <a:gd name="connsiteY18" fmla="*/ 157500 h 189000"/>
                <a:gd name="connsiteX19" fmla="*/ 29636 w 94500"/>
                <a:gd name="connsiteY19" fmla="*/ 168000 h 189000"/>
                <a:gd name="connsiteX20" fmla="*/ 31513 w 94500"/>
                <a:gd name="connsiteY20" fmla="*/ 168000 h 189000"/>
                <a:gd name="connsiteX21" fmla="*/ 84013 w 94500"/>
                <a:gd name="connsiteY21" fmla="*/ 168000 h 18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500" h="189000">
                  <a:moveTo>
                    <a:pt x="84013" y="189000"/>
                  </a:moveTo>
                  <a:lnTo>
                    <a:pt x="31513" y="189000"/>
                  </a:lnTo>
                  <a:cubicBezTo>
                    <a:pt x="14611" y="189494"/>
                    <a:pt x="508" y="176193"/>
                    <a:pt x="13" y="159290"/>
                  </a:cubicBezTo>
                  <a:cubicBezTo>
                    <a:pt x="-4" y="158694"/>
                    <a:pt x="-4" y="158097"/>
                    <a:pt x="13" y="157500"/>
                  </a:cubicBezTo>
                  <a:lnTo>
                    <a:pt x="13" y="126000"/>
                  </a:lnTo>
                  <a:cubicBezTo>
                    <a:pt x="-481" y="109097"/>
                    <a:pt x="12821" y="94994"/>
                    <a:pt x="29723" y="94500"/>
                  </a:cubicBezTo>
                  <a:cubicBezTo>
                    <a:pt x="30320" y="94483"/>
                    <a:pt x="30917" y="94483"/>
                    <a:pt x="31513" y="94500"/>
                  </a:cubicBezTo>
                  <a:lnTo>
                    <a:pt x="63013" y="94500"/>
                  </a:lnTo>
                  <a:cubicBezTo>
                    <a:pt x="68313" y="95006"/>
                    <a:pt x="73019" y="91120"/>
                    <a:pt x="73525" y="85821"/>
                  </a:cubicBezTo>
                  <a:cubicBezTo>
                    <a:pt x="73587" y="85173"/>
                    <a:pt x="73583" y="84521"/>
                    <a:pt x="73513" y="83874"/>
                  </a:cubicBezTo>
                  <a:lnTo>
                    <a:pt x="73513" y="0"/>
                  </a:lnTo>
                  <a:lnTo>
                    <a:pt x="94513" y="0"/>
                  </a:lnTo>
                  <a:lnTo>
                    <a:pt x="94513" y="84000"/>
                  </a:lnTo>
                  <a:cubicBezTo>
                    <a:pt x="95008" y="100903"/>
                    <a:pt x="81706" y="115006"/>
                    <a:pt x="64804" y="115500"/>
                  </a:cubicBezTo>
                  <a:cubicBezTo>
                    <a:pt x="64207" y="115517"/>
                    <a:pt x="63610" y="115517"/>
                    <a:pt x="63013" y="115500"/>
                  </a:cubicBezTo>
                  <a:lnTo>
                    <a:pt x="31513" y="115500"/>
                  </a:lnTo>
                  <a:cubicBezTo>
                    <a:pt x="26233" y="114982"/>
                    <a:pt x="21532" y="118842"/>
                    <a:pt x="21013" y="124123"/>
                  </a:cubicBezTo>
                  <a:cubicBezTo>
                    <a:pt x="20952" y="124747"/>
                    <a:pt x="20952" y="125376"/>
                    <a:pt x="21013" y="126000"/>
                  </a:cubicBezTo>
                  <a:lnTo>
                    <a:pt x="21013" y="157500"/>
                  </a:lnTo>
                  <a:cubicBezTo>
                    <a:pt x="20495" y="162781"/>
                    <a:pt x="24356" y="167482"/>
                    <a:pt x="29636" y="168000"/>
                  </a:cubicBezTo>
                  <a:cubicBezTo>
                    <a:pt x="30261" y="168061"/>
                    <a:pt x="30889" y="168061"/>
                    <a:pt x="31513" y="168000"/>
                  </a:cubicBezTo>
                  <a:lnTo>
                    <a:pt x="84013" y="168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3910991" y="2423489"/>
              <a:ext cx="147000" cy="105000"/>
            </a:xfrm>
            <a:custGeom>
              <a:avLst/>
              <a:gdLst>
                <a:gd name="connsiteX0" fmla="*/ 105000 w 147000"/>
                <a:gd name="connsiteY0" fmla="*/ 105000 h 105000"/>
                <a:gd name="connsiteX1" fmla="*/ 10500 w 147000"/>
                <a:gd name="connsiteY1" fmla="*/ 105000 h 105000"/>
                <a:gd name="connsiteX2" fmla="*/ 0 w 147000"/>
                <a:gd name="connsiteY2" fmla="*/ 94500 h 105000"/>
                <a:gd name="connsiteX3" fmla="*/ 0 w 147000"/>
                <a:gd name="connsiteY3" fmla="*/ 31500 h 105000"/>
                <a:gd name="connsiteX4" fmla="*/ 31500 w 147000"/>
                <a:gd name="connsiteY4" fmla="*/ 0 h 105000"/>
                <a:gd name="connsiteX5" fmla="*/ 115500 w 147000"/>
                <a:gd name="connsiteY5" fmla="*/ 0 h 105000"/>
                <a:gd name="connsiteX6" fmla="*/ 147000 w 147000"/>
                <a:gd name="connsiteY6" fmla="*/ 31500 h 105000"/>
                <a:gd name="connsiteX7" fmla="*/ 147000 w 147000"/>
                <a:gd name="connsiteY7" fmla="*/ 73500 h 105000"/>
                <a:gd name="connsiteX8" fmla="*/ 126000 w 147000"/>
                <a:gd name="connsiteY8" fmla="*/ 73500 h 105000"/>
                <a:gd name="connsiteX9" fmla="*/ 126000 w 147000"/>
                <a:gd name="connsiteY9" fmla="*/ 31500 h 105000"/>
                <a:gd name="connsiteX10" fmla="*/ 115500 w 147000"/>
                <a:gd name="connsiteY10" fmla="*/ 21000 h 105000"/>
                <a:gd name="connsiteX11" fmla="*/ 31500 w 147000"/>
                <a:gd name="connsiteY11" fmla="*/ 21000 h 105000"/>
                <a:gd name="connsiteX12" fmla="*/ 21000 w 147000"/>
                <a:gd name="connsiteY12" fmla="*/ 31500 h 105000"/>
                <a:gd name="connsiteX13" fmla="*/ 21000 w 147000"/>
                <a:gd name="connsiteY13" fmla="*/ 84000 h 105000"/>
                <a:gd name="connsiteX14" fmla="*/ 105000 w 147000"/>
                <a:gd name="connsiteY14" fmla="*/ 84000 h 1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000" h="105000">
                  <a:moveTo>
                    <a:pt x="105000" y="105000"/>
                  </a:moveTo>
                  <a:lnTo>
                    <a:pt x="10500" y="105000"/>
                  </a:lnTo>
                  <a:cubicBezTo>
                    <a:pt x="4701" y="105000"/>
                    <a:pt x="0" y="100299"/>
                    <a:pt x="0" y="94500"/>
                  </a:cubicBezTo>
                  <a:lnTo>
                    <a:pt x="0" y="31500"/>
                  </a:lnTo>
                  <a:cubicBezTo>
                    <a:pt x="0" y="14103"/>
                    <a:pt x="14103" y="0"/>
                    <a:pt x="31500" y="0"/>
                  </a:cubicBezTo>
                  <a:lnTo>
                    <a:pt x="115500" y="0"/>
                  </a:lnTo>
                  <a:cubicBezTo>
                    <a:pt x="132897" y="0"/>
                    <a:pt x="147000" y="14103"/>
                    <a:pt x="147000" y="31500"/>
                  </a:cubicBezTo>
                  <a:lnTo>
                    <a:pt x="147000" y="73500"/>
                  </a:lnTo>
                  <a:lnTo>
                    <a:pt x="126000" y="73500"/>
                  </a:lnTo>
                  <a:lnTo>
                    <a:pt x="126000" y="31500"/>
                  </a:lnTo>
                  <a:cubicBezTo>
                    <a:pt x="126000" y="25701"/>
                    <a:pt x="121299" y="21000"/>
                    <a:pt x="115500" y="21000"/>
                  </a:cubicBezTo>
                  <a:lnTo>
                    <a:pt x="31500" y="21000"/>
                  </a:lnTo>
                  <a:cubicBezTo>
                    <a:pt x="25701" y="21000"/>
                    <a:pt x="21000" y="25701"/>
                    <a:pt x="21000" y="31500"/>
                  </a:cubicBezTo>
                  <a:lnTo>
                    <a:pt x="21000" y="84000"/>
                  </a:lnTo>
                  <a:lnTo>
                    <a:pt x="105000" y="84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9" name="任意多边形: 形状 58"/>
            <p:cNvSpPr/>
            <p:nvPr/>
          </p:nvSpPr>
          <p:spPr>
            <a:xfrm>
              <a:off x="4036991" y="2423489"/>
              <a:ext cx="147000" cy="105000"/>
            </a:xfrm>
            <a:custGeom>
              <a:avLst/>
              <a:gdLst>
                <a:gd name="connsiteX0" fmla="*/ 136500 w 147000"/>
                <a:gd name="connsiteY0" fmla="*/ 105000 h 105000"/>
                <a:gd name="connsiteX1" fmla="*/ 42000 w 147000"/>
                <a:gd name="connsiteY1" fmla="*/ 105000 h 105000"/>
                <a:gd name="connsiteX2" fmla="*/ 42000 w 147000"/>
                <a:gd name="connsiteY2" fmla="*/ 84000 h 105000"/>
                <a:gd name="connsiteX3" fmla="*/ 126000 w 147000"/>
                <a:gd name="connsiteY3" fmla="*/ 84000 h 105000"/>
                <a:gd name="connsiteX4" fmla="*/ 126000 w 147000"/>
                <a:gd name="connsiteY4" fmla="*/ 31500 h 105000"/>
                <a:gd name="connsiteX5" fmla="*/ 115500 w 147000"/>
                <a:gd name="connsiteY5" fmla="*/ 21000 h 105000"/>
                <a:gd name="connsiteX6" fmla="*/ 31500 w 147000"/>
                <a:gd name="connsiteY6" fmla="*/ 21000 h 105000"/>
                <a:gd name="connsiteX7" fmla="*/ 21000 w 147000"/>
                <a:gd name="connsiteY7" fmla="*/ 31500 h 105000"/>
                <a:gd name="connsiteX8" fmla="*/ 21000 w 147000"/>
                <a:gd name="connsiteY8" fmla="*/ 73500 h 105000"/>
                <a:gd name="connsiteX9" fmla="*/ 0 w 147000"/>
                <a:gd name="connsiteY9" fmla="*/ 73500 h 105000"/>
                <a:gd name="connsiteX10" fmla="*/ 0 w 147000"/>
                <a:gd name="connsiteY10" fmla="*/ 31500 h 105000"/>
                <a:gd name="connsiteX11" fmla="*/ 31500 w 147000"/>
                <a:gd name="connsiteY11" fmla="*/ 0 h 105000"/>
                <a:gd name="connsiteX12" fmla="*/ 115500 w 147000"/>
                <a:gd name="connsiteY12" fmla="*/ 0 h 105000"/>
                <a:gd name="connsiteX13" fmla="*/ 147000 w 147000"/>
                <a:gd name="connsiteY13" fmla="*/ 31500 h 105000"/>
                <a:gd name="connsiteX14" fmla="*/ 147000 w 147000"/>
                <a:gd name="connsiteY14" fmla="*/ 94500 h 105000"/>
                <a:gd name="connsiteX15" fmla="*/ 136500 w 147000"/>
                <a:gd name="connsiteY15" fmla="*/ 105000 h 1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7000" h="105000">
                  <a:moveTo>
                    <a:pt x="136500" y="105000"/>
                  </a:moveTo>
                  <a:lnTo>
                    <a:pt x="42000" y="105000"/>
                  </a:lnTo>
                  <a:lnTo>
                    <a:pt x="42000" y="84000"/>
                  </a:lnTo>
                  <a:lnTo>
                    <a:pt x="126000" y="84000"/>
                  </a:lnTo>
                  <a:lnTo>
                    <a:pt x="126000" y="31500"/>
                  </a:lnTo>
                  <a:cubicBezTo>
                    <a:pt x="126000" y="25701"/>
                    <a:pt x="121299" y="21000"/>
                    <a:pt x="115500" y="21000"/>
                  </a:cubicBezTo>
                  <a:lnTo>
                    <a:pt x="31500" y="21000"/>
                  </a:lnTo>
                  <a:cubicBezTo>
                    <a:pt x="25701" y="21000"/>
                    <a:pt x="21000" y="25701"/>
                    <a:pt x="21000" y="31500"/>
                  </a:cubicBezTo>
                  <a:lnTo>
                    <a:pt x="21000" y="73500"/>
                  </a:lnTo>
                  <a:lnTo>
                    <a:pt x="0" y="73500"/>
                  </a:lnTo>
                  <a:lnTo>
                    <a:pt x="0" y="31500"/>
                  </a:lnTo>
                  <a:cubicBezTo>
                    <a:pt x="0" y="14103"/>
                    <a:pt x="14103" y="0"/>
                    <a:pt x="31500" y="0"/>
                  </a:cubicBezTo>
                  <a:lnTo>
                    <a:pt x="115500" y="0"/>
                  </a:lnTo>
                  <a:cubicBezTo>
                    <a:pt x="132897" y="0"/>
                    <a:pt x="147000" y="14103"/>
                    <a:pt x="147000" y="31500"/>
                  </a:cubicBezTo>
                  <a:lnTo>
                    <a:pt x="147000" y="94500"/>
                  </a:lnTo>
                  <a:cubicBezTo>
                    <a:pt x="147000" y="100299"/>
                    <a:pt x="142299" y="105000"/>
                    <a:pt x="136500" y="105000"/>
                  </a:cubicBez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0" name="任意多边形: 形状 59"/>
            <p:cNvSpPr/>
            <p:nvPr/>
          </p:nvSpPr>
          <p:spPr>
            <a:xfrm>
              <a:off x="3963491" y="2465489"/>
              <a:ext cx="168000" cy="21000"/>
            </a:xfrm>
            <a:custGeom>
              <a:avLst/>
              <a:gdLst>
                <a:gd name="connsiteX0" fmla="*/ 0 w 168000"/>
                <a:gd name="connsiteY0" fmla="*/ 0 h 21000"/>
                <a:gd name="connsiteX1" fmla="*/ 168000 w 168000"/>
                <a:gd name="connsiteY1" fmla="*/ 0 h 21000"/>
                <a:gd name="connsiteX2" fmla="*/ 168000 w 168000"/>
                <a:gd name="connsiteY2" fmla="*/ 21000 h 21000"/>
                <a:gd name="connsiteX3" fmla="*/ 0 w 168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000" h="21000">
                  <a:moveTo>
                    <a:pt x="0" y="0"/>
                  </a:moveTo>
                  <a:lnTo>
                    <a:pt x="168000" y="0"/>
                  </a:lnTo>
                  <a:lnTo>
                    <a:pt x="168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1" name="任意多边形: 形状 60"/>
            <p:cNvSpPr/>
            <p:nvPr/>
          </p:nvSpPr>
          <p:spPr>
            <a:xfrm>
              <a:off x="3784978" y="2339489"/>
              <a:ext cx="462000" cy="504000"/>
            </a:xfrm>
            <a:custGeom>
              <a:avLst/>
              <a:gdLst>
                <a:gd name="connsiteX0" fmla="*/ 399013 w 462000"/>
                <a:gd name="connsiteY0" fmla="*/ 504000 h 504000"/>
                <a:gd name="connsiteX1" fmla="*/ 178513 w 462000"/>
                <a:gd name="connsiteY1" fmla="*/ 504000 h 504000"/>
                <a:gd name="connsiteX2" fmla="*/ 168013 w 462000"/>
                <a:gd name="connsiteY2" fmla="*/ 493500 h 504000"/>
                <a:gd name="connsiteX3" fmla="*/ 168013 w 462000"/>
                <a:gd name="connsiteY3" fmla="*/ 409500 h 504000"/>
                <a:gd name="connsiteX4" fmla="*/ 157219 w 462000"/>
                <a:gd name="connsiteY4" fmla="*/ 388500 h 504000"/>
                <a:gd name="connsiteX5" fmla="*/ 94513 w 462000"/>
                <a:gd name="connsiteY5" fmla="*/ 388500 h 504000"/>
                <a:gd name="connsiteX6" fmla="*/ 52513 w 462000"/>
                <a:gd name="connsiteY6" fmla="*/ 348887 h 504000"/>
                <a:gd name="connsiteX7" fmla="*/ 52513 w 462000"/>
                <a:gd name="connsiteY7" fmla="*/ 346500 h 504000"/>
                <a:gd name="connsiteX8" fmla="*/ 52513 w 462000"/>
                <a:gd name="connsiteY8" fmla="*/ 312365 h 504000"/>
                <a:gd name="connsiteX9" fmla="*/ 31513 w 462000"/>
                <a:gd name="connsiteY9" fmla="*/ 304500 h 504000"/>
                <a:gd name="connsiteX10" fmla="*/ 13 w 462000"/>
                <a:gd name="connsiteY10" fmla="*/ 274790 h 504000"/>
                <a:gd name="connsiteX11" fmla="*/ 13 w 462000"/>
                <a:gd name="connsiteY11" fmla="*/ 273000 h 504000"/>
                <a:gd name="connsiteX12" fmla="*/ 1315 w 462000"/>
                <a:gd name="connsiteY12" fmla="*/ 267929 h 504000"/>
                <a:gd name="connsiteX13" fmla="*/ 52513 w 462000"/>
                <a:gd name="connsiteY13" fmla="*/ 175151 h 504000"/>
                <a:gd name="connsiteX14" fmla="*/ 52513 w 462000"/>
                <a:gd name="connsiteY14" fmla="*/ 157500 h 504000"/>
                <a:gd name="connsiteX15" fmla="*/ 210013 w 462000"/>
                <a:gd name="connsiteY15" fmla="*/ 0 h 504000"/>
                <a:gd name="connsiteX16" fmla="*/ 294013 w 462000"/>
                <a:gd name="connsiteY16" fmla="*/ 0 h 504000"/>
                <a:gd name="connsiteX17" fmla="*/ 462013 w 462000"/>
                <a:gd name="connsiteY17" fmla="*/ 157500 h 504000"/>
                <a:gd name="connsiteX18" fmla="*/ 462013 w 462000"/>
                <a:gd name="connsiteY18" fmla="*/ 367500 h 504000"/>
                <a:gd name="connsiteX19" fmla="*/ 461803 w 462000"/>
                <a:gd name="connsiteY19" fmla="*/ 369600 h 504000"/>
                <a:gd name="connsiteX20" fmla="*/ 409513 w 462000"/>
                <a:gd name="connsiteY20" fmla="*/ 429576 h 504000"/>
                <a:gd name="connsiteX21" fmla="*/ 409513 w 462000"/>
                <a:gd name="connsiteY21" fmla="*/ 493500 h 504000"/>
                <a:gd name="connsiteX22" fmla="*/ 399013 w 462000"/>
                <a:gd name="connsiteY22" fmla="*/ 504000 h 504000"/>
                <a:gd name="connsiteX23" fmla="*/ 189013 w 462000"/>
                <a:gd name="connsiteY23" fmla="*/ 483000 h 504000"/>
                <a:gd name="connsiteX24" fmla="*/ 388513 w 462000"/>
                <a:gd name="connsiteY24" fmla="*/ 483000 h 504000"/>
                <a:gd name="connsiteX25" fmla="*/ 388513 w 462000"/>
                <a:gd name="connsiteY25" fmla="*/ 420000 h 504000"/>
                <a:gd name="connsiteX26" fmla="*/ 399013 w 462000"/>
                <a:gd name="connsiteY26" fmla="*/ 409500 h 504000"/>
                <a:gd name="connsiteX27" fmla="*/ 441013 w 462000"/>
                <a:gd name="connsiteY27" fmla="*/ 366345 h 504000"/>
                <a:gd name="connsiteX28" fmla="*/ 441013 w 462000"/>
                <a:gd name="connsiteY28" fmla="*/ 157500 h 504000"/>
                <a:gd name="connsiteX29" fmla="*/ 294013 w 462000"/>
                <a:gd name="connsiteY29" fmla="*/ 21000 h 504000"/>
                <a:gd name="connsiteX30" fmla="*/ 210013 w 462000"/>
                <a:gd name="connsiteY30" fmla="*/ 21000 h 504000"/>
                <a:gd name="connsiteX31" fmla="*/ 73513 w 462000"/>
                <a:gd name="connsiteY31" fmla="*/ 157500 h 504000"/>
                <a:gd name="connsiteX32" fmla="*/ 73513 w 462000"/>
                <a:gd name="connsiteY32" fmla="*/ 177849 h 504000"/>
                <a:gd name="connsiteX33" fmla="*/ 72211 w 462000"/>
                <a:gd name="connsiteY33" fmla="*/ 182921 h 504000"/>
                <a:gd name="connsiteX34" fmla="*/ 21234 w 462000"/>
                <a:gd name="connsiteY34" fmla="*/ 275321 h 504000"/>
                <a:gd name="connsiteX35" fmla="*/ 31373 w 462000"/>
                <a:gd name="connsiteY35" fmla="*/ 283516 h 504000"/>
                <a:gd name="connsiteX36" fmla="*/ 31513 w 462000"/>
                <a:gd name="connsiteY36" fmla="*/ 283500 h 504000"/>
                <a:gd name="connsiteX37" fmla="*/ 69975 w 462000"/>
                <a:gd name="connsiteY37" fmla="*/ 299502 h 504000"/>
                <a:gd name="connsiteX38" fmla="*/ 73513 w 462000"/>
                <a:gd name="connsiteY38" fmla="*/ 307356 h 504000"/>
                <a:gd name="connsiteX39" fmla="*/ 73513 w 462000"/>
                <a:gd name="connsiteY39" fmla="*/ 346500 h 504000"/>
                <a:gd name="connsiteX40" fmla="*/ 91975 w 462000"/>
                <a:gd name="connsiteY40" fmla="*/ 367500 h 504000"/>
                <a:gd name="connsiteX41" fmla="*/ 94513 w 462000"/>
                <a:gd name="connsiteY41" fmla="*/ 367500 h 504000"/>
                <a:gd name="connsiteX42" fmla="*/ 157513 w 462000"/>
                <a:gd name="connsiteY42" fmla="*/ 367500 h 504000"/>
                <a:gd name="connsiteX43" fmla="*/ 189013 w 462000"/>
                <a:gd name="connsiteY43" fmla="*/ 409500 h 50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62000" h="504000">
                  <a:moveTo>
                    <a:pt x="399013" y="504000"/>
                  </a:moveTo>
                  <a:lnTo>
                    <a:pt x="178513" y="504000"/>
                  </a:lnTo>
                  <a:cubicBezTo>
                    <a:pt x="172714" y="504000"/>
                    <a:pt x="168013" y="499299"/>
                    <a:pt x="168013" y="493500"/>
                  </a:cubicBezTo>
                  <a:lnTo>
                    <a:pt x="168013" y="409500"/>
                  </a:lnTo>
                  <a:cubicBezTo>
                    <a:pt x="168013" y="390170"/>
                    <a:pt x="159015" y="388616"/>
                    <a:pt x="157219" y="388500"/>
                  </a:cubicBezTo>
                  <a:lnTo>
                    <a:pt x="94513" y="388500"/>
                  </a:lnTo>
                  <a:cubicBezTo>
                    <a:pt x="71976" y="389159"/>
                    <a:pt x="53172" y="371424"/>
                    <a:pt x="52513" y="348887"/>
                  </a:cubicBezTo>
                  <a:cubicBezTo>
                    <a:pt x="52490" y="348091"/>
                    <a:pt x="52490" y="347295"/>
                    <a:pt x="52513" y="346500"/>
                  </a:cubicBezTo>
                  <a:lnTo>
                    <a:pt x="52513" y="312365"/>
                  </a:lnTo>
                  <a:cubicBezTo>
                    <a:pt x="46476" y="307668"/>
                    <a:pt x="39150" y="304925"/>
                    <a:pt x="31513" y="304500"/>
                  </a:cubicBezTo>
                  <a:cubicBezTo>
                    <a:pt x="14610" y="304994"/>
                    <a:pt x="507" y="291693"/>
                    <a:pt x="13" y="274790"/>
                  </a:cubicBezTo>
                  <a:cubicBezTo>
                    <a:pt x="-4" y="274194"/>
                    <a:pt x="-4" y="273597"/>
                    <a:pt x="13" y="273000"/>
                  </a:cubicBezTo>
                  <a:cubicBezTo>
                    <a:pt x="15" y="271227"/>
                    <a:pt x="462" y="269483"/>
                    <a:pt x="1315" y="267929"/>
                  </a:cubicBezTo>
                  <a:lnTo>
                    <a:pt x="52513" y="175151"/>
                  </a:lnTo>
                  <a:lnTo>
                    <a:pt x="52513" y="157500"/>
                  </a:lnTo>
                  <a:cubicBezTo>
                    <a:pt x="52611" y="70556"/>
                    <a:pt x="123069" y="98"/>
                    <a:pt x="210013" y="0"/>
                  </a:cubicBezTo>
                  <a:lnTo>
                    <a:pt x="294013" y="0"/>
                  </a:lnTo>
                  <a:cubicBezTo>
                    <a:pt x="383505" y="0"/>
                    <a:pt x="462013" y="73595"/>
                    <a:pt x="462013" y="157500"/>
                  </a:cubicBezTo>
                  <a:lnTo>
                    <a:pt x="462013" y="367500"/>
                  </a:lnTo>
                  <a:cubicBezTo>
                    <a:pt x="462014" y="368205"/>
                    <a:pt x="461943" y="368909"/>
                    <a:pt x="461803" y="369600"/>
                  </a:cubicBezTo>
                  <a:cubicBezTo>
                    <a:pt x="457981" y="388742"/>
                    <a:pt x="442336" y="423371"/>
                    <a:pt x="409513" y="429576"/>
                  </a:cubicBezTo>
                  <a:lnTo>
                    <a:pt x="409513" y="493500"/>
                  </a:lnTo>
                  <a:cubicBezTo>
                    <a:pt x="409513" y="499299"/>
                    <a:pt x="404812" y="504000"/>
                    <a:pt x="399013" y="504000"/>
                  </a:cubicBezTo>
                  <a:close/>
                  <a:moveTo>
                    <a:pt x="189013" y="483000"/>
                  </a:moveTo>
                  <a:lnTo>
                    <a:pt x="388513" y="483000"/>
                  </a:lnTo>
                  <a:lnTo>
                    <a:pt x="388513" y="420000"/>
                  </a:lnTo>
                  <a:cubicBezTo>
                    <a:pt x="388513" y="414201"/>
                    <a:pt x="393214" y="409500"/>
                    <a:pt x="399013" y="409500"/>
                  </a:cubicBezTo>
                  <a:cubicBezTo>
                    <a:pt x="429379" y="409500"/>
                    <a:pt x="439501" y="372614"/>
                    <a:pt x="441013" y="366345"/>
                  </a:cubicBezTo>
                  <a:lnTo>
                    <a:pt x="441013" y="157500"/>
                  </a:lnTo>
                  <a:cubicBezTo>
                    <a:pt x="441013" y="84788"/>
                    <a:pt x="372322" y="21000"/>
                    <a:pt x="294013" y="21000"/>
                  </a:cubicBezTo>
                  <a:lnTo>
                    <a:pt x="210013" y="21000"/>
                  </a:lnTo>
                  <a:cubicBezTo>
                    <a:pt x="134662" y="21087"/>
                    <a:pt x="73600" y="82149"/>
                    <a:pt x="73513" y="157500"/>
                  </a:cubicBezTo>
                  <a:lnTo>
                    <a:pt x="73513" y="177849"/>
                  </a:lnTo>
                  <a:cubicBezTo>
                    <a:pt x="73512" y="179622"/>
                    <a:pt x="73064" y="181366"/>
                    <a:pt x="72211" y="182921"/>
                  </a:cubicBezTo>
                  <a:lnTo>
                    <a:pt x="21234" y="275321"/>
                  </a:lnTo>
                  <a:cubicBezTo>
                    <a:pt x="21771" y="280384"/>
                    <a:pt x="26310" y="284053"/>
                    <a:pt x="31373" y="283516"/>
                  </a:cubicBezTo>
                  <a:cubicBezTo>
                    <a:pt x="31420" y="283511"/>
                    <a:pt x="31467" y="283506"/>
                    <a:pt x="31513" y="283500"/>
                  </a:cubicBezTo>
                  <a:cubicBezTo>
                    <a:pt x="45822" y="284121"/>
                    <a:pt x="59448" y="289790"/>
                    <a:pt x="69975" y="299502"/>
                  </a:cubicBezTo>
                  <a:cubicBezTo>
                    <a:pt x="72223" y="301493"/>
                    <a:pt x="73511" y="304352"/>
                    <a:pt x="73513" y="307356"/>
                  </a:cubicBezTo>
                  <a:lnTo>
                    <a:pt x="73513" y="346500"/>
                  </a:lnTo>
                  <a:cubicBezTo>
                    <a:pt x="72812" y="357397"/>
                    <a:pt x="81078" y="366799"/>
                    <a:pt x="91975" y="367500"/>
                  </a:cubicBezTo>
                  <a:cubicBezTo>
                    <a:pt x="92820" y="367554"/>
                    <a:pt x="93668" y="367554"/>
                    <a:pt x="94513" y="367500"/>
                  </a:cubicBezTo>
                  <a:lnTo>
                    <a:pt x="157513" y="367500"/>
                  </a:lnTo>
                  <a:cubicBezTo>
                    <a:pt x="168412" y="367500"/>
                    <a:pt x="189013" y="376278"/>
                    <a:pt x="189013" y="409500"/>
                  </a:cubicBez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2" name="任意多边形: 形状 61"/>
            <p:cNvSpPr/>
            <p:nvPr/>
          </p:nvSpPr>
          <p:spPr>
            <a:xfrm>
              <a:off x="4036978" y="2570489"/>
              <a:ext cx="94500" cy="231000"/>
            </a:xfrm>
            <a:custGeom>
              <a:avLst/>
              <a:gdLst>
                <a:gd name="connsiteX0" fmla="*/ 73513 w 94500"/>
                <a:gd name="connsiteY0" fmla="*/ 231000 h 231000"/>
                <a:gd name="connsiteX1" fmla="*/ 31513 w 94500"/>
                <a:gd name="connsiteY1" fmla="*/ 231000 h 231000"/>
                <a:gd name="connsiteX2" fmla="*/ 13 w 94500"/>
                <a:gd name="connsiteY2" fmla="*/ 201290 h 231000"/>
                <a:gd name="connsiteX3" fmla="*/ 13 w 94500"/>
                <a:gd name="connsiteY3" fmla="*/ 199500 h 231000"/>
                <a:gd name="connsiteX4" fmla="*/ 13 w 94500"/>
                <a:gd name="connsiteY4" fmla="*/ 63000 h 231000"/>
                <a:gd name="connsiteX5" fmla="*/ 29723 w 94500"/>
                <a:gd name="connsiteY5" fmla="*/ 31500 h 231000"/>
                <a:gd name="connsiteX6" fmla="*/ 31513 w 94500"/>
                <a:gd name="connsiteY6" fmla="*/ 31500 h 231000"/>
                <a:gd name="connsiteX7" fmla="*/ 63013 w 94500"/>
                <a:gd name="connsiteY7" fmla="*/ 31500 h 231000"/>
                <a:gd name="connsiteX8" fmla="*/ 73513 w 94500"/>
                <a:gd name="connsiteY8" fmla="*/ 22877 h 231000"/>
                <a:gd name="connsiteX9" fmla="*/ 73513 w 94500"/>
                <a:gd name="connsiteY9" fmla="*/ 21000 h 231000"/>
                <a:gd name="connsiteX10" fmla="*/ 73513 w 94500"/>
                <a:gd name="connsiteY10" fmla="*/ 0 h 231000"/>
                <a:gd name="connsiteX11" fmla="*/ 94513 w 94500"/>
                <a:gd name="connsiteY11" fmla="*/ 0 h 231000"/>
                <a:gd name="connsiteX12" fmla="*/ 94513 w 94500"/>
                <a:gd name="connsiteY12" fmla="*/ 21000 h 231000"/>
                <a:gd name="connsiteX13" fmla="*/ 64804 w 94500"/>
                <a:gd name="connsiteY13" fmla="*/ 52500 h 231000"/>
                <a:gd name="connsiteX14" fmla="*/ 63013 w 94500"/>
                <a:gd name="connsiteY14" fmla="*/ 52500 h 231000"/>
                <a:gd name="connsiteX15" fmla="*/ 31513 w 94500"/>
                <a:gd name="connsiteY15" fmla="*/ 52500 h 231000"/>
                <a:gd name="connsiteX16" fmla="*/ 21002 w 94500"/>
                <a:gd name="connsiteY16" fmla="*/ 61179 h 231000"/>
                <a:gd name="connsiteX17" fmla="*/ 21013 w 94500"/>
                <a:gd name="connsiteY17" fmla="*/ 63126 h 231000"/>
                <a:gd name="connsiteX18" fmla="*/ 21013 w 94500"/>
                <a:gd name="connsiteY18" fmla="*/ 199500 h 231000"/>
                <a:gd name="connsiteX19" fmla="*/ 29636 w 94500"/>
                <a:gd name="connsiteY19" fmla="*/ 210000 h 231000"/>
                <a:gd name="connsiteX20" fmla="*/ 31513 w 94500"/>
                <a:gd name="connsiteY20" fmla="*/ 210000 h 231000"/>
                <a:gd name="connsiteX21" fmla="*/ 73513 w 94500"/>
                <a:gd name="connsiteY21" fmla="*/ 210000 h 23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500" h="231000">
                  <a:moveTo>
                    <a:pt x="73513" y="231000"/>
                  </a:moveTo>
                  <a:lnTo>
                    <a:pt x="31513" y="231000"/>
                  </a:lnTo>
                  <a:cubicBezTo>
                    <a:pt x="14611" y="231494"/>
                    <a:pt x="508" y="218193"/>
                    <a:pt x="13" y="201290"/>
                  </a:cubicBezTo>
                  <a:cubicBezTo>
                    <a:pt x="-4" y="200694"/>
                    <a:pt x="-4" y="200097"/>
                    <a:pt x="13" y="199500"/>
                  </a:cubicBezTo>
                  <a:lnTo>
                    <a:pt x="13" y="63000"/>
                  </a:lnTo>
                  <a:cubicBezTo>
                    <a:pt x="-481" y="46097"/>
                    <a:pt x="12821" y="31994"/>
                    <a:pt x="29723" y="31500"/>
                  </a:cubicBezTo>
                  <a:cubicBezTo>
                    <a:pt x="30320" y="31483"/>
                    <a:pt x="30917" y="31483"/>
                    <a:pt x="31513" y="31500"/>
                  </a:cubicBezTo>
                  <a:lnTo>
                    <a:pt x="63013" y="31500"/>
                  </a:lnTo>
                  <a:cubicBezTo>
                    <a:pt x="68294" y="32018"/>
                    <a:pt x="72995" y="28158"/>
                    <a:pt x="73513" y="22877"/>
                  </a:cubicBezTo>
                  <a:cubicBezTo>
                    <a:pt x="73575" y="22253"/>
                    <a:pt x="73575" y="21624"/>
                    <a:pt x="73513" y="21000"/>
                  </a:cubicBezTo>
                  <a:lnTo>
                    <a:pt x="73513" y="0"/>
                  </a:lnTo>
                  <a:lnTo>
                    <a:pt x="94513" y="0"/>
                  </a:lnTo>
                  <a:lnTo>
                    <a:pt x="94513" y="21000"/>
                  </a:lnTo>
                  <a:cubicBezTo>
                    <a:pt x="95008" y="37903"/>
                    <a:pt x="81706" y="52006"/>
                    <a:pt x="64804" y="52500"/>
                  </a:cubicBezTo>
                  <a:cubicBezTo>
                    <a:pt x="64207" y="52517"/>
                    <a:pt x="63610" y="52517"/>
                    <a:pt x="63013" y="52500"/>
                  </a:cubicBezTo>
                  <a:lnTo>
                    <a:pt x="31513" y="52500"/>
                  </a:lnTo>
                  <a:cubicBezTo>
                    <a:pt x="26214" y="51994"/>
                    <a:pt x="21508" y="55880"/>
                    <a:pt x="21002" y="61179"/>
                  </a:cubicBezTo>
                  <a:cubicBezTo>
                    <a:pt x="20940" y="61827"/>
                    <a:pt x="20944" y="62479"/>
                    <a:pt x="21013" y="63126"/>
                  </a:cubicBezTo>
                  <a:lnTo>
                    <a:pt x="21013" y="199500"/>
                  </a:lnTo>
                  <a:cubicBezTo>
                    <a:pt x="20495" y="204781"/>
                    <a:pt x="24356" y="209482"/>
                    <a:pt x="29636" y="210000"/>
                  </a:cubicBezTo>
                  <a:cubicBezTo>
                    <a:pt x="30261" y="210061"/>
                    <a:pt x="30889" y="210061"/>
                    <a:pt x="31513" y="210000"/>
                  </a:cubicBezTo>
                  <a:lnTo>
                    <a:pt x="73513" y="210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63" name="图形 56"/>
          <p:cNvGrpSpPr/>
          <p:nvPr/>
        </p:nvGrpSpPr>
        <p:grpSpPr>
          <a:xfrm>
            <a:off x="5845401" y="2339489"/>
            <a:ext cx="504000" cy="504000"/>
            <a:chOff x="5845401" y="2339489"/>
            <a:chExt cx="504000" cy="504000"/>
          </a:xfrm>
          <a:solidFill>
            <a:schemeClr val="accent1"/>
          </a:solidFill>
        </p:grpSpPr>
        <p:sp>
          <p:nvSpPr>
            <p:cNvPr id="64" name="任意多边形: 形状 63"/>
            <p:cNvSpPr/>
            <p:nvPr/>
          </p:nvSpPr>
          <p:spPr>
            <a:xfrm>
              <a:off x="5960901" y="2769989"/>
              <a:ext cx="273000" cy="21000"/>
            </a:xfrm>
            <a:custGeom>
              <a:avLst/>
              <a:gdLst>
                <a:gd name="connsiteX0" fmla="*/ 0 w 273000"/>
                <a:gd name="connsiteY0" fmla="*/ 0 h 21000"/>
                <a:gd name="connsiteX1" fmla="*/ 273000 w 273000"/>
                <a:gd name="connsiteY1" fmla="*/ 0 h 21000"/>
                <a:gd name="connsiteX2" fmla="*/ 273000 w 273000"/>
                <a:gd name="connsiteY2" fmla="*/ 21000 h 21000"/>
                <a:gd name="connsiteX3" fmla="*/ 0 w 273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3000" h="21000">
                  <a:moveTo>
                    <a:pt x="0" y="0"/>
                  </a:moveTo>
                  <a:lnTo>
                    <a:pt x="273000" y="0"/>
                  </a:lnTo>
                  <a:lnTo>
                    <a:pt x="273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5" name="任意多边形: 形状 64"/>
            <p:cNvSpPr/>
            <p:nvPr/>
          </p:nvSpPr>
          <p:spPr>
            <a:xfrm>
              <a:off x="6034401" y="2339489"/>
              <a:ext cx="126000" cy="63000"/>
            </a:xfrm>
            <a:custGeom>
              <a:avLst/>
              <a:gdLst>
                <a:gd name="connsiteX0" fmla="*/ 115500 w 126000"/>
                <a:gd name="connsiteY0" fmla="*/ 63000 h 63000"/>
                <a:gd name="connsiteX1" fmla="*/ 10500 w 126000"/>
                <a:gd name="connsiteY1" fmla="*/ 63000 h 63000"/>
                <a:gd name="connsiteX2" fmla="*/ 0 w 126000"/>
                <a:gd name="connsiteY2" fmla="*/ 52500 h 63000"/>
                <a:gd name="connsiteX3" fmla="*/ 0 w 126000"/>
                <a:gd name="connsiteY3" fmla="*/ 10500 h 63000"/>
                <a:gd name="connsiteX4" fmla="*/ 10500 w 126000"/>
                <a:gd name="connsiteY4" fmla="*/ 0 h 63000"/>
                <a:gd name="connsiteX5" fmla="*/ 115500 w 126000"/>
                <a:gd name="connsiteY5" fmla="*/ 0 h 63000"/>
                <a:gd name="connsiteX6" fmla="*/ 126000 w 126000"/>
                <a:gd name="connsiteY6" fmla="*/ 10500 h 63000"/>
                <a:gd name="connsiteX7" fmla="*/ 126000 w 126000"/>
                <a:gd name="connsiteY7" fmla="*/ 52500 h 63000"/>
                <a:gd name="connsiteX8" fmla="*/ 115500 w 126000"/>
                <a:gd name="connsiteY8" fmla="*/ 63000 h 63000"/>
                <a:gd name="connsiteX9" fmla="*/ 21000 w 126000"/>
                <a:gd name="connsiteY9" fmla="*/ 42000 h 63000"/>
                <a:gd name="connsiteX10" fmla="*/ 105000 w 126000"/>
                <a:gd name="connsiteY10" fmla="*/ 42000 h 63000"/>
                <a:gd name="connsiteX11" fmla="*/ 105000 w 126000"/>
                <a:gd name="connsiteY11" fmla="*/ 21000 h 63000"/>
                <a:gd name="connsiteX12" fmla="*/ 21000 w 126000"/>
                <a:gd name="connsiteY12" fmla="*/ 21000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6000" h="63000">
                  <a:moveTo>
                    <a:pt x="115500" y="63000"/>
                  </a:moveTo>
                  <a:lnTo>
                    <a:pt x="10500" y="63000"/>
                  </a:lnTo>
                  <a:cubicBezTo>
                    <a:pt x="4701" y="63000"/>
                    <a:pt x="0" y="58299"/>
                    <a:pt x="0" y="52500"/>
                  </a:cubicBezTo>
                  <a:lnTo>
                    <a:pt x="0" y="10500"/>
                  </a:lnTo>
                  <a:cubicBezTo>
                    <a:pt x="0" y="4701"/>
                    <a:pt x="4701" y="0"/>
                    <a:pt x="10500" y="0"/>
                  </a:cubicBezTo>
                  <a:lnTo>
                    <a:pt x="115500" y="0"/>
                  </a:lnTo>
                  <a:cubicBezTo>
                    <a:pt x="121299" y="0"/>
                    <a:pt x="126000" y="4701"/>
                    <a:pt x="126000" y="10500"/>
                  </a:cubicBezTo>
                  <a:lnTo>
                    <a:pt x="126000" y="52500"/>
                  </a:lnTo>
                  <a:cubicBezTo>
                    <a:pt x="126000" y="58299"/>
                    <a:pt x="121299" y="63000"/>
                    <a:pt x="115500" y="63000"/>
                  </a:cubicBezTo>
                  <a:close/>
                  <a:moveTo>
                    <a:pt x="21000" y="42000"/>
                  </a:moveTo>
                  <a:lnTo>
                    <a:pt x="105000" y="42000"/>
                  </a:lnTo>
                  <a:lnTo>
                    <a:pt x="105000" y="21000"/>
                  </a:lnTo>
                  <a:lnTo>
                    <a:pt x="2100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6" name="任意多边形: 形状 65"/>
            <p:cNvSpPr/>
            <p:nvPr/>
          </p:nvSpPr>
          <p:spPr>
            <a:xfrm>
              <a:off x="6275901" y="2381489"/>
              <a:ext cx="73500" cy="63000"/>
            </a:xfrm>
            <a:custGeom>
              <a:avLst/>
              <a:gdLst>
                <a:gd name="connsiteX0" fmla="*/ 63000 w 73500"/>
                <a:gd name="connsiteY0" fmla="*/ 63000 h 63000"/>
                <a:gd name="connsiteX1" fmla="*/ 31500 w 73500"/>
                <a:gd name="connsiteY1" fmla="*/ 63000 h 63000"/>
                <a:gd name="connsiteX2" fmla="*/ 31500 w 73500"/>
                <a:gd name="connsiteY2" fmla="*/ 42000 h 63000"/>
                <a:gd name="connsiteX3" fmla="*/ 52500 w 73500"/>
                <a:gd name="connsiteY3" fmla="*/ 42000 h 63000"/>
                <a:gd name="connsiteX4" fmla="*/ 52500 w 73500"/>
                <a:gd name="connsiteY4" fmla="*/ 21000 h 63000"/>
                <a:gd name="connsiteX5" fmla="*/ 0 w 73500"/>
                <a:gd name="connsiteY5" fmla="*/ 21000 h 63000"/>
                <a:gd name="connsiteX6" fmla="*/ 0 w 73500"/>
                <a:gd name="connsiteY6" fmla="*/ 0 h 63000"/>
                <a:gd name="connsiteX7" fmla="*/ 63000 w 73500"/>
                <a:gd name="connsiteY7" fmla="*/ 0 h 63000"/>
                <a:gd name="connsiteX8" fmla="*/ 73500 w 73500"/>
                <a:gd name="connsiteY8" fmla="*/ 10500 h 63000"/>
                <a:gd name="connsiteX9" fmla="*/ 73500 w 73500"/>
                <a:gd name="connsiteY9" fmla="*/ 52500 h 63000"/>
                <a:gd name="connsiteX10" fmla="*/ 63000 w 73500"/>
                <a:gd name="connsiteY10" fmla="*/ 63000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500" h="63000">
                  <a:moveTo>
                    <a:pt x="63000" y="63000"/>
                  </a:moveTo>
                  <a:lnTo>
                    <a:pt x="31500" y="63000"/>
                  </a:lnTo>
                  <a:lnTo>
                    <a:pt x="31500" y="42000"/>
                  </a:lnTo>
                  <a:lnTo>
                    <a:pt x="52500" y="42000"/>
                  </a:lnTo>
                  <a:lnTo>
                    <a:pt x="52500" y="21000"/>
                  </a:lnTo>
                  <a:lnTo>
                    <a:pt x="0" y="21000"/>
                  </a:lnTo>
                  <a:lnTo>
                    <a:pt x="0" y="0"/>
                  </a:lnTo>
                  <a:lnTo>
                    <a:pt x="63000" y="0"/>
                  </a:lnTo>
                  <a:cubicBezTo>
                    <a:pt x="68799" y="0"/>
                    <a:pt x="73500" y="4701"/>
                    <a:pt x="73500" y="10500"/>
                  </a:cubicBezTo>
                  <a:lnTo>
                    <a:pt x="73500" y="52500"/>
                  </a:lnTo>
                  <a:cubicBezTo>
                    <a:pt x="73500" y="58299"/>
                    <a:pt x="68799" y="63000"/>
                    <a:pt x="63000" y="63000"/>
                  </a:cubicBez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7" name="任意多边形: 形状 66"/>
            <p:cNvSpPr/>
            <p:nvPr/>
          </p:nvSpPr>
          <p:spPr>
            <a:xfrm>
              <a:off x="5845401" y="2381489"/>
              <a:ext cx="325500" cy="63000"/>
            </a:xfrm>
            <a:custGeom>
              <a:avLst/>
              <a:gdLst>
                <a:gd name="connsiteX0" fmla="*/ 294000 w 325500"/>
                <a:gd name="connsiteY0" fmla="*/ 63000 h 63000"/>
                <a:gd name="connsiteX1" fmla="*/ 10500 w 325500"/>
                <a:gd name="connsiteY1" fmla="*/ 63000 h 63000"/>
                <a:gd name="connsiteX2" fmla="*/ 0 w 325500"/>
                <a:gd name="connsiteY2" fmla="*/ 52500 h 63000"/>
                <a:gd name="connsiteX3" fmla="*/ 0 w 325500"/>
                <a:gd name="connsiteY3" fmla="*/ 10500 h 63000"/>
                <a:gd name="connsiteX4" fmla="*/ 10500 w 325500"/>
                <a:gd name="connsiteY4" fmla="*/ 0 h 63000"/>
                <a:gd name="connsiteX5" fmla="*/ 325500 w 325500"/>
                <a:gd name="connsiteY5" fmla="*/ 0 h 63000"/>
                <a:gd name="connsiteX6" fmla="*/ 325500 w 325500"/>
                <a:gd name="connsiteY6" fmla="*/ 21000 h 63000"/>
                <a:gd name="connsiteX7" fmla="*/ 21000 w 325500"/>
                <a:gd name="connsiteY7" fmla="*/ 21000 h 63000"/>
                <a:gd name="connsiteX8" fmla="*/ 21000 w 325500"/>
                <a:gd name="connsiteY8" fmla="*/ 42000 h 63000"/>
                <a:gd name="connsiteX9" fmla="*/ 294000 w 325500"/>
                <a:gd name="connsiteY9" fmla="*/ 42000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500" h="63000">
                  <a:moveTo>
                    <a:pt x="294000" y="63000"/>
                  </a:moveTo>
                  <a:lnTo>
                    <a:pt x="10500" y="63000"/>
                  </a:lnTo>
                  <a:cubicBezTo>
                    <a:pt x="4701" y="63000"/>
                    <a:pt x="0" y="58299"/>
                    <a:pt x="0" y="52500"/>
                  </a:cubicBezTo>
                  <a:lnTo>
                    <a:pt x="0" y="10500"/>
                  </a:lnTo>
                  <a:cubicBezTo>
                    <a:pt x="0" y="4701"/>
                    <a:pt x="4701" y="0"/>
                    <a:pt x="10500" y="0"/>
                  </a:cubicBezTo>
                  <a:lnTo>
                    <a:pt x="325500" y="0"/>
                  </a:lnTo>
                  <a:lnTo>
                    <a:pt x="325500" y="21000"/>
                  </a:lnTo>
                  <a:lnTo>
                    <a:pt x="21000" y="21000"/>
                  </a:lnTo>
                  <a:lnTo>
                    <a:pt x="21000" y="42000"/>
                  </a:lnTo>
                  <a:lnTo>
                    <a:pt x="294000" y="42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8" name="任意多边形: 形状 67"/>
            <p:cNvSpPr/>
            <p:nvPr/>
          </p:nvSpPr>
          <p:spPr>
            <a:xfrm>
              <a:off x="6223401" y="2465489"/>
              <a:ext cx="105000" cy="378000"/>
            </a:xfrm>
            <a:custGeom>
              <a:avLst/>
              <a:gdLst>
                <a:gd name="connsiteX0" fmla="*/ 52500 w 105000"/>
                <a:gd name="connsiteY0" fmla="*/ 378000 h 378000"/>
                <a:gd name="connsiteX1" fmla="*/ 10500 w 105000"/>
                <a:gd name="connsiteY1" fmla="*/ 378000 h 378000"/>
                <a:gd name="connsiteX2" fmla="*/ 0 w 105000"/>
                <a:gd name="connsiteY2" fmla="*/ 367500 h 378000"/>
                <a:gd name="connsiteX3" fmla="*/ 0 w 105000"/>
                <a:gd name="connsiteY3" fmla="*/ 252000 h 378000"/>
                <a:gd name="connsiteX4" fmla="*/ 10500 w 105000"/>
                <a:gd name="connsiteY4" fmla="*/ 241500 h 378000"/>
                <a:gd name="connsiteX5" fmla="*/ 84000 w 105000"/>
                <a:gd name="connsiteY5" fmla="*/ 241500 h 378000"/>
                <a:gd name="connsiteX6" fmla="*/ 84000 w 105000"/>
                <a:gd name="connsiteY6" fmla="*/ 0 h 378000"/>
                <a:gd name="connsiteX7" fmla="*/ 105000 w 105000"/>
                <a:gd name="connsiteY7" fmla="*/ 0 h 378000"/>
                <a:gd name="connsiteX8" fmla="*/ 105000 w 105000"/>
                <a:gd name="connsiteY8" fmla="*/ 241500 h 378000"/>
                <a:gd name="connsiteX9" fmla="*/ 84000 w 105000"/>
                <a:gd name="connsiteY9" fmla="*/ 262500 h 378000"/>
                <a:gd name="connsiteX10" fmla="*/ 63000 w 105000"/>
                <a:gd name="connsiteY10" fmla="*/ 262500 h 378000"/>
                <a:gd name="connsiteX11" fmla="*/ 63000 w 105000"/>
                <a:gd name="connsiteY11" fmla="*/ 367500 h 378000"/>
                <a:gd name="connsiteX12" fmla="*/ 52500 w 105000"/>
                <a:gd name="connsiteY12" fmla="*/ 378000 h 378000"/>
                <a:gd name="connsiteX13" fmla="*/ 21000 w 105000"/>
                <a:gd name="connsiteY13" fmla="*/ 357000 h 378000"/>
                <a:gd name="connsiteX14" fmla="*/ 42000 w 105000"/>
                <a:gd name="connsiteY14" fmla="*/ 357000 h 378000"/>
                <a:gd name="connsiteX15" fmla="*/ 42000 w 105000"/>
                <a:gd name="connsiteY15" fmla="*/ 262500 h 378000"/>
                <a:gd name="connsiteX16" fmla="*/ 21000 w 105000"/>
                <a:gd name="connsiteY16" fmla="*/ 262500 h 37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000" h="378000">
                  <a:moveTo>
                    <a:pt x="52500" y="378000"/>
                  </a:moveTo>
                  <a:lnTo>
                    <a:pt x="10500" y="378000"/>
                  </a:lnTo>
                  <a:cubicBezTo>
                    <a:pt x="4701" y="378000"/>
                    <a:pt x="0" y="373299"/>
                    <a:pt x="0" y="367500"/>
                  </a:cubicBezTo>
                  <a:lnTo>
                    <a:pt x="0" y="252000"/>
                  </a:lnTo>
                  <a:cubicBezTo>
                    <a:pt x="0" y="246201"/>
                    <a:pt x="4701" y="241500"/>
                    <a:pt x="10500" y="241500"/>
                  </a:cubicBezTo>
                  <a:lnTo>
                    <a:pt x="84000" y="241500"/>
                  </a:lnTo>
                  <a:lnTo>
                    <a:pt x="84000" y="0"/>
                  </a:lnTo>
                  <a:lnTo>
                    <a:pt x="105000" y="0"/>
                  </a:lnTo>
                  <a:lnTo>
                    <a:pt x="105000" y="241500"/>
                  </a:lnTo>
                  <a:cubicBezTo>
                    <a:pt x="105000" y="253098"/>
                    <a:pt x="95598" y="262500"/>
                    <a:pt x="84000" y="262500"/>
                  </a:cubicBezTo>
                  <a:lnTo>
                    <a:pt x="63000" y="262500"/>
                  </a:lnTo>
                  <a:lnTo>
                    <a:pt x="63000" y="367500"/>
                  </a:lnTo>
                  <a:cubicBezTo>
                    <a:pt x="63000" y="373299"/>
                    <a:pt x="58299" y="378000"/>
                    <a:pt x="52500" y="378000"/>
                  </a:cubicBezTo>
                  <a:close/>
                  <a:moveTo>
                    <a:pt x="21000" y="357000"/>
                  </a:moveTo>
                  <a:lnTo>
                    <a:pt x="42000" y="357000"/>
                  </a:lnTo>
                  <a:lnTo>
                    <a:pt x="42000" y="262500"/>
                  </a:lnTo>
                  <a:lnTo>
                    <a:pt x="21000" y="2625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9" name="任意多边形: 形状 68"/>
            <p:cNvSpPr/>
            <p:nvPr/>
          </p:nvSpPr>
          <p:spPr>
            <a:xfrm>
              <a:off x="5866401" y="2465489"/>
              <a:ext cx="105000" cy="378000"/>
            </a:xfrm>
            <a:custGeom>
              <a:avLst/>
              <a:gdLst>
                <a:gd name="connsiteX0" fmla="*/ 94500 w 105000"/>
                <a:gd name="connsiteY0" fmla="*/ 378000 h 378000"/>
                <a:gd name="connsiteX1" fmla="*/ 52500 w 105000"/>
                <a:gd name="connsiteY1" fmla="*/ 378000 h 378000"/>
                <a:gd name="connsiteX2" fmla="*/ 42000 w 105000"/>
                <a:gd name="connsiteY2" fmla="*/ 367500 h 378000"/>
                <a:gd name="connsiteX3" fmla="*/ 42000 w 105000"/>
                <a:gd name="connsiteY3" fmla="*/ 262500 h 378000"/>
                <a:gd name="connsiteX4" fmla="*/ 21000 w 105000"/>
                <a:gd name="connsiteY4" fmla="*/ 262500 h 378000"/>
                <a:gd name="connsiteX5" fmla="*/ 0 w 105000"/>
                <a:gd name="connsiteY5" fmla="*/ 241500 h 378000"/>
                <a:gd name="connsiteX6" fmla="*/ 0 w 105000"/>
                <a:gd name="connsiteY6" fmla="*/ 0 h 378000"/>
                <a:gd name="connsiteX7" fmla="*/ 21000 w 105000"/>
                <a:gd name="connsiteY7" fmla="*/ 0 h 378000"/>
                <a:gd name="connsiteX8" fmla="*/ 21000 w 105000"/>
                <a:gd name="connsiteY8" fmla="*/ 241500 h 378000"/>
                <a:gd name="connsiteX9" fmla="*/ 94500 w 105000"/>
                <a:gd name="connsiteY9" fmla="*/ 241500 h 378000"/>
                <a:gd name="connsiteX10" fmla="*/ 105000 w 105000"/>
                <a:gd name="connsiteY10" fmla="*/ 252000 h 378000"/>
                <a:gd name="connsiteX11" fmla="*/ 105000 w 105000"/>
                <a:gd name="connsiteY11" fmla="*/ 367500 h 378000"/>
                <a:gd name="connsiteX12" fmla="*/ 94500 w 105000"/>
                <a:gd name="connsiteY12" fmla="*/ 378000 h 378000"/>
                <a:gd name="connsiteX13" fmla="*/ 63000 w 105000"/>
                <a:gd name="connsiteY13" fmla="*/ 357000 h 378000"/>
                <a:gd name="connsiteX14" fmla="*/ 84000 w 105000"/>
                <a:gd name="connsiteY14" fmla="*/ 357000 h 378000"/>
                <a:gd name="connsiteX15" fmla="*/ 84000 w 105000"/>
                <a:gd name="connsiteY15" fmla="*/ 262500 h 378000"/>
                <a:gd name="connsiteX16" fmla="*/ 63000 w 105000"/>
                <a:gd name="connsiteY16" fmla="*/ 262500 h 37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000" h="378000">
                  <a:moveTo>
                    <a:pt x="94500" y="378000"/>
                  </a:moveTo>
                  <a:lnTo>
                    <a:pt x="52500" y="378000"/>
                  </a:lnTo>
                  <a:cubicBezTo>
                    <a:pt x="46701" y="378000"/>
                    <a:pt x="42000" y="373299"/>
                    <a:pt x="42000" y="367500"/>
                  </a:cubicBezTo>
                  <a:lnTo>
                    <a:pt x="42000" y="262500"/>
                  </a:lnTo>
                  <a:lnTo>
                    <a:pt x="21000" y="262500"/>
                  </a:lnTo>
                  <a:cubicBezTo>
                    <a:pt x="9402" y="262500"/>
                    <a:pt x="0" y="253098"/>
                    <a:pt x="0" y="241500"/>
                  </a:cubicBezTo>
                  <a:lnTo>
                    <a:pt x="0" y="0"/>
                  </a:lnTo>
                  <a:lnTo>
                    <a:pt x="21000" y="0"/>
                  </a:lnTo>
                  <a:lnTo>
                    <a:pt x="21000" y="241500"/>
                  </a:lnTo>
                  <a:lnTo>
                    <a:pt x="94500" y="241500"/>
                  </a:lnTo>
                  <a:cubicBezTo>
                    <a:pt x="100299" y="241500"/>
                    <a:pt x="105000" y="246201"/>
                    <a:pt x="105000" y="252000"/>
                  </a:cubicBezTo>
                  <a:lnTo>
                    <a:pt x="105000" y="367500"/>
                  </a:lnTo>
                  <a:cubicBezTo>
                    <a:pt x="105000" y="373299"/>
                    <a:pt x="100299" y="378000"/>
                    <a:pt x="94500" y="378000"/>
                  </a:cubicBezTo>
                  <a:close/>
                  <a:moveTo>
                    <a:pt x="63000" y="357000"/>
                  </a:moveTo>
                  <a:lnTo>
                    <a:pt x="84000" y="357000"/>
                  </a:lnTo>
                  <a:lnTo>
                    <a:pt x="84000" y="262500"/>
                  </a:lnTo>
                  <a:lnTo>
                    <a:pt x="63000" y="2625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任意多边形: 形状 69"/>
            <p:cNvSpPr/>
            <p:nvPr/>
          </p:nvSpPr>
          <p:spPr>
            <a:xfrm>
              <a:off x="6002901" y="2685989"/>
              <a:ext cx="189000" cy="63000"/>
            </a:xfrm>
            <a:custGeom>
              <a:avLst/>
              <a:gdLst>
                <a:gd name="connsiteX0" fmla="*/ 178500 w 189000"/>
                <a:gd name="connsiteY0" fmla="*/ 63000 h 63000"/>
                <a:gd name="connsiteX1" fmla="*/ 10500 w 189000"/>
                <a:gd name="connsiteY1" fmla="*/ 63000 h 63000"/>
                <a:gd name="connsiteX2" fmla="*/ 0 w 189000"/>
                <a:gd name="connsiteY2" fmla="*/ 52500 h 63000"/>
                <a:gd name="connsiteX3" fmla="*/ 0 w 189000"/>
                <a:gd name="connsiteY3" fmla="*/ 10500 h 63000"/>
                <a:gd name="connsiteX4" fmla="*/ 10500 w 189000"/>
                <a:gd name="connsiteY4" fmla="*/ 0 h 63000"/>
                <a:gd name="connsiteX5" fmla="*/ 178500 w 189000"/>
                <a:gd name="connsiteY5" fmla="*/ 0 h 63000"/>
                <a:gd name="connsiteX6" fmla="*/ 189000 w 189000"/>
                <a:gd name="connsiteY6" fmla="*/ 10500 h 63000"/>
                <a:gd name="connsiteX7" fmla="*/ 189000 w 189000"/>
                <a:gd name="connsiteY7" fmla="*/ 52500 h 63000"/>
                <a:gd name="connsiteX8" fmla="*/ 178500 w 189000"/>
                <a:gd name="connsiteY8" fmla="*/ 63000 h 63000"/>
                <a:gd name="connsiteX9" fmla="*/ 21000 w 189000"/>
                <a:gd name="connsiteY9" fmla="*/ 42000 h 63000"/>
                <a:gd name="connsiteX10" fmla="*/ 168000 w 189000"/>
                <a:gd name="connsiteY10" fmla="*/ 42000 h 63000"/>
                <a:gd name="connsiteX11" fmla="*/ 168000 w 189000"/>
                <a:gd name="connsiteY11" fmla="*/ 21000 h 63000"/>
                <a:gd name="connsiteX12" fmla="*/ 21000 w 189000"/>
                <a:gd name="connsiteY12" fmla="*/ 21000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000" h="63000">
                  <a:moveTo>
                    <a:pt x="178500" y="63000"/>
                  </a:moveTo>
                  <a:lnTo>
                    <a:pt x="10500" y="63000"/>
                  </a:lnTo>
                  <a:cubicBezTo>
                    <a:pt x="4701" y="63000"/>
                    <a:pt x="0" y="58299"/>
                    <a:pt x="0" y="52500"/>
                  </a:cubicBezTo>
                  <a:lnTo>
                    <a:pt x="0" y="10500"/>
                  </a:lnTo>
                  <a:cubicBezTo>
                    <a:pt x="0" y="4701"/>
                    <a:pt x="4701" y="0"/>
                    <a:pt x="10500" y="0"/>
                  </a:cubicBezTo>
                  <a:lnTo>
                    <a:pt x="178500" y="0"/>
                  </a:lnTo>
                  <a:cubicBezTo>
                    <a:pt x="184299" y="0"/>
                    <a:pt x="189000" y="4701"/>
                    <a:pt x="189000" y="10500"/>
                  </a:cubicBezTo>
                  <a:lnTo>
                    <a:pt x="189000" y="52500"/>
                  </a:lnTo>
                  <a:cubicBezTo>
                    <a:pt x="189000" y="58299"/>
                    <a:pt x="184299" y="63000"/>
                    <a:pt x="178500" y="63000"/>
                  </a:cubicBezTo>
                  <a:close/>
                  <a:moveTo>
                    <a:pt x="21000" y="42000"/>
                  </a:moveTo>
                  <a:lnTo>
                    <a:pt x="168000" y="42000"/>
                  </a:lnTo>
                  <a:lnTo>
                    <a:pt x="168000" y="21000"/>
                  </a:lnTo>
                  <a:lnTo>
                    <a:pt x="2100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5960901" y="2706989"/>
              <a:ext cx="52500" cy="21000"/>
            </a:xfrm>
            <a:custGeom>
              <a:avLst/>
              <a:gdLst>
                <a:gd name="connsiteX0" fmla="*/ 0 w 52500"/>
                <a:gd name="connsiteY0" fmla="*/ 0 h 21000"/>
                <a:gd name="connsiteX1" fmla="*/ 52500 w 52500"/>
                <a:gd name="connsiteY1" fmla="*/ 0 h 21000"/>
                <a:gd name="connsiteX2" fmla="*/ 52500 w 52500"/>
                <a:gd name="connsiteY2" fmla="*/ 21000 h 21000"/>
                <a:gd name="connsiteX3" fmla="*/ 0 w 525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00" h="21000">
                  <a:moveTo>
                    <a:pt x="0" y="0"/>
                  </a:moveTo>
                  <a:lnTo>
                    <a:pt x="52500" y="0"/>
                  </a:lnTo>
                  <a:lnTo>
                    <a:pt x="525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任意多边形: 形状 71"/>
            <p:cNvSpPr/>
            <p:nvPr/>
          </p:nvSpPr>
          <p:spPr>
            <a:xfrm>
              <a:off x="6181401" y="2706989"/>
              <a:ext cx="52500" cy="21000"/>
            </a:xfrm>
            <a:custGeom>
              <a:avLst/>
              <a:gdLst>
                <a:gd name="connsiteX0" fmla="*/ 0 w 52500"/>
                <a:gd name="connsiteY0" fmla="*/ 0 h 21000"/>
                <a:gd name="connsiteX1" fmla="*/ 52500 w 52500"/>
                <a:gd name="connsiteY1" fmla="*/ 0 h 21000"/>
                <a:gd name="connsiteX2" fmla="*/ 52500 w 52500"/>
                <a:gd name="connsiteY2" fmla="*/ 21000 h 21000"/>
                <a:gd name="connsiteX3" fmla="*/ 0 w 525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00" h="21000">
                  <a:moveTo>
                    <a:pt x="0" y="0"/>
                  </a:moveTo>
                  <a:lnTo>
                    <a:pt x="52500" y="0"/>
                  </a:lnTo>
                  <a:lnTo>
                    <a:pt x="525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>
              <a:off x="6163477" y="2381491"/>
              <a:ext cx="115500" cy="63000"/>
            </a:xfrm>
            <a:custGeom>
              <a:avLst/>
              <a:gdLst>
                <a:gd name="connsiteX0" fmla="*/ 105000 w 115500"/>
                <a:gd name="connsiteY0" fmla="*/ 70421 h 63000"/>
                <a:gd name="connsiteX1" fmla="*/ 59924 w 115500"/>
                <a:gd name="connsiteY1" fmla="*/ 25345 h 63000"/>
                <a:gd name="connsiteX2" fmla="*/ 14847 w 115500"/>
                <a:gd name="connsiteY2" fmla="*/ 70421 h 63000"/>
                <a:gd name="connsiteX3" fmla="*/ 0 w 115500"/>
                <a:gd name="connsiteY3" fmla="*/ 55574 h 63000"/>
                <a:gd name="connsiteX4" fmla="*/ 52500 w 115500"/>
                <a:gd name="connsiteY4" fmla="*/ 3074 h 63000"/>
                <a:gd name="connsiteX5" fmla="*/ 67347 w 115500"/>
                <a:gd name="connsiteY5" fmla="*/ 3074 h 63000"/>
                <a:gd name="connsiteX6" fmla="*/ 119847 w 115500"/>
                <a:gd name="connsiteY6" fmla="*/ 55574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00" h="63000">
                  <a:moveTo>
                    <a:pt x="105000" y="70421"/>
                  </a:moveTo>
                  <a:lnTo>
                    <a:pt x="59924" y="25345"/>
                  </a:lnTo>
                  <a:lnTo>
                    <a:pt x="14847" y="70421"/>
                  </a:lnTo>
                  <a:lnTo>
                    <a:pt x="0" y="55574"/>
                  </a:lnTo>
                  <a:lnTo>
                    <a:pt x="52500" y="3074"/>
                  </a:lnTo>
                  <a:cubicBezTo>
                    <a:pt x="56600" y="-1025"/>
                    <a:pt x="63247" y="-1025"/>
                    <a:pt x="67347" y="3074"/>
                  </a:cubicBezTo>
                  <a:lnTo>
                    <a:pt x="119847" y="55574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4" name="任意多边形: 形状 73"/>
            <p:cNvSpPr/>
            <p:nvPr/>
          </p:nvSpPr>
          <p:spPr>
            <a:xfrm>
              <a:off x="6002901" y="2391989"/>
              <a:ext cx="231000" cy="210000"/>
            </a:xfrm>
            <a:custGeom>
              <a:avLst/>
              <a:gdLst>
                <a:gd name="connsiteX0" fmla="*/ 189000 w 231000"/>
                <a:gd name="connsiteY0" fmla="*/ 210000 h 210000"/>
                <a:gd name="connsiteX1" fmla="*/ 0 w 231000"/>
                <a:gd name="connsiteY1" fmla="*/ 210000 h 210000"/>
                <a:gd name="connsiteX2" fmla="*/ 0 w 231000"/>
                <a:gd name="connsiteY2" fmla="*/ 189000 h 210000"/>
                <a:gd name="connsiteX3" fmla="*/ 189000 w 231000"/>
                <a:gd name="connsiteY3" fmla="*/ 189000 h 210000"/>
                <a:gd name="connsiteX4" fmla="*/ 210000 w 231000"/>
                <a:gd name="connsiteY4" fmla="*/ 170561 h 210000"/>
                <a:gd name="connsiteX5" fmla="*/ 210000 w 231000"/>
                <a:gd name="connsiteY5" fmla="*/ 168000 h 210000"/>
                <a:gd name="connsiteX6" fmla="*/ 210000 w 231000"/>
                <a:gd name="connsiteY6" fmla="*/ 0 h 210000"/>
                <a:gd name="connsiteX7" fmla="*/ 231000 w 231000"/>
                <a:gd name="connsiteY7" fmla="*/ 0 h 210000"/>
                <a:gd name="connsiteX8" fmla="*/ 231000 w 231000"/>
                <a:gd name="connsiteY8" fmla="*/ 168000 h 210000"/>
                <a:gd name="connsiteX9" fmla="*/ 191387 w 231000"/>
                <a:gd name="connsiteY9" fmla="*/ 210000 h 210000"/>
                <a:gd name="connsiteX10" fmla="*/ 189000 w 231000"/>
                <a:gd name="connsiteY10" fmla="*/ 210000 h 2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000" h="210000">
                  <a:moveTo>
                    <a:pt x="189000" y="210000"/>
                  </a:moveTo>
                  <a:lnTo>
                    <a:pt x="0" y="210000"/>
                  </a:lnTo>
                  <a:lnTo>
                    <a:pt x="0" y="189000"/>
                  </a:lnTo>
                  <a:lnTo>
                    <a:pt x="189000" y="189000"/>
                  </a:lnTo>
                  <a:cubicBezTo>
                    <a:pt x="199891" y="189707"/>
                    <a:pt x="209293" y="181452"/>
                    <a:pt x="210000" y="170561"/>
                  </a:cubicBezTo>
                  <a:cubicBezTo>
                    <a:pt x="210055" y="169708"/>
                    <a:pt x="210055" y="168853"/>
                    <a:pt x="210000" y="168000"/>
                  </a:cubicBezTo>
                  <a:lnTo>
                    <a:pt x="210000" y="0"/>
                  </a:lnTo>
                  <a:lnTo>
                    <a:pt x="231000" y="0"/>
                  </a:lnTo>
                  <a:lnTo>
                    <a:pt x="231000" y="168000"/>
                  </a:lnTo>
                  <a:cubicBezTo>
                    <a:pt x="231659" y="190537"/>
                    <a:pt x="213924" y="209341"/>
                    <a:pt x="191387" y="210000"/>
                  </a:cubicBezTo>
                  <a:cubicBezTo>
                    <a:pt x="190591" y="210023"/>
                    <a:pt x="189795" y="210023"/>
                    <a:pt x="189000" y="210000"/>
                  </a:cubicBez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5" name="任意多边形: 形状 74"/>
            <p:cNvSpPr/>
            <p:nvPr/>
          </p:nvSpPr>
          <p:spPr>
            <a:xfrm>
              <a:off x="5960883" y="2580971"/>
              <a:ext cx="42000" cy="94500"/>
            </a:xfrm>
            <a:custGeom>
              <a:avLst/>
              <a:gdLst>
                <a:gd name="connsiteX0" fmla="*/ 21018 w 42000"/>
                <a:gd name="connsiteY0" fmla="*/ 94518 h 94500"/>
                <a:gd name="connsiteX1" fmla="*/ 18 w 42000"/>
                <a:gd name="connsiteY1" fmla="*/ 94518 h 94500"/>
                <a:gd name="connsiteX2" fmla="*/ 18 w 42000"/>
                <a:gd name="connsiteY2" fmla="*/ 42018 h 94500"/>
                <a:gd name="connsiteX3" fmla="*/ 39610 w 42000"/>
                <a:gd name="connsiteY3" fmla="*/ 18 h 94500"/>
                <a:gd name="connsiteX4" fmla="*/ 42018 w 42000"/>
                <a:gd name="connsiteY4" fmla="*/ 18 h 94500"/>
                <a:gd name="connsiteX5" fmla="*/ 42092 w 42000"/>
                <a:gd name="connsiteY5" fmla="*/ 21018 h 94500"/>
                <a:gd name="connsiteX6" fmla="*/ 21023 w 42000"/>
                <a:gd name="connsiteY6" fmla="*/ 39446 h 94500"/>
                <a:gd name="connsiteX7" fmla="*/ 21018 w 42000"/>
                <a:gd name="connsiteY7" fmla="*/ 42018 h 9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000" h="94500">
                  <a:moveTo>
                    <a:pt x="21018" y="94518"/>
                  </a:moveTo>
                  <a:lnTo>
                    <a:pt x="18" y="94518"/>
                  </a:lnTo>
                  <a:lnTo>
                    <a:pt x="18" y="42018"/>
                  </a:lnTo>
                  <a:cubicBezTo>
                    <a:pt x="-647" y="19487"/>
                    <a:pt x="17079" y="683"/>
                    <a:pt x="39610" y="18"/>
                  </a:cubicBezTo>
                  <a:cubicBezTo>
                    <a:pt x="40412" y="-6"/>
                    <a:pt x="41215" y="-6"/>
                    <a:pt x="42018" y="18"/>
                  </a:cubicBezTo>
                  <a:lnTo>
                    <a:pt x="42092" y="21018"/>
                  </a:lnTo>
                  <a:cubicBezTo>
                    <a:pt x="31185" y="20288"/>
                    <a:pt x="21752" y="28539"/>
                    <a:pt x="21023" y="39446"/>
                  </a:cubicBezTo>
                  <a:cubicBezTo>
                    <a:pt x="20965" y="40302"/>
                    <a:pt x="20964" y="41161"/>
                    <a:pt x="21018" y="42018"/>
                  </a:cubicBez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5918901" y="2475989"/>
              <a:ext cx="115500" cy="63000"/>
            </a:xfrm>
            <a:custGeom>
              <a:avLst/>
              <a:gdLst>
                <a:gd name="connsiteX0" fmla="*/ 105000 w 115500"/>
                <a:gd name="connsiteY0" fmla="*/ 63000 h 63000"/>
                <a:gd name="connsiteX1" fmla="*/ 0 w 115500"/>
                <a:gd name="connsiteY1" fmla="*/ 63000 h 63000"/>
                <a:gd name="connsiteX2" fmla="*/ 0 w 115500"/>
                <a:gd name="connsiteY2" fmla="*/ 42000 h 63000"/>
                <a:gd name="connsiteX3" fmla="*/ 94500 w 115500"/>
                <a:gd name="connsiteY3" fmla="*/ 42000 h 63000"/>
                <a:gd name="connsiteX4" fmla="*/ 94500 w 115500"/>
                <a:gd name="connsiteY4" fmla="*/ 21000 h 63000"/>
                <a:gd name="connsiteX5" fmla="*/ 0 w 115500"/>
                <a:gd name="connsiteY5" fmla="*/ 21000 h 63000"/>
                <a:gd name="connsiteX6" fmla="*/ 0 w 115500"/>
                <a:gd name="connsiteY6" fmla="*/ 0 h 63000"/>
                <a:gd name="connsiteX7" fmla="*/ 105000 w 115500"/>
                <a:gd name="connsiteY7" fmla="*/ 0 h 63000"/>
                <a:gd name="connsiteX8" fmla="*/ 115500 w 115500"/>
                <a:gd name="connsiteY8" fmla="*/ 10500 h 63000"/>
                <a:gd name="connsiteX9" fmla="*/ 115500 w 115500"/>
                <a:gd name="connsiteY9" fmla="*/ 52500 h 63000"/>
                <a:gd name="connsiteX10" fmla="*/ 105000 w 115500"/>
                <a:gd name="connsiteY10" fmla="*/ 63000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5500" h="63000">
                  <a:moveTo>
                    <a:pt x="105000" y="63000"/>
                  </a:moveTo>
                  <a:lnTo>
                    <a:pt x="0" y="63000"/>
                  </a:lnTo>
                  <a:lnTo>
                    <a:pt x="0" y="42000"/>
                  </a:lnTo>
                  <a:lnTo>
                    <a:pt x="94500" y="42000"/>
                  </a:lnTo>
                  <a:lnTo>
                    <a:pt x="94500" y="21000"/>
                  </a:lnTo>
                  <a:lnTo>
                    <a:pt x="0" y="21000"/>
                  </a:lnTo>
                  <a:lnTo>
                    <a:pt x="0" y="0"/>
                  </a:lnTo>
                  <a:lnTo>
                    <a:pt x="105000" y="0"/>
                  </a:lnTo>
                  <a:cubicBezTo>
                    <a:pt x="110799" y="0"/>
                    <a:pt x="115500" y="4701"/>
                    <a:pt x="115500" y="10500"/>
                  </a:cubicBezTo>
                  <a:lnTo>
                    <a:pt x="115500" y="52500"/>
                  </a:lnTo>
                  <a:cubicBezTo>
                    <a:pt x="115500" y="58299"/>
                    <a:pt x="110799" y="63000"/>
                    <a:pt x="105000" y="63000"/>
                  </a:cubicBez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7" name="任意多边形: 形状 76"/>
            <p:cNvSpPr/>
            <p:nvPr/>
          </p:nvSpPr>
          <p:spPr>
            <a:xfrm>
              <a:off x="6055401" y="2517989"/>
              <a:ext cx="21000" cy="21000"/>
            </a:xfrm>
            <a:custGeom>
              <a:avLst/>
              <a:gdLst>
                <a:gd name="connsiteX0" fmla="*/ 0 w 21000"/>
                <a:gd name="connsiteY0" fmla="*/ 0 h 21000"/>
                <a:gd name="connsiteX1" fmla="*/ 21000 w 21000"/>
                <a:gd name="connsiteY1" fmla="*/ 0 h 21000"/>
                <a:gd name="connsiteX2" fmla="*/ 21000 w 21000"/>
                <a:gd name="connsiteY2" fmla="*/ 21000 h 21000"/>
                <a:gd name="connsiteX3" fmla="*/ 0 w 21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00" h="21000">
                  <a:moveTo>
                    <a:pt x="0" y="0"/>
                  </a:moveTo>
                  <a:lnTo>
                    <a:pt x="21000" y="0"/>
                  </a:lnTo>
                  <a:lnTo>
                    <a:pt x="21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8" name="任意多边形: 形状 77"/>
            <p:cNvSpPr/>
            <p:nvPr/>
          </p:nvSpPr>
          <p:spPr>
            <a:xfrm>
              <a:off x="6097401" y="2517989"/>
              <a:ext cx="21000" cy="21000"/>
            </a:xfrm>
            <a:custGeom>
              <a:avLst/>
              <a:gdLst>
                <a:gd name="connsiteX0" fmla="*/ 0 w 21000"/>
                <a:gd name="connsiteY0" fmla="*/ 0 h 21000"/>
                <a:gd name="connsiteX1" fmla="*/ 21000 w 21000"/>
                <a:gd name="connsiteY1" fmla="*/ 0 h 21000"/>
                <a:gd name="connsiteX2" fmla="*/ 21000 w 21000"/>
                <a:gd name="connsiteY2" fmla="*/ 21000 h 21000"/>
                <a:gd name="connsiteX3" fmla="*/ 0 w 21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00" h="21000">
                  <a:moveTo>
                    <a:pt x="0" y="0"/>
                  </a:moveTo>
                  <a:lnTo>
                    <a:pt x="21000" y="0"/>
                  </a:lnTo>
                  <a:lnTo>
                    <a:pt x="21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9" name="任意多边形: 形状 78"/>
            <p:cNvSpPr/>
            <p:nvPr/>
          </p:nvSpPr>
          <p:spPr>
            <a:xfrm>
              <a:off x="6055401" y="2475989"/>
              <a:ext cx="115500" cy="21000"/>
            </a:xfrm>
            <a:custGeom>
              <a:avLst/>
              <a:gdLst>
                <a:gd name="connsiteX0" fmla="*/ 0 w 115500"/>
                <a:gd name="connsiteY0" fmla="*/ 0 h 21000"/>
                <a:gd name="connsiteX1" fmla="*/ 115500 w 115500"/>
                <a:gd name="connsiteY1" fmla="*/ 0 h 21000"/>
                <a:gd name="connsiteX2" fmla="*/ 115500 w 115500"/>
                <a:gd name="connsiteY2" fmla="*/ 21000 h 21000"/>
                <a:gd name="connsiteX3" fmla="*/ 0 w 1155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00" h="21000">
                  <a:moveTo>
                    <a:pt x="0" y="0"/>
                  </a:moveTo>
                  <a:lnTo>
                    <a:pt x="115500" y="0"/>
                  </a:lnTo>
                  <a:lnTo>
                    <a:pt x="1155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80" name="图形 54"/>
          <p:cNvGrpSpPr/>
          <p:nvPr/>
        </p:nvGrpSpPr>
        <p:grpSpPr>
          <a:xfrm>
            <a:off x="7926809" y="2339489"/>
            <a:ext cx="504000" cy="504000"/>
            <a:chOff x="7926809" y="2339489"/>
            <a:chExt cx="504000" cy="504000"/>
          </a:xfrm>
          <a:solidFill>
            <a:schemeClr val="accent1"/>
          </a:solidFill>
        </p:grpSpPr>
        <p:sp>
          <p:nvSpPr>
            <p:cNvPr id="81" name="任意多边形: 形状 80"/>
            <p:cNvSpPr/>
            <p:nvPr/>
          </p:nvSpPr>
          <p:spPr>
            <a:xfrm>
              <a:off x="8042309" y="2769989"/>
              <a:ext cx="273000" cy="21000"/>
            </a:xfrm>
            <a:custGeom>
              <a:avLst/>
              <a:gdLst>
                <a:gd name="connsiteX0" fmla="*/ 0 w 273000"/>
                <a:gd name="connsiteY0" fmla="*/ 0 h 21000"/>
                <a:gd name="connsiteX1" fmla="*/ 273000 w 273000"/>
                <a:gd name="connsiteY1" fmla="*/ 0 h 21000"/>
                <a:gd name="connsiteX2" fmla="*/ 273000 w 273000"/>
                <a:gd name="connsiteY2" fmla="*/ 21000 h 21000"/>
                <a:gd name="connsiteX3" fmla="*/ 0 w 273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3000" h="21000">
                  <a:moveTo>
                    <a:pt x="0" y="0"/>
                  </a:moveTo>
                  <a:lnTo>
                    <a:pt x="273000" y="0"/>
                  </a:lnTo>
                  <a:lnTo>
                    <a:pt x="273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8115809" y="2339489"/>
              <a:ext cx="126000" cy="63000"/>
            </a:xfrm>
            <a:custGeom>
              <a:avLst/>
              <a:gdLst>
                <a:gd name="connsiteX0" fmla="*/ 115500 w 126000"/>
                <a:gd name="connsiteY0" fmla="*/ 63000 h 63000"/>
                <a:gd name="connsiteX1" fmla="*/ 10500 w 126000"/>
                <a:gd name="connsiteY1" fmla="*/ 63000 h 63000"/>
                <a:gd name="connsiteX2" fmla="*/ 0 w 126000"/>
                <a:gd name="connsiteY2" fmla="*/ 52500 h 63000"/>
                <a:gd name="connsiteX3" fmla="*/ 0 w 126000"/>
                <a:gd name="connsiteY3" fmla="*/ 10500 h 63000"/>
                <a:gd name="connsiteX4" fmla="*/ 10500 w 126000"/>
                <a:gd name="connsiteY4" fmla="*/ 0 h 63000"/>
                <a:gd name="connsiteX5" fmla="*/ 115500 w 126000"/>
                <a:gd name="connsiteY5" fmla="*/ 0 h 63000"/>
                <a:gd name="connsiteX6" fmla="*/ 126000 w 126000"/>
                <a:gd name="connsiteY6" fmla="*/ 10500 h 63000"/>
                <a:gd name="connsiteX7" fmla="*/ 126000 w 126000"/>
                <a:gd name="connsiteY7" fmla="*/ 52500 h 63000"/>
                <a:gd name="connsiteX8" fmla="*/ 115500 w 126000"/>
                <a:gd name="connsiteY8" fmla="*/ 63000 h 63000"/>
                <a:gd name="connsiteX9" fmla="*/ 21000 w 126000"/>
                <a:gd name="connsiteY9" fmla="*/ 42000 h 63000"/>
                <a:gd name="connsiteX10" fmla="*/ 105000 w 126000"/>
                <a:gd name="connsiteY10" fmla="*/ 42000 h 63000"/>
                <a:gd name="connsiteX11" fmla="*/ 105000 w 126000"/>
                <a:gd name="connsiteY11" fmla="*/ 21000 h 63000"/>
                <a:gd name="connsiteX12" fmla="*/ 21000 w 126000"/>
                <a:gd name="connsiteY12" fmla="*/ 21000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6000" h="63000">
                  <a:moveTo>
                    <a:pt x="115500" y="63000"/>
                  </a:moveTo>
                  <a:lnTo>
                    <a:pt x="10500" y="63000"/>
                  </a:lnTo>
                  <a:cubicBezTo>
                    <a:pt x="4701" y="63000"/>
                    <a:pt x="0" y="58299"/>
                    <a:pt x="0" y="52500"/>
                  </a:cubicBezTo>
                  <a:lnTo>
                    <a:pt x="0" y="10500"/>
                  </a:lnTo>
                  <a:cubicBezTo>
                    <a:pt x="0" y="4701"/>
                    <a:pt x="4701" y="0"/>
                    <a:pt x="10500" y="0"/>
                  </a:cubicBezTo>
                  <a:lnTo>
                    <a:pt x="115500" y="0"/>
                  </a:lnTo>
                  <a:cubicBezTo>
                    <a:pt x="121299" y="0"/>
                    <a:pt x="126000" y="4701"/>
                    <a:pt x="126000" y="10500"/>
                  </a:cubicBezTo>
                  <a:lnTo>
                    <a:pt x="126000" y="52500"/>
                  </a:lnTo>
                  <a:cubicBezTo>
                    <a:pt x="126000" y="58299"/>
                    <a:pt x="121299" y="63000"/>
                    <a:pt x="115500" y="63000"/>
                  </a:cubicBezTo>
                  <a:close/>
                  <a:moveTo>
                    <a:pt x="21000" y="42000"/>
                  </a:moveTo>
                  <a:lnTo>
                    <a:pt x="105000" y="42000"/>
                  </a:lnTo>
                  <a:lnTo>
                    <a:pt x="105000" y="21000"/>
                  </a:lnTo>
                  <a:lnTo>
                    <a:pt x="2100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7926809" y="2381489"/>
              <a:ext cx="504000" cy="63000"/>
            </a:xfrm>
            <a:custGeom>
              <a:avLst/>
              <a:gdLst>
                <a:gd name="connsiteX0" fmla="*/ 493500 w 504000"/>
                <a:gd name="connsiteY0" fmla="*/ 63000 h 63000"/>
                <a:gd name="connsiteX1" fmla="*/ 315000 w 504000"/>
                <a:gd name="connsiteY1" fmla="*/ 63000 h 63000"/>
                <a:gd name="connsiteX2" fmla="*/ 315000 w 504000"/>
                <a:gd name="connsiteY2" fmla="*/ 42000 h 63000"/>
                <a:gd name="connsiteX3" fmla="*/ 483000 w 504000"/>
                <a:gd name="connsiteY3" fmla="*/ 42000 h 63000"/>
                <a:gd name="connsiteX4" fmla="*/ 483000 w 504000"/>
                <a:gd name="connsiteY4" fmla="*/ 21000 h 63000"/>
                <a:gd name="connsiteX5" fmla="*/ 21000 w 504000"/>
                <a:gd name="connsiteY5" fmla="*/ 21000 h 63000"/>
                <a:gd name="connsiteX6" fmla="*/ 21000 w 504000"/>
                <a:gd name="connsiteY6" fmla="*/ 42000 h 63000"/>
                <a:gd name="connsiteX7" fmla="*/ 189000 w 504000"/>
                <a:gd name="connsiteY7" fmla="*/ 42000 h 63000"/>
                <a:gd name="connsiteX8" fmla="*/ 189000 w 504000"/>
                <a:gd name="connsiteY8" fmla="*/ 63000 h 63000"/>
                <a:gd name="connsiteX9" fmla="*/ 10500 w 504000"/>
                <a:gd name="connsiteY9" fmla="*/ 63000 h 63000"/>
                <a:gd name="connsiteX10" fmla="*/ 0 w 504000"/>
                <a:gd name="connsiteY10" fmla="*/ 52500 h 63000"/>
                <a:gd name="connsiteX11" fmla="*/ 0 w 504000"/>
                <a:gd name="connsiteY11" fmla="*/ 10500 h 63000"/>
                <a:gd name="connsiteX12" fmla="*/ 10500 w 504000"/>
                <a:gd name="connsiteY12" fmla="*/ 0 h 63000"/>
                <a:gd name="connsiteX13" fmla="*/ 493500 w 504000"/>
                <a:gd name="connsiteY13" fmla="*/ 0 h 63000"/>
                <a:gd name="connsiteX14" fmla="*/ 504000 w 504000"/>
                <a:gd name="connsiteY14" fmla="*/ 10500 h 63000"/>
                <a:gd name="connsiteX15" fmla="*/ 504000 w 504000"/>
                <a:gd name="connsiteY15" fmla="*/ 52500 h 63000"/>
                <a:gd name="connsiteX16" fmla="*/ 493500 w 504000"/>
                <a:gd name="connsiteY16" fmla="*/ 63000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0" h="63000">
                  <a:moveTo>
                    <a:pt x="493500" y="63000"/>
                  </a:moveTo>
                  <a:lnTo>
                    <a:pt x="315000" y="63000"/>
                  </a:lnTo>
                  <a:lnTo>
                    <a:pt x="315000" y="42000"/>
                  </a:lnTo>
                  <a:lnTo>
                    <a:pt x="483000" y="42000"/>
                  </a:lnTo>
                  <a:lnTo>
                    <a:pt x="483000" y="21000"/>
                  </a:lnTo>
                  <a:lnTo>
                    <a:pt x="21000" y="21000"/>
                  </a:lnTo>
                  <a:lnTo>
                    <a:pt x="21000" y="42000"/>
                  </a:lnTo>
                  <a:lnTo>
                    <a:pt x="189000" y="42000"/>
                  </a:lnTo>
                  <a:lnTo>
                    <a:pt x="189000" y="63000"/>
                  </a:lnTo>
                  <a:lnTo>
                    <a:pt x="10500" y="63000"/>
                  </a:lnTo>
                  <a:cubicBezTo>
                    <a:pt x="4701" y="63000"/>
                    <a:pt x="0" y="58299"/>
                    <a:pt x="0" y="52500"/>
                  </a:cubicBezTo>
                  <a:lnTo>
                    <a:pt x="0" y="10500"/>
                  </a:lnTo>
                  <a:cubicBezTo>
                    <a:pt x="0" y="4701"/>
                    <a:pt x="4701" y="0"/>
                    <a:pt x="10500" y="0"/>
                  </a:cubicBezTo>
                  <a:lnTo>
                    <a:pt x="493500" y="0"/>
                  </a:lnTo>
                  <a:cubicBezTo>
                    <a:pt x="499299" y="0"/>
                    <a:pt x="504000" y="4701"/>
                    <a:pt x="504000" y="10500"/>
                  </a:cubicBezTo>
                  <a:lnTo>
                    <a:pt x="504000" y="52500"/>
                  </a:lnTo>
                  <a:cubicBezTo>
                    <a:pt x="504000" y="58299"/>
                    <a:pt x="499299" y="63000"/>
                    <a:pt x="493500" y="63000"/>
                  </a:cubicBez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4" name="任意多边形: 形状 83"/>
            <p:cNvSpPr/>
            <p:nvPr/>
          </p:nvSpPr>
          <p:spPr>
            <a:xfrm>
              <a:off x="8304809" y="2465489"/>
              <a:ext cx="105000" cy="378000"/>
            </a:xfrm>
            <a:custGeom>
              <a:avLst/>
              <a:gdLst>
                <a:gd name="connsiteX0" fmla="*/ 52500 w 105000"/>
                <a:gd name="connsiteY0" fmla="*/ 378000 h 378000"/>
                <a:gd name="connsiteX1" fmla="*/ 10500 w 105000"/>
                <a:gd name="connsiteY1" fmla="*/ 378000 h 378000"/>
                <a:gd name="connsiteX2" fmla="*/ 0 w 105000"/>
                <a:gd name="connsiteY2" fmla="*/ 367500 h 378000"/>
                <a:gd name="connsiteX3" fmla="*/ 0 w 105000"/>
                <a:gd name="connsiteY3" fmla="*/ 252000 h 378000"/>
                <a:gd name="connsiteX4" fmla="*/ 10500 w 105000"/>
                <a:gd name="connsiteY4" fmla="*/ 241500 h 378000"/>
                <a:gd name="connsiteX5" fmla="*/ 84000 w 105000"/>
                <a:gd name="connsiteY5" fmla="*/ 241500 h 378000"/>
                <a:gd name="connsiteX6" fmla="*/ 84000 w 105000"/>
                <a:gd name="connsiteY6" fmla="*/ 0 h 378000"/>
                <a:gd name="connsiteX7" fmla="*/ 105000 w 105000"/>
                <a:gd name="connsiteY7" fmla="*/ 0 h 378000"/>
                <a:gd name="connsiteX8" fmla="*/ 105000 w 105000"/>
                <a:gd name="connsiteY8" fmla="*/ 241500 h 378000"/>
                <a:gd name="connsiteX9" fmla="*/ 84000 w 105000"/>
                <a:gd name="connsiteY9" fmla="*/ 262500 h 378000"/>
                <a:gd name="connsiteX10" fmla="*/ 63000 w 105000"/>
                <a:gd name="connsiteY10" fmla="*/ 262500 h 378000"/>
                <a:gd name="connsiteX11" fmla="*/ 63000 w 105000"/>
                <a:gd name="connsiteY11" fmla="*/ 367500 h 378000"/>
                <a:gd name="connsiteX12" fmla="*/ 52500 w 105000"/>
                <a:gd name="connsiteY12" fmla="*/ 378000 h 378000"/>
                <a:gd name="connsiteX13" fmla="*/ 21000 w 105000"/>
                <a:gd name="connsiteY13" fmla="*/ 357000 h 378000"/>
                <a:gd name="connsiteX14" fmla="*/ 42000 w 105000"/>
                <a:gd name="connsiteY14" fmla="*/ 357000 h 378000"/>
                <a:gd name="connsiteX15" fmla="*/ 42000 w 105000"/>
                <a:gd name="connsiteY15" fmla="*/ 262500 h 378000"/>
                <a:gd name="connsiteX16" fmla="*/ 21000 w 105000"/>
                <a:gd name="connsiteY16" fmla="*/ 262500 h 37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000" h="378000">
                  <a:moveTo>
                    <a:pt x="52500" y="378000"/>
                  </a:moveTo>
                  <a:lnTo>
                    <a:pt x="10500" y="378000"/>
                  </a:lnTo>
                  <a:cubicBezTo>
                    <a:pt x="4701" y="378000"/>
                    <a:pt x="0" y="373299"/>
                    <a:pt x="0" y="367500"/>
                  </a:cubicBezTo>
                  <a:lnTo>
                    <a:pt x="0" y="252000"/>
                  </a:lnTo>
                  <a:cubicBezTo>
                    <a:pt x="0" y="246201"/>
                    <a:pt x="4701" y="241500"/>
                    <a:pt x="10500" y="241500"/>
                  </a:cubicBezTo>
                  <a:lnTo>
                    <a:pt x="84000" y="241500"/>
                  </a:lnTo>
                  <a:lnTo>
                    <a:pt x="84000" y="0"/>
                  </a:lnTo>
                  <a:lnTo>
                    <a:pt x="105000" y="0"/>
                  </a:lnTo>
                  <a:lnTo>
                    <a:pt x="105000" y="241500"/>
                  </a:lnTo>
                  <a:cubicBezTo>
                    <a:pt x="105000" y="253098"/>
                    <a:pt x="95598" y="262500"/>
                    <a:pt x="84000" y="262500"/>
                  </a:cubicBezTo>
                  <a:lnTo>
                    <a:pt x="63000" y="262500"/>
                  </a:lnTo>
                  <a:lnTo>
                    <a:pt x="63000" y="367500"/>
                  </a:lnTo>
                  <a:cubicBezTo>
                    <a:pt x="63000" y="373299"/>
                    <a:pt x="58299" y="378000"/>
                    <a:pt x="52500" y="378000"/>
                  </a:cubicBezTo>
                  <a:close/>
                  <a:moveTo>
                    <a:pt x="21000" y="357000"/>
                  </a:moveTo>
                  <a:lnTo>
                    <a:pt x="42000" y="357000"/>
                  </a:lnTo>
                  <a:lnTo>
                    <a:pt x="42000" y="262500"/>
                  </a:lnTo>
                  <a:lnTo>
                    <a:pt x="21000" y="2625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5" name="任意多边形: 形状 84"/>
            <p:cNvSpPr/>
            <p:nvPr/>
          </p:nvSpPr>
          <p:spPr>
            <a:xfrm>
              <a:off x="7947809" y="2465489"/>
              <a:ext cx="105000" cy="378000"/>
            </a:xfrm>
            <a:custGeom>
              <a:avLst/>
              <a:gdLst>
                <a:gd name="connsiteX0" fmla="*/ 94500 w 105000"/>
                <a:gd name="connsiteY0" fmla="*/ 378000 h 378000"/>
                <a:gd name="connsiteX1" fmla="*/ 52500 w 105000"/>
                <a:gd name="connsiteY1" fmla="*/ 378000 h 378000"/>
                <a:gd name="connsiteX2" fmla="*/ 42000 w 105000"/>
                <a:gd name="connsiteY2" fmla="*/ 367500 h 378000"/>
                <a:gd name="connsiteX3" fmla="*/ 42000 w 105000"/>
                <a:gd name="connsiteY3" fmla="*/ 262500 h 378000"/>
                <a:gd name="connsiteX4" fmla="*/ 21000 w 105000"/>
                <a:gd name="connsiteY4" fmla="*/ 262500 h 378000"/>
                <a:gd name="connsiteX5" fmla="*/ 0 w 105000"/>
                <a:gd name="connsiteY5" fmla="*/ 241500 h 378000"/>
                <a:gd name="connsiteX6" fmla="*/ 0 w 105000"/>
                <a:gd name="connsiteY6" fmla="*/ 0 h 378000"/>
                <a:gd name="connsiteX7" fmla="*/ 21000 w 105000"/>
                <a:gd name="connsiteY7" fmla="*/ 0 h 378000"/>
                <a:gd name="connsiteX8" fmla="*/ 21000 w 105000"/>
                <a:gd name="connsiteY8" fmla="*/ 241500 h 378000"/>
                <a:gd name="connsiteX9" fmla="*/ 94500 w 105000"/>
                <a:gd name="connsiteY9" fmla="*/ 241500 h 378000"/>
                <a:gd name="connsiteX10" fmla="*/ 105000 w 105000"/>
                <a:gd name="connsiteY10" fmla="*/ 252000 h 378000"/>
                <a:gd name="connsiteX11" fmla="*/ 105000 w 105000"/>
                <a:gd name="connsiteY11" fmla="*/ 367500 h 378000"/>
                <a:gd name="connsiteX12" fmla="*/ 94500 w 105000"/>
                <a:gd name="connsiteY12" fmla="*/ 378000 h 378000"/>
                <a:gd name="connsiteX13" fmla="*/ 63000 w 105000"/>
                <a:gd name="connsiteY13" fmla="*/ 357000 h 378000"/>
                <a:gd name="connsiteX14" fmla="*/ 84000 w 105000"/>
                <a:gd name="connsiteY14" fmla="*/ 357000 h 378000"/>
                <a:gd name="connsiteX15" fmla="*/ 84000 w 105000"/>
                <a:gd name="connsiteY15" fmla="*/ 262500 h 378000"/>
                <a:gd name="connsiteX16" fmla="*/ 63000 w 105000"/>
                <a:gd name="connsiteY16" fmla="*/ 262500 h 37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000" h="378000">
                  <a:moveTo>
                    <a:pt x="94500" y="378000"/>
                  </a:moveTo>
                  <a:lnTo>
                    <a:pt x="52500" y="378000"/>
                  </a:lnTo>
                  <a:cubicBezTo>
                    <a:pt x="46701" y="378000"/>
                    <a:pt x="42000" y="373299"/>
                    <a:pt x="42000" y="367500"/>
                  </a:cubicBezTo>
                  <a:lnTo>
                    <a:pt x="42000" y="262500"/>
                  </a:lnTo>
                  <a:lnTo>
                    <a:pt x="21000" y="262500"/>
                  </a:lnTo>
                  <a:cubicBezTo>
                    <a:pt x="9402" y="262500"/>
                    <a:pt x="0" y="253098"/>
                    <a:pt x="0" y="241500"/>
                  </a:cubicBezTo>
                  <a:lnTo>
                    <a:pt x="0" y="0"/>
                  </a:lnTo>
                  <a:lnTo>
                    <a:pt x="21000" y="0"/>
                  </a:lnTo>
                  <a:lnTo>
                    <a:pt x="21000" y="241500"/>
                  </a:lnTo>
                  <a:lnTo>
                    <a:pt x="94500" y="241500"/>
                  </a:lnTo>
                  <a:cubicBezTo>
                    <a:pt x="100299" y="241500"/>
                    <a:pt x="105000" y="246201"/>
                    <a:pt x="105000" y="252000"/>
                  </a:cubicBezTo>
                  <a:lnTo>
                    <a:pt x="105000" y="367500"/>
                  </a:lnTo>
                  <a:cubicBezTo>
                    <a:pt x="105000" y="373299"/>
                    <a:pt x="100299" y="378000"/>
                    <a:pt x="94500" y="378000"/>
                  </a:cubicBezTo>
                  <a:close/>
                  <a:moveTo>
                    <a:pt x="63000" y="357000"/>
                  </a:moveTo>
                  <a:lnTo>
                    <a:pt x="84000" y="357000"/>
                  </a:lnTo>
                  <a:lnTo>
                    <a:pt x="84000" y="262500"/>
                  </a:lnTo>
                  <a:lnTo>
                    <a:pt x="63000" y="2625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6" name="任意多边形: 形状 85"/>
            <p:cNvSpPr/>
            <p:nvPr/>
          </p:nvSpPr>
          <p:spPr>
            <a:xfrm>
              <a:off x="8084309" y="2685989"/>
              <a:ext cx="189000" cy="63000"/>
            </a:xfrm>
            <a:custGeom>
              <a:avLst/>
              <a:gdLst>
                <a:gd name="connsiteX0" fmla="*/ 178500 w 189000"/>
                <a:gd name="connsiteY0" fmla="*/ 63000 h 63000"/>
                <a:gd name="connsiteX1" fmla="*/ 10500 w 189000"/>
                <a:gd name="connsiteY1" fmla="*/ 63000 h 63000"/>
                <a:gd name="connsiteX2" fmla="*/ 0 w 189000"/>
                <a:gd name="connsiteY2" fmla="*/ 52500 h 63000"/>
                <a:gd name="connsiteX3" fmla="*/ 0 w 189000"/>
                <a:gd name="connsiteY3" fmla="*/ 10500 h 63000"/>
                <a:gd name="connsiteX4" fmla="*/ 10500 w 189000"/>
                <a:gd name="connsiteY4" fmla="*/ 0 h 63000"/>
                <a:gd name="connsiteX5" fmla="*/ 178500 w 189000"/>
                <a:gd name="connsiteY5" fmla="*/ 0 h 63000"/>
                <a:gd name="connsiteX6" fmla="*/ 189000 w 189000"/>
                <a:gd name="connsiteY6" fmla="*/ 10500 h 63000"/>
                <a:gd name="connsiteX7" fmla="*/ 189000 w 189000"/>
                <a:gd name="connsiteY7" fmla="*/ 52500 h 63000"/>
                <a:gd name="connsiteX8" fmla="*/ 178500 w 189000"/>
                <a:gd name="connsiteY8" fmla="*/ 63000 h 63000"/>
                <a:gd name="connsiteX9" fmla="*/ 21000 w 189000"/>
                <a:gd name="connsiteY9" fmla="*/ 42000 h 63000"/>
                <a:gd name="connsiteX10" fmla="*/ 168000 w 189000"/>
                <a:gd name="connsiteY10" fmla="*/ 42000 h 63000"/>
                <a:gd name="connsiteX11" fmla="*/ 168000 w 189000"/>
                <a:gd name="connsiteY11" fmla="*/ 21000 h 63000"/>
                <a:gd name="connsiteX12" fmla="*/ 21000 w 189000"/>
                <a:gd name="connsiteY12" fmla="*/ 21000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000" h="63000">
                  <a:moveTo>
                    <a:pt x="178500" y="63000"/>
                  </a:moveTo>
                  <a:lnTo>
                    <a:pt x="10500" y="63000"/>
                  </a:lnTo>
                  <a:cubicBezTo>
                    <a:pt x="4701" y="63000"/>
                    <a:pt x="0" y="58299"/>
                    <a:pt x="0" y="52500"/>
                  </a:cubicBezTo>
                  <a:lnTo>
                    <a:pt x="0" y="10500"/>
                  </a:lnTo>
                  <a:cubicBezTo>
                    <a:pt x="0" y="4701"/>
                    <a:pt x="4701" y="0"/>
                    <a:pt x="10500" y="0"/>
                  </a:cubicBezTo>
                  <a:lnTo>
                    <a:pt x="178500" y="0"/>
                  </a:lnTo>
                  <a:cubicBezTo>
                    <a:pt x="184299" y="0"/>
                    <a:pt x="189000" y="4701"/>
                    <a:pt x="189000" y="10500"/>
                  </a:cubicBezTo>
                  <a:lnTo>
                    <a:pt x="189000" y="52500"/>
                  </a:lnTo>
                  <a:cubicBezTo>
                    <a:pt x="189000" y="58299"/>
                    <a:pt x="184299" y="63000"/>
                    <a:pt x="178500" y="63000"/>
                  </a:cubicBezTo>
                  <a:close/>
                  <a:moveTo>
                    <a:pt x="21000" y="42000"/>
                  </a:moveTo>
                  <a:lnTo>
                    <a:pt x="168000" y="42000"/>
                  </a:lnTo>
                  <a:lnTo>
                    <a:pt x="168000" y="21000"/>
                  </a:lnTo>
                  <a:lnTo>
                    <a:pt x="2100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7" name="任意多边形: 形状 86"/>
            <p:cNvSpPr/>
            <p:nvPr/>
          </p:nvSpPr>
          <p:spPr>
            <a:xfrm>
              <a:off x="8042309" y="2706989"/>
              <a:ext cx="52500" cy="21000"/>
            </a:xfrm>
            <a:custGeom>
              <a:avLst/>
              <a:gdLst>
                <a:gd name="connsiteX0" fmla="*/ 0 w 52500"/>
                <a:gd name="connsiteY0" fmla="*/ 0 h 21000"/>
                <a:gd name="connsiteX1" fmla="*/ 52500 w 52500"/>
                <a:gd name="connsiteY1" fmla="*/ 0 h 21000"/>
                <a:gd name="connsiteX2" fmla="*/ 52500 w 52500"/>
                <a:gd name="connsiteY2" fmla="*/ 21000 h 21000"/>
                <a:gd name="connsiteX3" fmla="*/ 0 w 525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00" h="21000">
                  <a:moveTo>
                    <a:pt x="0" y="0"/>
                  </a:moveTo>
                  <a:lnTo>
                    <a:pt x="52500" y="0"/>
                  </a:lnTo>
                  <a:lnTo>
                    <a:pt x="525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8" name="任意多边形: 形状 87"/>
            <p:cNvSpPr/>
            <p:nvPr/>
          </p:nvSpPr>
          <p:spPr>
            <a:xfrm>
              <a:off x="8262809" y="2706989"/>
              <a:ext cx="52500" cy="21000"/>
            </a:xfrm>
            <a:custGeom>
              <a:avLst/>
              <a:gdLst>
                <a:gd name="connsiteX0" fmla="*/ 0 w 52500"/>
                <a:gd name="connsiteY0" fmla="*/ 0 h 21000"/>
                <a:gd name="connsiteX1" fmla="*/ 52500 w 52500"/>
                <a:gd name="connsiteY1" fmla="*/ 0 h 21000"/>
                <a:gd name="connsiteX2" fmla="*/ 52500 w 52500"/>
                <a:gd name="connsiteY2" fmla="*/ 21000 h 21000"/>
                <a:gd name="connsiteX3" fmla="*/ 0 w 525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00" h="21000">
                  <a:moveTo>
                    <a:pt x="0" y="0"/>
                  </a:moveTo>
                  <a:lnTo>
                    <a:pt x="52500" y="0"/>
                  </a:lnTo>
                  <a:lnTo>
                    <a:pt x="525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9" name="任意多边形: 形状 88"/>
            <p:cNvSpPr/>
            <p:nvPr/>
          </p:nvSpPr>
          <p:spPr>
            <a:xfrm>
              <a:off x="8013882" y="2500062"/>
              <a:ext cx="115500" cy="115500"/>
            </a:xfrm>
            <a:custGeom>
              <a:avLst/>
              <a:gdLst>
                <a:gd name="connsiteX0" fmla="*/ 0 w 115500"/>
                <a:gd name="connsiteY0" fmla="*/ 14849 h 115500"/>
                <a:gd name="connsiteX1" fmla="*/ 14849 w 115500"/>
                <a:gd name="connsiteY1" fmla="*/ 0 h 115500"/>
                <a:gd name="connsiteX2" fmla="*/ 119848 w 115500"/>
                <a:gd name="connsiteY2" fmla="*/ 104999 h 115500"/>
                <a:gd name="connsiteX3" fmla="*/ 104999 w 115500"/>
                <a:gd name="connsiteY3" fmla="*/ 119848 h 11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00" h="115500">
                  <a:moveTo>
                    <a:pt x="0" y="14849"/>
                  </a:moveTo>
                  <a:lnTo>
                    <a:pt x="14849" y="0"/>
                  </a:lnTo>
                  <a:lnTo>
                    <a:pt x="119848" y="104999"/>
                  </a:lnTo>
                  <a:lnTo>
                    <a:pt x="104999" y="119848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任意多边形: 形状 89"/>
            <p:cNvSpPr/>
            <p:nvPr/>
          </p:nvSpPr>
          <p:spPr>
            <a:xfrm>
              <a:off x="8013882" y="2500062"/>
              <a:ext cx="115500" cy="115500"/>
            </a:xfrm>
            <a:custGeom>
              <a:avLst/>
              <a:gdLst>
                <a:gd name="connsiteX0" fmla="*/ 0 w 115500"/>
                <a:gd name="connsiteY0" fmla="*/ 104999 h 115500"/>
                <a:gd name="connsiteX1" fmla="*/ 104999 w 115500"/>
                <a:gd name="connsiteY1" fmla="*/ 0 h 115500"/>
                <a:gd name="connsiteX2" fmla="*/ 119848 w 115500"/>
                <a:gd name="connsiteY2" fmla="*/ 14849 h 115500"/>
                <a:gd name="connsiteX3" fmla="*/ 14849 w 115500"/>
                <a:gd name="connsiteY3" fmla="*/ 119848 h 11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00" h="115500">
                  <a:moveTo>
                    <a:pt x="0" y="104999"/>
                  </a:moveTo>
                  <a:lnTo>
                    <a:pt x="104999" y="0"/>
                  </a:lnTo>
                  <a:lnTo>
                    <a:pt x="119848" y="14849"/>
                  </a:lnTo>
                  <a:lnTo>
                    <a:pt x="14849" y="119848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1" name="任意多边形: 形状 90"/>
            <p:cNvSpPr/>
            <p:nvPr/>
          </p:nvSpPr>
          <p:spPr>
            <a:xfrm>
              <a:off x="8223885" y="2500057"/>
              <a:ext cx="63000" cy="63000"/>
            </a:xfrm>
            <a:custGeom>
              <a:avLst/>
              <a:gdLst>
                <a:gd name="connsiteX0" fmla="*/ 0 w 63000"/>
                <a:gd name="connsiteY0" fmla="*/ 14849 h 63000"/>
                <a:gd name="connsiteX1" fmla="*/ 14849 w 63000"/>
                <a:gd name="connsiteY1" fmla="*/ 0 h 63000"/>
                <a:gd name="connsiteX2" fmla="*/ 67349 w 63000"/>
                <a:gd name="connsiteY2" fmla="*/ 52500 h 63000"/>
                <a:gd name="connsiteX3" fmla="*/ 52500 w 63000"/>
                <a:gd name="connsiteY3" fmla="*/ 67349 h 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0" h="63000">
                  <a:moveTo>
                    <a:pt x="0" y="14849"/>
                  </a:moveTo>
                  <a:lnTo>
                    <a:pt x="14849" y="0"/>
                  </a:lnTo>
                  <a:lnTo>
                    <a:pt x="67349" y="52500"/>
                  </a:lnTo>
                  <a:lnTo>
                    <a:pt x="52500" y="67349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任意多边形: 形状 91"/>
            <p:cNvSpPr/>
            <p:nvPr/>
          </p:nvSpPr>
          <p:spPr>
            <a:xfrm>
              <a:off x="8273309" y="2500066"/>
              <a:ext cx="63000" cy="115500"/>
            </a:xfrm>
            <a:custGeom>
              <a:avLst/>
              <a:gdLst>
                <a:gd name="connsiteX0" fmla="*/ 21000 w 63000"/>
                <a:gd name="connsiteY0" fmla="*/ 122924 h 115500"/>
                <a:gd name="connsiteX1" fmla="*/ 0 w 63000"/>
                <a:gd name="connsiteY1" fmla="*/ 122924 h 115500"/>
                <a:gd name="connsiteX2" fmla="*/ 0 w 63000"/>
                <a:gd name="connsiteY2" fmla="*/ 59923 h 115500"/>
                <a:gd name="connsiteX3" fmla="*/ 3076 w 63000"/>
                <a:gd name="connsiteY3" fmla="*/ 52500 h 115500"/>
                <a:gd name="connsiteX4" fmla="*/ 55576 w 63000"/>
                <a:gd name="connsiteY4" fmla="*/ 0 h 115500"/>
                <a:gd name="connsiteX5" fmla="*/ 70424 w 63000"/>
                <a:gd name="connsiteY5" fmla="*/ 14847 h 115500"/>
                <a:gd name="connsiteX6" fmla="*/ 21000 w 63000"/>
                <a:gd name="connsiteY6" fmla="*/ 64270 h 11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000" h="115500">
                  <a:moveTo>
                    <a:pt x="21000" y="122924"/>
                  </a:moveTo>
                  <a:lnTo>
                    <a:pt x="0" y="122924"/>
                  </a:lnTo>
                  <a:lnTo>
                    <a:pt x="0" y="59923"/>
                  </a:lnTo>
                  <a:cubicBezTo>
                    <a:pt x="1" y="57139"/>
                    <a:pt x="1107" y="54469"/>
                    <a:pt x="3076" y="52500"/>
                  </a:cubicBezTo>
                  <a:lnTo>
                    <a:pt x="55576" y="0"/>
                  </a:lnTo>
                  <a:lnTo>
                    <a:pt x="70424" y="14847"/>
                  </a:lnTo>
                  <a:lnTo>
                    <a:pt x="21000" y="6427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3" name="任意多边形: 形状 92"/>
            <p:cNvSpPr/>
            <p:nvPr/>
          </p:nvSpPr>
          <p:spPr>
            <a:xfrm>
              <a:off x="8168309" y="2517989"/>
              <a:ext cx="21000" cy="84000"/>
            </a:xfrm>
            <a:custGeom>
              <a:avLst/>
              <a:gdLst>
                <a:gd name="connsiteX0" fmla="*/ 0 w 21000"/>
                <a:gd name="connsiteY0" fmla="*/ 0 h 84000"/>
                <a:gd name="connsiteX1" fmla="*/ 21000 w 21000"/>
                <a:gd name="connsiteY1" fmla="*/ 0 h 84000"/>
                <a:gd name="connsiteX2" fmla="*/ 21000 w 21000"/>
                <a:gd name="connsiteY2" fmla="*/ 84000 h 84000"/>
                <a:gd name="connsiteX3" fmla="*/ 0 w 21000"/>
                <a:gd name="connsiteY3" fmla="*/ 84000 h 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00" h="84000">
                  <a:moveTo>
                    <a:pt x="0" y="0"/>
                  </a:moveTo>
                  <a:lnTo>
                    <a:pt x="21000" y="0"/>
                  </a:lnTo>
                  <a:lnTo>
                    <a:pt x="21000" y="84000"/>
                  </a:lnTo>
                  <a:lnTo>
                    <a:pt x="0" y="84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任意多边形: 形状 93"/>
            <p:cNvSpPr/>
            <p:nvPr/>
          </p:nvSpPr>
          <p:spPr>
            <a:xfrm>
              <a:off x="8136809" y="2549489"/>
              <a:ext cx="84000" cy="21000"/>
            </a:xfrm>
            <a:custGeom>
              <a:avLst/>
              <a:gdLst>
                <a:gd name="connsiteX0" fmla="*/ 0 w 84000"/>
                <a:gd name="connsiteY0" fmla="*/ 0 h 21000"/>
                <a:gd name="connsiteX1" fmla="*/ 84000 w 84000"/>
                <a:gd name="connsiteY1" fmla="*/ 0 h 21000"/>
                <a:gd name="connsiteX2" fmla="*/ 84000 w 84000"/>
                <a:gd name="connsiteY2" fmla="*/ 21000 h 21000"/>
                <a:gd name="connsiteX3" fmla="*/ 0 w 84000"/>
                <a:gd name="connsiteY3" fmla="*/ 21000 h 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000" h="21000">
                  <a:moveTo>
                    <a:pt x="0" y="0"/>
                  </a:moveTo>
                  <a:lnTo>
                    <a:pt x="84000" y="0"/>
                  </a:lnTo>
                  <a:lnTo>
                    <a:pt x="84000" y="21000"/>
                  </a:lnTo>
                  <a:lnTo>
                    <a:pt x="0" y="21000"/>
                  </a:lnTo>
                  <a:close/>
                </a:path>
              </a:pathLst>
            </a:custGeom>
            <a:grpFill/>
            <a:ln w="10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95" name="图形 58"/>
          <p:cNvGrpSpPr/>
          <p:nvPr/>
        </p:nvGrpSpPr>
        <p:grpSpPr>
          <a:xfrm>
            <a:off x="9969419" y="2303489"/>
            <a:ext cx="576000" cy="576000"/>
            <a:chOff x="9969419" y="2303489"/>
            <a:chExt cx="576000" cy="576000"/>
          </a:xfrm>
          <a:solidFill>
            <a:schemeClr val="accent1"/>
          </a:solidFill>
        </p:grpSpPr>
        <p:sp>
          <p:nvSpPr>
            <p:cNvPr id="96" name="任意多边形: 形状 95"/>
            <p:cNvSpPr/>
            <p:nvPr/>
          </p:nvSpPr>
          <p:spPr>
            <a:xfrm>
              <a:off x="10089419" y="2423489"/>
              <a:ext cx="336000" cy="336000"/>
            </a:xfrm>
            <a:custGeom>
              <a:avLst/>
              <a:gdLst>
                <a:gd name="connsiteX0" fmla="*/ 168000 w 336000"/>
                <a:gd name="connsiteY0" fmla="*/ 336000 h 336000"/>
                <a:gd name="connsiteX1" fmla="*/ 0 w 336000"/>
                <a:gd name="connsiteY1" fmla="*/ 168000 h 336000"/>
                <a:gd name="connsiteX2" fmla="*/ 168000 w 336000"/>
                <a:gd name="connsiteY2" fmla="*/ 0 h 336000"/>
                <a:gd name="connsiteX3" fmla="*/ 336000 w 336000"/>
                <a:gd name="connsiteY3" fmla="*/ 168000 h 336000"/>
                <a:gd name="connsiteX4" fmla="*/ 168000 w 336000"/>
                <a:gd name="connsiteY4" fmla="*/ 336000 h 336000"/>
                <a:gd name="connsiteX5" fmla="*/ 168000 w 336000"/>
                <a:gd name="connsiteY5" fmla="*/ 24000 h 336000"/>
                <a:gd name="connsiteX6" fmla="*/ 24000 w 336000"/>
                <a:gd name="connsiteY6" fmla="*/ 168000 h 336000"/>
                <a:gd name="connsiteX7" fmla="*/ 168000 w 336000"/>
                <a:gd name="connsiteY7" fmla="*/ 312000 h 336000"/>
                <a:gd name="connsiteX8" fmla="*/ 312000 w 336000"/>
                <a:gd name="connsiteY8" fmla="*/ 168000 h 336000"/>
                <a:gd name="connsiteX9" fmla="*/ 168000 w 336000"/>
                <a:gd name="connsiteY9" fmla="*/ 24000 h 33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6000" h="336000">
                  <a:moveTo>
                    <a:pt x="168000" y="336000"/>
                  </a:moveTo>
                  <a:cubicBezTo>
                    <a:pt x="75216" y="336000"/>
                    <a:pt x="0" y="260784"/>
                    <a:pt x="0" y="168000"/>
                  </a:cubicBezTo>
                  <a:cubicBezTo>
                    <a:pt x="0" y="75216"/>
                    <a:pt x="75216" y="0"/>
                    <a:pt x="168000" y="0"/>
                  </a:cubicBezTo>
                  <a:cubicBezTo>
                    <a:pt x="260784" y="0"/>
                    <a:pt x="336000" y="75216"/>
                    <a:pt x="336000" y="168000"/>
                  </a:cubicBezTo>
                  <a:cubicBezTo>
                    <a:pt x="335901" y="260743"/>
                    <a:pt x="260743" y="335901"/>
                    <a:pt x="168000" y="336000"/>
                  </a:cubicBezTo>
                  <a:close/>
                  <a:moveTo>
                    <a:pt x="168000" y="24000"/>
                  </a:moveTo>
                  <a:cubicBezTo>
                    <a:pt x="88471" y="24000"/>
                    <a:pt x="24000" y="88471"/>
                    <a:pt x="24000" y="168000"/>
                  </a:cubicBezTo>
                  <a:cubicBezTo>
                    <a:pt x="24000" y="247529"/>
                    <a:pt x="88471" y="312000"/>
                    <a:pt x="168000" y="312000"/>
                  </a:cubicBezTo>
                  <a:cubicBezTo>
                    <a:pt x="247529" y="312000"/>
                    <a:pt x="312000" y="247529"/>
                    <a:pt x="312000" y="168000"/>
                  </a:cubicBezTo>
                  <a:cubicBezTo>
                    <a:pt x="311914" y="88507"/>
                    <a:pt x="247493" y="24086"/>
                    <a:pt x="168000" y="24000"/>
                  </a:cubicBezTo>
                  <a:close/>
                </a:path>
              </a:pathLst>
            </a:custGeom>
            <a:grpFill/>
            <a:ln w="11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7" name="任意多边形: 形状 96"/>
            <p:cNvSpPr/>
            <p:nvPr/>
          </p:nvSpPr>
          <p:spPr>
            <a:xfrm>
              <a:off x="9969419" y="2303489"/>
              <a:ext cx="576000" cy="576000"/>
            </a:xfrm>
            <a:custGeom>
              <a:avLst/>
              <a:gdLst>
                <a:gd name="connsiteX0" fmla="*/ 324000 w 576000"/>
                <a:gd name="connsiteY0" fmla="*/ 576000 h 576000"/>
                <a:gd name="connsiteX1" fmla="*/ 252000 w 576000"/>
                <a:gd name="connsiteY1" fmla="*/ 576000 h 576000"/>
                <a:gd name="connsiteX2" fmla="*/ 228000 w 576000"/>
                <a:gd name="connsiteY2" fmla="*/ 552000 h 576000"/>
                <a:gd name="connsiteX3" fmla="*/ 228000 w 576000"/>
                <a:gd name="connsiteY3" fmla="*/ 507828 h 576000"/>
                <a:gd name="connsiteX4" fmla="*/ 175020 w 576000"/>
                <a:gd name="connsiteY4" fmla="*/ 485832 h 576000"/>
                <a:gd name="connsiteX5" fmla="*/ 143748 w 576000"/>
                <a:gd name="connsiteY5" fmla="*/ 517104 h 576000"/>
                <a:gd name="connsiteX6" fmla="*/ 109812 w 576000"/>
                <a:gd name="connsiteY6" fmla="*/ 517104 h 576000"/>
                <a:gd name="connsiteX7" fmla="*/ 58896 w 576000"/>
                <a:gd name="connsiteY7" fmla="*/ 466200 h 576000"/>
                <a:gd name="connsiteX8" fmla="*/ 58889 w 576000"/>
                <a:gd name="connsiteY8" fmla="*/ 432259 h 576000"/>
                <a:gd name="connsiteX9" fmla="*/ 58896 w 576000"/>
                <a:gd name="connsiteY9" fmla="*/ 432252 h 576000"/>
                <a:gd name="connsiteX10" fmla="*/ 90168 w 576000"/>
                <a:gd name="connsiteY10" fmla="*/ 400980 h 576000"/>
                <a:gd name="connsiteX11" fmla="*/ 68172 w 576000"/>
                <a:gd name="connsiteY11" fmla="*/ 348000 h 576000"/>
                <a:gd name="connsiteX12" fmla="*/ 24000 w 576000"/>
                <a:gd name="connsiteY12" fmla="*/ 348000 h 576000"/>
                <a:gd name="connsiteX13" fmla="*/ 0 w 576000"/>
                <a:gd name="connsiteY13" fmla="*/ 324000 h 576000"/>
                <a:gd name="connsiteX14" fmla="*/ 0 w 576000"/>
                <a:gd name="connsiteY14" fmla="*/ 252000 h 576000"/>
                <a:gd name="connsiteX15" fmla="*/ 24000 w 576000"/>
                <a:gd name="connsiteY15" fmla="*/ 228000 h 576000"/>
                <a:gd name="connsiteX16" fmla="*/ 68172 w 576000"/>
                <a:gd name="connsiteY16" fmla="*/ 228000 h 576000"/>
                <a:gd name="connsiteX17" fmla="*/ 90168 w 576000"/>
                <a:gd name="connsiteY17" fmla="*/ 175020 h 576000"/>
                <a:gd name="connsiteX18" fmla="*/ 58896 w 576000"/>
                <a:gd name="connsiteY18" fmla="*/ 143748 h 576000"/>
                <a:gd name="connsiteX19" fmla="*/ 58889 w 576000"/>
                <a:gd name="connsiteY19" fmla="*/ 109807 h 576000"/>
                <a:gd name="connsiteX20" fmla="*/ 58896 w 576000"/>
                <a:gd name="connsiteY20" fmla="*/ 109800 h 576000"/>
                <a:gd name="connsiteX21" fmla="*/ 109812 w 576000"/>
                <a:gd name="connsiteY21" fmla="*/ 58896 h 576000"/>
                <a:gd name="connsiteX22" fmla="*/ 143748 w 576000"/>
                <a:gd name="connsiteY22" fmla="*/ 58896 h 576000"/>
                <a:gd name="connsiteX23" fmla="*/ 175020 w 576000"/>
                <a:gd name="connsiteY23" fmla="*/ 90168 h 576000"/>
                <a:gd name="connsiteX24" fmla="*/ 228000 w 576000"/>
                <a:gd name="connsiteY24" fmla="*/ 68172 h 576000"/>
                <a:gd name="connsiteX25" fmla="*/ 228000 w 576000"/>
                <a:gd name="connsiteY25" fmla="*/ 24000 h 576000"/>
                <a:gd name="connsiteX26" fmla="*/ 252000 w 576000"/>
                <a:gd name="connsiteY26" fmla="*/ 0 h 576000"/>
                <a:gd name="connsiteX27" fmla="*/ 324000 w 576000"/>
                <a:gd name="connsiteY27" fmla="*/ 0 h 576000"/>
                <a:gd name="connsiteX28" fmla="*/ 348000 w 576000"/>
                <a:gd name="connsiteY28" fmla="*/ 24000 h 576000"/>
                <a:gd name="connsiteX29" fmla="*/ 348000 w 576000"/>
                <a:gd name="connsiteY29" fmla="*/ 68172 h 576000"/>
                <a:gd name="connsiteX30" fmla="*/ 400980 w 576000"/>
                <a:gd name="connsiteY30" fmla="*/ 90168 h 576000"/>
                <a:gd name="connsiteX31" fmla="*/ 432252 w 576000"/>
                <a:gd name="connsiteY31" fmla="*/ 58896 h 576000"/>
                <a:gd name="connsiteX32" fmla="*/ 466188 w 576000"/>
                <a:gd name="connsiteY32" fmla="*/ 58896 h 576000"/>
                <a:gd name="connsiteX33" fmla="*/ 517104 w 576000"/>
                <a:gd name="connsiteY33" fmla="*/ 109800 h 576000"/>
                <a:gd name="connsiteX34" fmla="*/ 517111 w 576000"/>
                <a:gd name="connsiteY34" fmla="*/ 143741 h 576000"/>
                <a:gd name="connsiteX35" fmla="*/ 517104 w 576000"/>
                <a:gd name="connsiteY35" fmla="*/ 143748 h 576000"/>
                <a:gd name="connsiteX36" fmla="*/ 485832 w 576000"/>
                <a:gd name="connsiteY36" fmla="*/ 175020 h 576000"/>
                <a:gd name="connsiteX37" fmla="*/ 507828 w 576000"/>
                <a:gd name="connsiteY37" fmla="*/ 228000 h 576000"/>
                <a:gd name="connsiteX38" fmla="*/ 552000 w 576000"/>
                <a:gd name="connsiteY38" fmla="*/ 228000 h 576000"/>
                <a:gd name="connsiteX39" fmla="*/ 576000 w 576000"/>
                <a:gd name="connsiteY39" fmla="*/ 252000 h 576000"/>
                <a:gd name="connsiteX40" fmla="*/ 576000 w 576000"/>
                <a:gd name="connsiteY40" fmla="*/ 324000 h 576000"/>
                <a:gd name="connsiteX41" fmla="*/ 552000 w 576000"/>
                <a:gd name="connsiteY41" fmla="*/ 348000 h 576000"/>
                <a:gd name="connsiteX42" fmla="*/ 507828 w 576000"/>
                <a:gd name="connsiteY42" fmla="*/ 348000 h 576000"/>
                <a:gd name="connsiteX43" fmla="*/ 485832 w 576000"/>
                <a:gd name="connsiteY43" fmla="*/ 400980 h 576000"/>
                <a:gd name="connsiteX44" fmla="*/ 517104 w 576000"/>
                <a:gd name="connsiteY44" fmla="*/ 432252 h 576000"/>
                <a:gd name="connsiteX45" fmla="*/ 517111 w 576000"/>
                <a:gd name="connsiteY45" fmla="*/ 466193 h 576000"/>
                <a:gd name="connsiteX46" fmla="*/ 517104 w 576000"/>
                <a:gd name="connsiteY46" fmla="*/ 466200 h 576000"/>
                <a:gd name="connsiteX47" fmla="*/ 466188 w 576000"/>
                <a:gd name="connsiteY47" fmla="*/ 517104 h 576000"/>
                <a:gd name="connsiteX48" fmla="*/ 432252 w 576000"/>
                <a:gd name="connsiteY48" fmla="*/ 517104 h 576000"/>
                <a:gd name="connsiteX49" fmla="*/ 400980 w 576000"/>
                <a:gd name="connsiteY49" fmla="*/ 485832 h 576000"/>
                <a:gd name="connsiteX50" fmla="*/ 348000 w 576000"/>
                <a:gd name="connsiteY50" fmla="*/ 507828 h 576000"/>
                <a:gd name="connsiteX51" fmla="*/ 348000 w 576000"/>
                <a:gd name="connsiteY51" fmla="*/ 552000 h 576000"/>
                <a:gd name="connsiteX52" fmla="*/ 324000 w 576000"/>
                <a:gd name="connsiteY52" fmla="*/ 576000 h 576000"/>
                <a:gd name="connsiteX53" fmla="*/ 173172 w 576000"/>
                <a:gd name="connsiteY53" fmla="*/ 458724 h 576000"/>
                <a:gd name="connsiteX54" fmla="*/ 179556 w 576000"/>
                <a:gd name="connsiteY54" fmla="*/ 460560 h 576000"/>
                <a:gd name="connsiteX55" fmla="*/ 242652 w 576000"/>
                <a:gd name="connsiteY55" fmla="*/ 486744 h 576000"/>
                <a:gd name="connsiteX56" fmla="*/ 252000 w 576000"/>
                <a:gd name="connsiteY56" fmla="*/ 498456 h 576000"/>
                <a:gd name="connsiteX57" fmla="*/ 252000 w 576000"/>
                <a:gd name="connsiteY57" fmla="*/ 552000 h 576000"/>
                <a:gd name="connsiteX58" fmla="*/ 324000 w 576000"/>
                <a:gd name="connsiteY58" fmla="*/ 552000 h 576000"/>
                <a:gd name="connsiteX59" fmla="*/ 324000 w 576000"/>
                <a:gd name="connsiteY59" fmla="*/ 498456 h 576000"/>
                <a:gd name="connsiteX60" fmla="*/ 333348 w 576000"/>
                <a:gd name="connsiteY60" fmla="*/ 486744 h 576000"/>
                <a:gd name="connsiteX61" fmla="*/ 396444 w 576000"/>
                <a:gd name="connsiteY61" fmla="*/ 460560 h 576000"/>
                <a:gd name="connsiteX62" fmla="*/ 411312 w 576000"/>
                <a:gd name="connsiteY62" fmla="*/ 462240 h 576000"/>
                <a:gd name="connsiteX63" fmla="*/ 449220 w 576000"/>
                <a:gd name="connsiteY63" fmla="*/ 500136 h 576000"/>
                <a:gd name="connsiteX64" fmla="*/ 500136 w 576000"/>
                <a:gd name="connsiteY64" fmla="*/ 449232 h 576000"/>
                <a:gd name="connsiteX65" fmla="*/ 462240 w 576000"/>
                <a:gd name="connsiteY65" fmla="*/ 411312 h 576000"/>
                <a:gd name="connsiteX66" fmla="*/ 460560 w 576000"/>
                <a:gd name="connsiteY66" fmla="*/ 396432 h 576000"/>
                <a:gd name="connsiteX67" fmla="*/ 486756 w 576000"/>
                <a:gd name="connsiteY67" fmla="*/ 333336 h 576000"/>
                <a:gd name="connsiteX68" fmla="*/ 498468 w 576000"/>
                <a:gd name="connsiteY68" fmla="*/ 324000 h 576000"/>
                <a:gd name="connsiteX69" fmla="*/ 552000 w 576000"/>
                <a:gd name="connsiteY69" fmla="*/ 324000 h 576000"/>
                <a:gd name="connsiteX70" fmla="*/ 552000 w 576000"/>
                <a:gd name="connsiteY70" fmla="*/ 252000 h 576000"/>
                <a:gd name="connsiteX71" fmla="*/ 498468 w 576000"/>
                <a:gd name="connsiteY71" fmla="*/ 252000 h 576000"/>
                <a:gd name="connsiteX72" fmla="*/ 486756 w 576000"/>
                <a:gd name="connsiteY72" fmla="*/ 242664 h 576000"/>
                <a:gd name="connsiteX73" fmla="*/ 460560 w 576000"/>
                <a:gd name="connsiteY73" fmla="*/ 179568 h 576000"/>
                <a:gd name="connsiteX74" fmla="*/ 462240 w 576000"/>
                <a:gd name="connsiteY74" fmla="*/ 164688 h 576000"/>
                <a:gd name="connsiteX75" fmla="*/ 500136 w 576000"/>
                <a:gd name="connsiteY75" fmla="*/ 126780 h 576000"/>
                <a:gd name="connsiteX76" fmla="*/ 449220 w 576000"/>
                <a:gd name="connsiteY76" fmla="*/ 75864 h 576000"/>
                <a:gd name="connsiteX77" fmla="*/ 411312 w 576000"/>
                <a:gd name="connsiteY77" fmla="*/ 113760 h 576000"/>
                <a:gd name="connsiteX78" fmla="*/ 396444 w 576000"/>
                <a:gd name="connsiteY78" fmla="*/ 115440 h 576000"/>
                <a:gd name="connsiteX79" fmla="*/ 333348 w 576000"/>
                <a:gd name="connsiteY79" fmla="*/ 89256 h 576000"/>
                <a:gd name="connsiteX80" fmla="*/ 324000 w 576000"/>
                <a:gd name="connsiteY80" fmla="*/ 77544 h 576000"/>
                <a:gd name="connsiteX81" fmla="*/ 324000 w 576000"/>
                <a:gd name="connsiteY81" fmla="*/ 24000 h 576000"/>
                <a:gd name="connsiteX82" fmla="*/ 252000 w 576000"/>
                <a:gd name="connsiteY82" fmla="*/ 24000 h 576000"/>
                <a:gd name="connsiteX83" fmla="*/ 252000 w 576000"/>
                <a:gd name="connsiteY83" fmla="*/ 77544 h 576000"/>
                <a:gd name="connsiteX84" fmla="*/ 242652 w 576000"/>
                <a:gd name="connsiteY84" fmla="*/ 89256 h 576000"/>
                <a:gd name="connsiteX85" fmla="*/ 179556 w 576000"/>
                <a:gd name="connsiteY85" fmla="*/ 115440 h 576000"/>
                <a:gd name="connsiteX86" fmla="*/ 164688 w 576000"/>
                <a:gd name="connsiteY86" fmla="*/ 113760 h 576000"/>
                <a:gd name="connsiteX87" fmla="*/ 126780 w 576000"/>
                <a:gd name="connsiteY87" fmla="*/ 75864 h 576000"/>
                <a:gd name="connsiteX88" fmla="*/ 75864 w 576000"/>
                <a:gd name="connsiteY88" fmla="*/ 126768 h 576000"/>
                <a:gd name="connsiteX89" fmla="*/ 113760 w 576000"/>
                <a:gd name="connsiteY89" fmla="*/ 164688 h 576000"/>
                <a:gd name="connsiteX90" fmla="*/ 115440 w 576000"/>
                <a:gd name="connsiteY90" fmla="*/ 179568 h 576000"/>
                <a:gd name="connsiteX91" fmla="*/ 89244 w 576000"/>
                <a:gd name="connsiteY91" fmla="*/ 242664 h 576000"/>
                <a:gd name="connsiteX92" fmla="*/ 77532 w 576000"/>
                <a:gd name="connsiteY92" fmla="*/ 252000 h 576000"/>
                <a:gd name="connsiteX93" fmla="*/ 24000 w 576000"/>
                <a:gd name="connsiteY93" fmla="*/ 252000 h 576000"/>
                <a:gd name="connsiteX94" fmla="*/ 24000 w 576000"/>
                <a:gd name="connsiteY94" fmla="*/ 324000 h 576000"/>
                <a:gd name="connsiteX95" fmla="*/ 77532 w 576000"/>
                <a:gd name="connsiteY95" fmla="*/ 324000 h 576000"/>
                <a:gd name="connsiteX96" fmla="*/ 89244 w 576000"/>
                <a:gd name="connsiteY96" fmla="*/ 333336 h 576000"/>
                <a:gd name="connsiteX97" fmla="*/ 115440 w 576000"/>
                <a:gd name="connsiteY97" fmla="*/ 396432 h 576000"/>
                <a:gd name="connsiteX98" fmla="*/ 113760 w 576000"/>
                <a:gd name="connsiteY98" fmla="*/ 411312 h 576000"/>
                <a:gd name="connsiteX99" fmla="*/ 75864 w 576000"/>
                <a:gd name="connsiteY99" fmla="*/ 449220 h 576000"/>
                <a:gd name="connsiteX100" fmla="*/ 126780 w 576000"/>
                <a:gd name="connsiteY100" fmla="*/ 500136 h 576000"/>
                <a:gd name="connsiteX101" fmla="*/ 164688 w 576000"/>
                <a:gd name="connsiteY101" fmla="*/ 462240 h 576000"/>
                <a:gd name="connsiteX102" fmla="*/ 173172 w 576000"/>
                <a:gd name="connsiteY102" fmla="*/ 458724 h 57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76000" h="576000">
                  <a:moveTo>
                    <a:pt x="324000" y="576000"/>
                  </a:moveTo>
                  <a:lnTo>
                    <a:pt x="252000" y="576000"/>
                  </a:lnTo>
                  <a:cubicBezTo>
                    <a:pt x="238745" y="576000"/>
                    <a:pt x="228000" y="565255"/>
                    <a:pt x="228000" y="552000"/>
                  </a:cubicBezTo>
                  <a:lnTo>
                    <a:pt x="228000" y="507828"/>
                  </a:lnTo>
                  <a:cubicBezTo>
                    <a:pt x="209479" y="502771"/>
                    <a:pt x="191676" y="495380"/>
                    <a:pt x="175020" y="485832"/>
                  </a:cubicBezTo>
                  <a:lnTo>
                    <a:pt x="143748" y="517104"/>
                  </a:lnTo>
                  <a:cubicBezTo>
                    <a:pt x="134376" y="526473"/>
                    <a:pt x="119184" y="526473"/>
                    <a:pt x="109812" y="517104"/>
                  </a:cubicBezTo>
                  <a:lnTo>
                    <a:pt x="58896" y="466200"/>
                  </a:lnTo>
                  <a:cubicBezTo>
                    <a:pt x="49522" y="456829"/>
                    <a:pt x="49518" y="441633"/>
                    <a:pt x="58889" y="432259"/>
                  </a:cubicBezTo>
                  <a:cubicBezTo>
                    <a:pt x="58891" y="432257"/>
                    <a:pt x="58894" y="432254"/>
                    <a:pt x="58896" y="432252"/>
                  </a:cubicBezTo>
                  <a:lnTo>
                    <a:pt x="90168" y="400980"/>
                  </a:lnTo>
                  <a:cubicBezTo>
                    <a:pt x="80614" y="384327"/>
                    <a:pt x="73222" y="366523"/>
                    <a:pt x="68172" y="348000"/>
                  </a:cubicBezTo>
                  <a:lnTo>
                    <a:pt x="24000" y="348000"/>
                  </a:lnTo>
                  <a:cubicBezTo>
                    <a:pt x="10745" y="348000"/>
                    <a:pt x="0" y="337255"/>
                    <a:pt x="0" y="324000"/>
                  </a:cubicBezTo>
                  <a:lnTo>
                    <a:pt x="0" y="252000"/>
                  </a:lnTo>
                  <a:cubicBezTo>
                    <a:pt x="0" y="238745"/>
                    <a:pt x="10745" y="228000"/>
                    <a:pt x="24000" y="228000"/>
                  </a:cubicBezTo>
                  <a:lnTo>
                    <a:pt x="68172" y="228000"/>
                  </a:lnTo>
                  <a:cubicBezTo>
                    <a:pt x="73222" y="209477"/>
                    <a:pt x="80614" y="191673"/>
                    <a:pt x="90168" y="175020"/>
                  </a:cubicBezTo>
                  <a:lnTo>
                    <a:pt x="58896" y="143748"/>
                  </a:lnTo>
                  <a:cubicBezTo>
                    <a:pt x="49522" y="134377"/>
                    <a:pt x="49518" y="119181"/>
                    <a:pt x="58889" y="109807"/>
                  </a:cubicBezTo>
                  <a:cubicBezTo>
                    <a:pt x="58891" y="109805"/>
                    <a:pt x="58894" y="109802"/>
                    <a:pt x="58896" y="109800"/>
                  </a:cubicBezTo>
                  <a:lnTo>
                    <a:pt x="109812" y="58896"/>
                  </a:lnTo>
                  <a:cubicBezTo>
                    <a:pt x="119184" y="49527"/>
                    <a:pt x="134376" y="49527"/>
                    <a:pt x="143748" y="58896"/>
                  </a:cubicBezTo>
                  <a:lnTo>
                    <a:pt x="175020" y="90168"/>
                  </a:lnTo>
                  <a:cubicBezTo>
                    <a:pt x="191676" y="80620"/>
                    <a:pt x="209479" y="73229"/>
                    <a:pt x="228000" y="68172"/>
                  </a:cubicBezTo>
                  <a:lnTo>
                    <a:pt x="228000" y="24000"/>
                  </a:lnTo>
                  <a:cubicBezTo>
                    <a:pt x="228000" y="10745"/>
                    <a:pt x="238745" y="0"/>
                    <a:pt x="252000" y="0"/>
                  </a:cubicBezTo>
                  <a:lnTo>
                    <a:pt x="324000" y="0"/>
                  </a:lnTo>
                  <a:cubicBezTo>
                    <a:pt x="337255" y="0"/>
                    <a:pt x="348000" y="10745"/>
                    <a:pt x="348000" y="24000"/>
                  </a:cubicBezTo>
                  <a:lnTo>
                    <a:pt x="348000" y="68172"/>
                  </a:lnTo>
                  <a:cubicBezTo>
                    <a:pt x="366521" y="73229"/>
                    <a:pt x="384324" y="80620"/>
                    <a:pt x="400980" y="90168"/>
                  </a:cubicBezTo>
                  <a:lnTo>
                    <a:pt x="432252" y="58896"/>
                  </a:lnTo>
                  <a:cubicBezTo>
                    <a:pt x="441624" y="49527"/>
                    <a:pt x="456816" y="49527"/>
                    <a:pt x="466188" y="58896"/>
                  </a:cubicBezTo>
                  <a:lnTo>
                    <a:pt x="517104" y="109800"/>
                  </a:lnTo>
                  <a:cubicBezTo>
                    <a:pt x="526479" y="119171"/>
                    <a:pt x="526482" y="134367"/>
                    <a:pt x="517111" y="143741"/>
                  </a:cubicBezTo>
                  <a:cubicBezTo>
                    <a:pt x="517109" y="143743"/>
                    <a:pt x="517106" y="143746"/>
                    <a:pt x="517104" y="143748"/>
                  </a:cubicBezTo>
                  <a:lnTo>
                    <a:pt x="485832" y="175020"/>
                  </a:lnTo>
                  <a:cubicBezTo>
                    <a:pt x="495386" y="191673"/>
                    <a:pt x="502778" y="209477"/>
                    <a:pt x="507828" y="228000"/>
                  </a:cubicBezTo>
                  <a:lnTo>
                    <a:pt x="552000" y="228000"/>
                  </a:lnTo>
                  <a:cubicBezTo>
                    <a:pt x="565255" y="228000"/>
                    <a:pt x="576000" y="238745"/>
                    <a:pt x="576000" y="252000"/>
                  </a:cubicBezTo>
                  <a:lnTo>
                    <a:pt x="576000" y="324000"/>
                  </a:lnTo>
                  <a:cubicBezTo>
                    <a:pt x="576000" y="337255"/>
                    <a:pt x="565255" y="348000"/>
                    <a:pt x="552000" y="348000"/>
                  </a:cubicBezTo>
                  <a:lnTo>
                    <a:pt x="507828" y="348000"/>
                  </a:lnTo>
                  <a:cubicBezTo>
                    <a:pt x="502778" y="366523"/>
                    <a:pt x="495386" y="384327"/>
                    <a:pt x="485832" y="400980"/>
                  </a:cubicBezTo>
                  <a:lnTo>
                    <a:pt x="517104" y="432252"/>
                  </a:lnTo>
                  <a:cubicBezTo>
                    <a:pt x="526479" y="441623"/>
                    <a:pt x="526482" y="456819"/>
                    <a:pt x="517111" y="466193"/>
                  </a:cubicBezTo>
                  <a:cubicBezTo>
                    <a:pt x="517109" y="466195"/>
                    <a:pt x="517106" y="466198"/>
                    <a:pt x="517104" y="466200"/>
                  </a:cubicBezTo>
                  <a:lnTo>
                    <a:pt x="466188" y="517104"/>
                  </a:lnTo>
                  <a:cubicBezTo>
                    <a:pt x="456816" y="526473"/>
                    <a:pt x="441624" y="526473"/>
                    <a:pt x="432252" y="517104"/>
                  </a:cubicBezTo>
                  <a:lnTo>
                    <a:pt x="400980" y="485832"/>
                  </a:lnTo>
                  <a:cubicBezTo>
                    <a:pt x="384324" y="495380"/>
                    <a:pt x="366521" y="502771"/>
                    <a:pt x="348000" y="507828"/>
                  </a:cubicBezTo>
                  <a:lnTo>
                    <a:pt x="348000" y="552000"/>
                  </a:lnTo>
                  <a:cubicBezTo>
                    <a:pt x="348000" y="565255"/>
                    <a:pt x="337255" y="576000"/>
                    <a:pt x="324000" y="576000"/>
                  </a:cubicBezTo>
                  <a:close/>
                  <a:moveTo>
                    <a:pt x="173172" y="458724"/>
                  </a:moveTo>
                  <a:cubicBezTo>
                    <a:pt x="175430" y="458723"/>
                    <a:pt x="177643" y="459359"/>
                    <a:pt x="179556" y="460560"/>
                  </a:cubicBezTo>
                  <a:cubicBezTo>
                    <a:pt x="198948" y="472809"/>
                    <a:pt x="220285" y="481664"/>
                    <a:pt x="242652" y="486744"/>
                  </a:cubicBezTo>
                  <a:cubicBezTo>
                    <a:pt x="248122" y="487984"/>
                    <a:pt x="252004" y="492847"/>
                    <a:pt x="252000" y="498456"/>
                  </a:cubicBezTo>
                  <a:lnTo>
                    <a:pt x="252000" y="552000"/>
                  </a:lnTo>
                  <a:lnTo>
                    <a:pt x="324000" y="552000"/>
                  </a:lnTo>
                  <a:lnTo>
                    <a:pt x="324000" y="498456"/>
                  </a:lnTo>
                  <a:cubicBezTo>
                    <a:pt x="323996" y="492847"/>
                    <a:pt x="327878" y="487984"/>
                    <a:pt x="333348" y="486744"/>
                  </a:cubicBezTo>
                  <a:cubicBezTo>
                    <a:pt x="355715" y="481664"/>
                    <a:pt x="377052" y="472809"/>
                    <a:pt x="396444" y="460560"/>
                  </a:cubicBezTo>
                  <a:cubicBezTo>
                    <a:pt x="401185" y="457583"/>
                    <a:pt x="407355" y="458281"/>
                    <a:pt x="411312" y="462240"/>
                  </a:cubicBezTo>
                  <a:lnTo>
                    <a:pt x="449220" y="500136"/>
                  </a:lnTo>
                  <a:lnTo>
                    <a:pt x="500136" y="449232"/>
                  </a:lnTo>
                  <a:lnTo>
                    <a:pt x="462240" y="411312"/>
                  </a:lnTo>
                  <a:cubicBezTo>
                    <a:pt x="458274" y="407353"/>
                    <a:pt x="457577" y="401176"/>
                    <a:pt x="460560" y="396432"/>
                  </a:cubicBezTo>
                  <a:cubicBezTo>
                    <a:pt x="472815" y="377042"/>
                    <a:pt x="481674" y="355704"/>
                    <a:pt x="486756" y="333336"/>
                  </a:cubicBezTo>
                  <a:cubicBezTo>
                    <a:pt x="488000" y="327871"/>
                    <a:pt x="492863" y="323995"/>
                    <a:pt x="498468" y="324000"/>
                  </a:cubicBezTo>
                  <a:lnTo>
                    <a:pt x="552000" y="324000"/>
                  </a:lnTo>
                  <a:lnTo>
                    <a:pt x="552000" y="252000"/>
                  </a:lnTo>
                  <a:lnTo>
                    <a:pt x="498468" y="252000"/>
                  </a:lnTo>
                  <a:cubicBezTo>
                    <a:pt x="492863" y="252005"/>
                    <a:pt x="488000" y="248129"/>
                    <a:pt x="486756" y="242664"/>
                  </a:cubicBezTo>
                  <a:cubicBezTo>
                    <a:pt x="481674" y="220296"/>
                    <a:pt x="472815" y="198958"/>
                    <a:pt x="460560" y="179568"/>
                  </a:cubicBezTo>
                  <a:cubicBezTo>
                    <a:pt x="457577" y="174824"/>
                    <a:pt x="458274" y="168647"/>
                    <a:pt x="462240" y="164688"/>
                  </a:cubicBezTo>
                  <a:lnTo>
                    <a:pt x="500136" y="126780"/>
                  </a:lnTo>
                  <a:lnTo>
                    <a:pt x="449220" y="75864"/>
                  </a:lnTo>
                  <a:lnTo>
                    <a:pt x="411312" y="113760"/>
                  </a:lnTo>
                  <a:cubicBezTo>
                    <a:pt x="407355" y="117719"/>
                    <a:pt x="401185" y="118417"/>
                    <a:pt x="396444" y="115440"/>
                  </a:cubicBezTo>
                  <a:cubicBezTo>
                    <a:pt x="377052" y="103191"/>
                    <a:pt x="355715" y="94336"/>
                    <a:pt x="333348" y="89256"/>
                  </a:cubicBezTo>
                  <a:cubicBezTo>
                    <a:pt x="327878" y="88016"/>
                    <a:pt x="323996" y="83153"/>
                    <a:pt x="324000" y="77544"/>
                  </a:cubicBezTo>
                  <a:lnTo>
                    <a:pt x="324000" y="24000"/>
                  </a:lnTo>
                  <a:lnTo>
                    <a:pt x="252000" y="24000"/>
                  </a:lnTo>
                  <a:lnTo>
                    <a:pt x="252000" y="77544"/>
                  </a:lnTo>
                  <a:cubicBezTo>
                    <a:pt x="252004" y="83153"/>
                    <a:pt x="248122" y="88016"/>
                    <a:pt x="242652" y="89256"/>
                  </a:cubicBezTo>
                  <a:cubicBezTo>
                    <a:pt x="220285" y="94336"/>
                    <a:pt x="198948" y="103191"/>
                    <a:pt x="179556" y="115440"/>
                  </a:cubicBezTo>
                  <a:cubicBezTo>
                    <a:pt x="174815" y="118417"/>
                    <a:pt x="168645" y="117719"/>
                    <a:pt x="164688" y="113760"/>
                  </a:cubicBezTo>
                  <a:lnTo>
                    <a:pt x="126780" y="75864"/>
                  </a:lnTo>
                  <a:lnTo>
                    <a:pt x="75864" y="126768"/>
                  </a:lnTo>
                  <a:lnTo>
                    <a:pt x="113760" y="164688"/>
                  </a:lnTo>
                  <a:cubicBezTo>
                    <a:pt x="117726" y="168647"/>
                    <a:pt x="118423" y="174824"/>
                    <a:pt x="115440" y="179568"/>
                  </a:cubicBezTo>
                  <a:cubicBezTo>
                    <a:pt x="103185" y="198958"/>
                    <a:pt x="94326" y="220296"/>
                    <a:pt x="89244" y="242664"/>
                  </a:cubicBezTo>
                  <a:cubicBezTo>
                    <a:pt x="88000" y="248129"/>
                    <a:pt x="83137" y="252005"/>
                    <a:pt x="77532" y="252000"/>
                  </a:cubicBezTo>
                  <a:lnTo>
                    <a:pt x="24000" y="252000"/>
                  </a:lnTo>
                  <a:lnTo>
                    <a:pt x="24000" y="324000"/>
                  </a:lnTo>
                  <a:lnTo>
                    <a:pt x="77532" y="324000"/>
                  </a:lnTo>
                  <a:cubicBezTo>
                    <a:pt x="83137" y="323995"/>
                    <a:pt x="88000" y="327871"/>
                    <a:pt x="89244" y="333336"/>
                  </a:cubicBezTo>
                  <a:cubicBezTo>
                    <a:pt x="94326" y="355704"/>
                    <a:pt x="103185" y="377042"/>
                    <a:pt x="115440" y="396432"/>
                  </a:cubicBezTo>
                  <a:cubicBezTo>
                    <a:pt x="118423" y="401176"/>
                    <a:pt x="117726" y="407353"/>
                    <a:pt x="113760" y="411312"/>
                  </a:cubicBezTo>
                  <a:lnTo>
                    <a:pt x="75864" y="449220"/>
                  </a:lnTo>
                  <a:lnTo>
                    <a:pt x="126780" y="500136"/>
                  </a:lnTo>
                  <a:lnTo>
                    <a:pt x="164688" y="462240"/>
                  </a:lnTo>
                  <a:cubicBezTo>
                    <a:pt x="166938" y="459989"/>
                    <a:pt x="169990" y="458725"/>
                    <a:pt x="173172" y="458724"/>
                  </a:cubicBezTo>
                  <a:close/>
                </a:path>
              </a:pathLst>
            </a:custGeom>
            <a:grpFill/>
            <a:ln w="11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8" name="任意多边形: 形状 97"/>
            <p:cNvSpPr/>
            <p:nvPr/>
          </p:nvSpPr>
          <p:spPr>
            <a:xfrm>
              <a:off x="10197419" y="2484022"/>
              <a:ext cx="120000" cy="252000"/>
            </a:xfrm>
            <a:custGeom>
              <a:avLst/>
              <a:gdLst>
                <a:gd name="connsiteX0" fmla="*/ 120000 w 120000"/>
                <a:gd name="connsiteY0" fmla="*/ 263467 h 252000"/>
                <a:gd name="connsiteX1" fmla="*/ 96000 w 120000"/>
                <a:gd name="connsiteY1" fmla="*/ 263467 h 252000"/>
                <a:gd name="connsiteX2" fmla="*/ 96000 w 120000"/>
                <a:gd name="connsiteY2" fmla="*/ 110299 h 252000"/>
                <a:gd name="connsiteX3" fmla="*/ 60000 w 120000"/>
                <a:gd name="connsiteY3" fmla="*/ 38299 h 252000"/>
                <a:gd name="connsiteX4" fmla="*/ 24000 w 120000"/>
                <a:gd name="connsiteY4" fmla="*/ 110299 h 252000"/>
                <a:gd name="connsiteX5" fmla="*/ 24000 w 120000"/>
                <a:gd name="connsiteY5" fmla="*/ 263467 h 252000"/>
                <a:gd name="connsiteX6" fmla="*/ 0 w 120000"/>
                <a:gd name="connsiteY6" fmla="*/ 263467 h 252000"/>
                <a:gd name="connsiteX7" fmla="*/ 0 w 120000"/>
                <a:gd name="connsiteY7" fmla="*/ 107467 h 252000"/>
                <a:gd name="connsiteX8" fmla="*/ 1260 w 120000"/>
                <a:gd name="connsiteY8" fmla="*/ 102103 h 252000"/>
                <a:gd name="connsiteX9" fmla="*/ 49260 w 120000"/>
                <a:gd name="connsiteY9" fmla="*/ 6103 h 252000"/>
                <a:gd name="connsiteX10" fmla="*/ 66403 w 120000"/>
                <a:gd name="connsiteY10" fmla="*/ 1766 h 252000"/>
                <a:gd name="connsiteX11" fmla="*/ 70740 w 120000"/>
                <a:gd name="connsiteY11" fmla="*/ 6103 h 252000"/>
                <a:gd name="connsiteX12" fmla="*/ 118740 w 120000"/>
                <a:gd name="connsiteY12" fmla="*/ 102103 h 252000"/>
                <a:gd name="connsiteX13" fmla="*/ 120000 w 120000"/>
                <a:gd name="connsiteY13" fmla="*/ 107467 h 25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000" h="252000">
                  <a:moveTo>
                    <a:pt x="120000" y="263467"/>
                  </a:moveTo>
                  <a:lnTo>
                    <a:pt x="96000" y="263467"/>
                  </a:lnTo>
                  <a:lnTo>
                    <a:pt x="96000" y="110299"/>
                  </a:lnTo>
                  <a:lnTo>
                    <a:pt x="60000" y="38299"/>
                  </a:lnTo>
                  <a:lnTo>
                    <a:pt x="24000" y="110299"/>
                  </a:lnTo>
                  <a:lnTo>
                    <a:pt x="24000" y="263467"/>
                  </a:lnTo>
                  <a:lnTo>
                    <a:pt x="0" y="263467"/>
                  </a:lnTo>
                  <a:lnTo>
                    <a:pt x="0" y="107467"/>
                  </a:lnTo>
                  <a:cubicBezTo>
                    <a:pt x="-2" y="105605"/>
                    <a:pt x="430" y="103769"/>
                    <a:pt x="1260" y="102103"/>
                  </a:cubicBezTo>
                  <a:lnTo>
                    <a:pt x="49260" y="6103"/>
                  </a:lnTo>
                  <a:cubicBezTo>
                    <a:pt x="52796" y="171"/>
                    <a:pt x="60472" y="-1771"/>
                    <a:pt x="66403" y="1766"/>
                  </a:cubicBezTo>
                  <a:cubicBezTo>
                    <a:pt x="68186" y="2829"/>
                    <a:pt x="69677" y="4319"/>
                    <a:pt x="70740" y="6103"/>
                  </a:cubicBezTo>
                  <a:lnTo>
                    <a:pt x="118740" y="102103"/>
                  </a:lnTo>
                  <a:cubicBezTo>
                    <a:pt x="119570" y="103769"/>
                    <a:pt x="120002" y="105605"/>
                    <a:pt x="120000" y="107467"/>
                  </a:cubicBezTo>
                  <a:close/>
                </a:path>
              </a:pathLst>
            </a:custGeom>
            <a:grpFill/>
            <a:ln w="11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9" name="任意多边形: 形状 98"/>
            <p:cNvSpPr/>
            <p:nvPr/>
          </p:nvSpPr>
          <p:spPr>
            <a:xfrm>
              <a:off x="10209419" y="2567489"/>
              <a:ext cx="96000" cy="48000"/>
            </a:xfrm>
            <a:custGeom>
              <a:avLst/>
              <a:gdLst>
                <a:gd name="connsiteX0" fmla="*/ 48000 w 96000"/>
                <a:gd name="connsiteY0" fmla="*/ 48000 h 48000"/>
                <a:gd name="connsiteX1" fmla="*/ 15516 w 96000"/>
                <a:gd name="connsiteY1" fmla="*/ 32484 h 48000"/>
                <a:gd name="connsiteX2" fmla="*/ 0 w 96000"/>
                <a:gd name="connsiteY2" fmla="*/ 24000 h 48000"/>
                <a:gd name="connsiteX3" fmla="*/ 0 w 96000"/>
                <a:gd name="connsiteY3" fmla="*/ 0 h 48000"/>
                <a:gd name="connsiteX4" fmla="*/ 32484 w 96000"/>
                <a:gd name="connsiteY4" fmla="*/ 15516 h 48000"/>
                <a:gd name="connsiteX5" fmla="*/ 48000 w 96000"/>
                <a:gd name="connsiteY5" fmla="*/ 24000 h 48000"/>
                <a:gd name="connsiteX6" fmla="*/ 63516 w 96000"/>
                <a:gd name="connsiteY6" fmla="*/ 15516 h 48000"/>
                <a:gd name="connsiteX7" fmla="*/ 96000 w 96000"/>
                <a:gd name="connsiteY7" fmla="*/ 0 h 48000"/>
                <a:gd name="connsiteX8" fmla="*/ 96000 w 96000"/>
                <a:gd name="connsiteY8" fmla="*/ 24000 h 48000"/>
                <a:gd name="connsiteX9" fmla="*/ 80484 w 96000"/>
                <a:gd name="connsiteY9" fmla="*/ 32484 h 48000"/>
                <a:gd name="connsiteX10" fmla="*/ 48000 w 96000"/>
                <a:gd name="connsiteY10" fmla="*/ 48000 h 4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000" h="48000">
                  <a:moveTo>
                    <a:pt x="48000" y="48000"/>
                  </a:moveTo>
                  <a:cubicBezTo>
                    <a:pt x="35416" y="47861"/>
                    <a:pt x="23533" y="42185"/>
                    <a:pt x="15516" y="32484"/>
                  </a:cubicBezTo>
                  <a:cubicBezTo>
                    <a:pt x="9600" y="26604"/>
                    <a:pt x="6744" y="24000"/>
                    <a:pt x="0" y="24000"/>
                  </a:cubicBezTo>
                  <a:lnTo>
                    <a:pt x="0" y="0"/>
                  </a:lnTo>
                  <a:cubicBezTo>
                    <a:pt x="12584" y="139"/>
                    <a:pt x="24467" y="5815"/>
                    <a:pt x="32484" y="15516"/>
                  </a:cubicBezTo>
                  <a:cubicBezTo>
                    <a:pt x="38364" y="21396"/>
                    <a:pt x="41256" y="24000"/>
                    <a:pt x="48000" y="24000"/>
                  </a:cubicBezTo>
                  <a:cubicBezTo>
                    <a:pt x="54744" y="24000"/>
                    <a:pt x="57600" y="21396"/>
                    <a:pt x="63516" y="15516"/>
                  </a:cubicBezTo>
                  <a:cubicBezTo>
                    <a:pt x="71533" y="5815"/>
                    <a:pt x="83416" y="139"/>
                    <a:pt x="96000" y="0"/>
                  </a:cubicBezTo>
                  <a:lnTo>
                    <a:pt x="96000" y="24000"/>
                  </a:lnTo>
                  <a:cubicBezTo>
                    <a:pt x="89256" y="24000"/>
                    <a:pt x="86400" y="26604"/>
                    <a:pt x="80484" y="32484"/>
                  </a:cubicBezTo>
                  <a:cubicBezTo>
                    <a:pt x="72467" y="42185"/>
                    <a:pt x="60584" y="47861"/>
                    <a:pt x="48000" y="48000"/>
                  </a:cubicBezTo>
                  <a:close/>
                </a:path>
              </a:pathLst>
            </a:custGeom>
            <a:grpFill/>
            <a:ln w="11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0" name="任意多边形: 形状 99"/>
            <p:cNvSpPr/>
            <p:nvPr/>
          </p:nvSpPr>
          <p:spPr>
            <a:xfrm>
              <a:off x="10245419" y="2603489"/>
              <a:ext cx="24000" cy="144000"/>
            </a:xfrm>
            <a:custGeom>
              <a:avLst/>
              <a:gdLst>
                <a:gd name="connsiteX0" fmla="*/ 0 w 24000"/>
                <a:gd name="connsiteY0" fmla="*/ 0 h 144000"/>
                <a:gd name="connsiteX1" fmla="*/ 24000 w 24000"/>
                <a:gd name="connsiteY1" fmla="*/ 0 h 144000"/>
                <a:gd name="connsiteX2" fmla="*/ 24000 w 24000"/>
                <a:gd name="connsiteY2" fmla="*/ 144000 h 144000"/>
                <a:gd name="connsiteX3" fmla="*/ 0 w 24000"/>
                <a:gd name="connsiteY3" fmla="*/ 144000 h 14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00" h="144000">
                  <a:moveTo>
                    <a:pt x="0" y="0"/>
                  </a:moveTo>
                  <a:lnTo>
                    <a:pt x="24000" y="0"/>
                  </a:lnTo>
                  <a:lnTo>
                    <a:pt x="24000" y="144000"/>
                  </a:lnTo>
                  <a:lnTo>
                    <a:pt x="0" y="144000"/>
                  </a:lnTo>
                  <a:close/>
                </a:path>
              </a:pathLst>
            </a:custGeom>
            <a:grpFill/>
            <a:ln w="11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1" name="任意多边形: 形状 100"/>
            <p:cNvSpPr/>
            <p:nvPr/>
          </p:nvSpPr>
          <p:spPr>
            <a:xfrm>
              <a:off x="10233419" y="2519489"/>
              <a:ext cx="48000" cy="24000"/>
            </a:xfrm>
            <a:custGeom>
              <a:avLst/>
              <a:gdLst>
                <a:gd name="connsiteX0" fmla="*/ 0 w 48000"/>
                <a:gd name="connsiteY0" fmla="*/ 0 h 24000"/>
                <a:gd name="connsiteX1" fmla="*/ 48000 w 48000"/>
                <a:gd name="connsiteY1" fmla="*/ 0 h 24000"/>
                <a:gd name="connsiteX2" fmla="*/ 48000 w 48000"/>
                <a:gd name="connsiteY2" fmla="*/ 24000 h 24000"/>
                <a:gd name="connsiteX3" fmla="*/ 0 w 48000"/>
                <a:gd name="connsiteY3" fmla="*/ 24000 h 2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000" h="24000">
                  <a:moveTo>
                    <a:pt x="0" y="0"/>
                  </a:moveTo>
                  <a:lnTo>
                    <a:pt x="48000" y="0"/>
                  </a:lnTo>
                  <a:lnTo>
                    <a:pt x="48000" y="24000"/>
                  </a:lnTo>
                  <a:lnTo>
                    <a:pt x="0" y="24000"/>
                  </a:lnTo>
                  <a:close/>
                </a:path>
              </a:pathLst>
            </a:custGeom>
            <a:grpFill/>
            <a:ln w="11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7" name="AutoShape 52"/>
          <p:cNvSpPr>
            <a:spLocks noChangeAspect="1" noChangeArrowheads="1" noTextEdit="1"/>
          </p:cNvSpPr>
          <p:nvPr/>
        </p:nvSpPr>
        <p:spPr bwMode="auto">
          <a:xfrm>
            <a:off x="6356400" y="1413775"/>
            <a:ext cx="4683777" cy="4570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48" name="Freeform 54"/>
          <p:cNvSpPr/>
          <p:nvPr/>
        </p:nvSpPr>
        <p:spPr bwMode="auto">
          <a:xfrm>
            <a:off x="7146078" y="1413775"/>
            <a:ext cx="3099485" cy="1601565"/>
          </a:xfrm>
          <a:custGeom>
            <a:avLst/>
            <a:gdLst>
              <a:gd name="T0" fmla="*/ 702 w 1403"/>
              <a:gd name="T1" fmla="*/ 725 h 725"/>
              <a:gd name="T2" fmla="*/ 1061 w 1403"/>
              <a:gd name="T3" fmla="*/ 631 h 725"/>
              <a:gd name="T4" fmla="*/ 1403 w 1403"/>
              <a:gd name="T5" fmla="*/ 715 h 725"/>
              <a:gd name="T6" fmla="*/ 1403 w 1403"/>
              <a:gd name="T7" fmla="*/ 702 h 725"/>
              <a:gd name="T8" fmla="*/ 702 w 1403"/>
              <a:gd name="T9" fmla="*/ 0 h 725"/>
              <a:gd name="T10" fmla="*/ 0 w 1403"/>
              <a:gd name="T11" fmla="*/ 702 h 725"/>
              <a:gd name="T12" fmla="*/ 0 w 1403"/>
              <a:gd name="T13" fmla="*/ 715 h 725"/>
              <a:gd name="T14" fmla="*/ 342 w 1403"/>
              <a:gd name="T15" fmla="*/ 631 h 725"/>
              <a:gd name="T16" fmla="*/ 702 w 1403"/>
              <a:gd name="T17" fmla="*/ 725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03" h="725">
                <a:moveTo>
                  <a:pt x="702" y="725"/>
                </a:moveTo>
                <a:cubicBezTo>
                  <a:pt x="808" y="665"/>
                  <a:pt x="931" y="631"/>
                  <a:pt x="1061" y="631"/>
                </a:cubicBezTo>
                <a:cubicBezTo>
                  <a:pt x="1185" y="631"/>
                  <a:pt x="1301" y="661"/>
                  <a:pt x="1403" y="715"/>
                </a:cubicBezTo>
                <a:cubicBezTo>
                  <a:pt x="1403" y="711"/>
                  <a:pt x="1403" y="706"/>
                  <a:pt x="1403" y="702"/>
                </a:cubicBezTo>
                <a:cubicBezTo>
                  <a:pt x="1403" y="315"/>
                  <a:pt x="1089" y="0"/>
                  <a:pt x="702" y="0"/>
                </a:cubicBezTo>
                <a:cubicBezTo>
                  <a:pt x="315" y="0"/>
                  <a:pt x="0" y="315"/>
                  <a:pt x="0" y="702"/>
                </a:cubicBezTo>
                <a:cubicBezTo>
                  <a:pt x="0" y="706"/>
                  <a:pt x="0" y="711"/>
                  <a:pt x="0" y="715"/>
                </a:cubicBezTo>
                <a:cubicBezTo>
                  <a:pt x="103" y="661"/>
                  <a:pt x="219" y="631"/>
                  <a:pt x="342" y="631"/>
                </a:cubicBezTo>
                <a:cubicBezTo>
                  <a:pt x="473" y="631"/>
                  <a:pt x="595" y="665"/>
                  <a:pt x="702" y="725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endParaRPr lang="en-US" sz="2135" dirty="0">
              <a:solidFill>
                <a:schemeClr val="accent1"/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49" name="Freeform 55"/>
          <p:cNvSpPr/>
          <p:nvPr/>
        </p:nvSpPr>
        <p:spPr bwMode="auto">
          <a:xfrm>
            <a:off x="8772320" y="3121453"/>
            <a:ext cx="2267856" cy="2860114"/>
          </a:xfrm>
          <a:custGeom>
            <a:avLst/>
            <a:gdLst>
              <a:gd name="T0" fmla="*/ 342 w 1027"/>
              <a:gd name="T1" fmla="*/ 562 h 1296"/>
              <a:gd name="T2" fmla="*/ 343 w 1027"/>
              <a:gd name="T3" fmla="*/ 594 h 1296"/>
              <a:gd name="T4" fmla="*/ 0 w 1027"/>
              <a:gd name="T5" fmla="*/ 1216 h 1296"/>
              <a:gd name="T6" fmla="*/ 325 w 1027"/>
              <a:gd name="T7" fmla="*/ 1296 h 1296"/>
              <a:gd name="T8" fmla="*/ 1027 w 1027"/>
              <a:gd name="T9" fmla="*/ 594 h 1296"/>
              <a:gd name="T10" fmla="*/ 698 w 1027"/>
              <a:gd name="T11" fmla="*/ 0 h 1296"/>
              <a:gd name="T12" fmla="*/ 342 w 1027"/>
              <a:gd name="T13" fmla="*/ 562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7" h="1296">
                <a:moveTo>
                  <a:pt x="342" y="562"/>
                </a:moveTo>
                <a:cubicBezTo>
                  <a:pt x="342" y="572"/>
                  <a:pt x="343" y="583"/>
                  <a:pt x="343" y="594"/>
                </a:cubicBezTo>
                <a:cubicBezTo>
                  <a:pt x="343" y="855"/>
                  <a:pt x="206" y="1085"/>
                  <a:pt x="0" y="1216"/>
                </a:cubicBezTo>
                <a:cubicBezTo>
                  <a:pt x="97" y="1267"/>
                  <a:pt x="208" y="1296"/>
                  <a:pt x="325" y="1296"/>
                </a:cubicBezTo>
                <a:cubicBezTo>
                  <a:pt x="712" y="1296"/>
                  <a:pt x="1027" y="981"/>
                  <a:pt x="1027" y="594"/>
                </a:cubicBezTo>
                <a:cubicBezTo>
                  <a:pt x="1027" y="344"/>
                  <a:pt x="896" y="124"/>
                  <a:pt x="698" y="0"/>
                </a:cubicBezTo>
                <a:cubicBezTo>
                  <a:pt x="676" y="239"/>
                  <a:pt x="538" y="445"/>
                  <a:pt x="342" y="562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endParaRPr lang="en-US" sz="2135" dirty="0">
              <a:solidFill>
                <a:schemeClr val="accent1"/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50" name="Freeform 56"/>
          <p:cNvSpPr/>
          <p:nvPr/>
        </p:nvSpPr>
        <p:spPr bwMode="auto">
          <a:xfrm>
            <a:off x="8772320" y="2882082"/>
            <a:ext cx="1470775" cy="1394275"/>
          </a:xfrm>
          <a:custGeom>
            <a:avLst/>
            <a:gdLst>
              <a:gd name="T0" fmla="*/ 0 w 666"/>
              <a:gd name="T1" fmla="*/ 80 h 631"/>
              <a:gd name="T2" fmla="*/ 339 w 666"/>
              <a:gd name="T3" fmla="*/ 631 h 631"/>
              <a:gd name="T4" fmla="*/ 666 w 666"/>
              <a:gd name="T5" fmla="*/ 89 h 631"/>
              <a:gd name="T6" fmla="*/ 325 w 666"/>
              <a:gd name="T7" fmla="*/ 0 h 631"/>
              <a:gd name="T8" fmla="*/ 0 w 666"/>
              <a:gd name="T9" fmla="*/ 80 h 6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6" h="631">
                <a:moveTo>
                  <a:pt x="0" y="80"/>
                </a:moveTo>
                <a:cubicBezTo>
                  <a:pt x="187" y="199"/>
                  <a:pt x="317" y="399"/>
                  <a:pt x="339" y="631"/>
                </a:cubicBezTo>
                <a:cubicBezTo>
                  <a:pt x="522" y="515"/>
                  <a:pt x="649" y="317"/>
                  <a:pt x="666" y="89"/>
                </a:cubicBezTo>
                <a:cubicBezTo>
                  <a:pt x="565" y="32"/>
                  <a:pt x="449" y="0"/>
                  <a:pt x="325" y="0"/>
                </a:cubicBezTo>
                <a:cubicBezTo>
                  <a:pt x="208" y="0"/>
                  <a:pt x="97" y="29"/>
                  <a:pt x="0" y="80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</p:spPr>
        <p:txBody>
          <a:bodyPr vert="horz" wrap="square" lIns="274320" tIns="0" rIns="0" bIns="274320" numCol="1" anchor="ctr" anchorCtr="0" compatLnSpc="1"/>
          <a:lstStyle/>
          <a:p>
            <a:pPr algn="ctr"/>
            <a:r>
              <a:rPr lang="en-US" dirty="0">
                <a:solidFill>
                  <a:schemeClr val="bg2"/>
                </a:solidFill>
                <a:ea typeface="Inter" panose="02000503000000020004" charset="0"/>
                <a:cs typeface="Inter" panose="02000503000000020004" charset="0"/>
              </a:rPr>
              <a:t>02</a:t>
            </a:r>
            <a:endParaRPr lang="en-US" dirty="0">
              <a:solidFill>
                <a:schemeClr val="bg2"/>
              </a:solidFill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51" name="Freeform 57"/>
          <p:cNvSpPr/>
          <p:nvPr/>
        </p:nvSpPr>
        <p:spPr bwMode="auto">
          <a:xfrm>
            <a:off x="6353932" y="3121453"/>
            <a:ext cx="2265389" cy="2860114"/>
          </a:xfrm>
          <a:custGeom>
            <a:avLst/>
            <a:gdLst>
              <a:gd name="T0" fmla="*/ 684 w 1026"/>
              <a:gd name="T1" fmla="*/ 594 h 1296"/>
              <a:gd name="T2" fmla="*/ 685 w 1026"/>
              <a:gd name="T3" fmla="*/ 562 h 1296"/>
              <a:gd name="T4" fmla="*/ 328 w 1026"/>
              <a:gd name="T5" fmla="*/ 0 h 1296"/>
              <a:gd name="T6" fmla="*/ 0 w 1026"/>
              <a:gd name="T7" fmla="*/ 594 h 1296"/>
              <a:gd name="T8" fmla="*/ 701 w 1026"/>
              <a:gd name="T9" fmla="*/ 1296 h 1296"/>
              <a:gd name="T10" fmla="*/ 1026 w 1026"/>
              <a:gd name="T11" fmla="*/ 1216 h 1296"/>
              <a:gd name="T12" fmla="*/ 684 w 1026"/>
              <a:gd name="T13" fmla="*/ 594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6" h="1296">
                <a:moveTo>
                  <a:pt x="684" y="594"/>
                </a:moveTo>
                <a:cubicBezTo>
                  <a:pt x="684" y="583"/>
                  <a:pt x="684" y="572"/>
                  <a:pt x="685" y="562"/>
                </a:cubicBezTo>
                <a:cubicBezTo>
                  <a:pt x="489" y="445"/>
                  <a:pt x="351" y="239"/>
                  <a:pt x="328" y="0"/>
                </a:cubicBezTo>
                <a:cubicBezTo>
                  <a:pt x="131" y="124"/>
                  <a:pt x="0" y="344"/>
                  <a:pt x="0" y="594"/>
                </a:cubicBezTo>
                <a:cubicBezTo>
                  <a:pt x="0" y="981"/>
                  <a:pt x="315" y="1296"/>
                  <a:pt x="701" y="1296"/>
                </a:cubicBezTo>
                <a:cubicBezTo>
                  <a:pt x="819" y="1296"/>
                  <a:pt x="929" y="1267"/>
                  <a:pt x="1026" y="1216"/>
                </a:cubicBezTo>
                <a:cubicBezTo>
                  <a:pt x="821" y="1085"/>
                  <a:pt x="684" y="855"/>
                  <a:pt x="684" y="594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endParaRPr lang="en-US" sz="2135" dirty="0">
              <a:solidFill>
                <a:schemeClr val="accent1"/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52" name="Freeform 58"/>
          <p:cNvSpPr/>
          <p:nvPr/>
        </p:nvSpPr>
        <p:spPr bwMode="auto">
          <a:xfrm>
            <a:off x="7151013" y="2882082"/>
            <a:ext cx="1468307" cy="1394275"/>
          </a:xfrm>
          <a:custGeom>
            <a:avLst/>
            <a:gdLst>
              <a:gd name="T0" fmla="*/ 327 w 665"/>
              <a:gd name="T1" fmla="*/ 631 h 631"/>
              <a:gd name="T2" fmla="*/ 665 w 665"/>
              <a:gd name="T3" fmla="*/ 80 h 631"/>
              <a:gd name="T4" fmla="*/ 340 w 665"/>
              <a:gd name="T5" fmla="*/ 0 h 631"/>
              <a:gd name="T6" fmla="*/ 0 w 665"/>
              <a:gd name="T7" fmla="*/ 89 h 631"/>
              <a:gd name="T8" fmla="*/ 327 w 665"/>
              <a:gd name="T9" fmla="*/ 631 h 6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5" h="631">
                <a:moveTo>
                  <a:pt x="327" y="631"/>
                </a:moveTo>
                <a:cubicBezTo>
                  <a:pt x="349" y="399"/>
                  <a:pt x="479" y="199"/>
                  <a:pt x="665" y="80"/>
                </a:cubicBezTo>
                <a:cubicBezTo>
                  <a:pt x="568" y="29"/>
                  <a:pt x="458" y="0"/>
                  <a:pt x="340" y="0"/>
                </a:cubicBezTo>
                <a:cubicBezTo>
                  <a:pt x="217" y="0"/>
                  <a:pt x="101" y="32"/>
                  <a:pt x="0" y="89"/>
                </a:cubicBezTo>
                <a:cubicBezTo>
                  <a:pt x="17" y="317"/>
                  <a:pt x="143" y="515"/>
                  <a:pt x="327" y="631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</p:spPr>
        <p:txBody>
          <a:bodyPr vert="horz" wrap="square" lIns="91440" tIns="0" rIns="274320" bIns="274320" numCol="1" anchor="ctr" anchorCtr="0" compatLnSpc="1"/>
          <a:lstStyle/>
          <a:p>
            <a:pPr algn="ctr"/>
            <a:r>
              <a:rPr lang="en-US" dirty="0">
                <a:solidFill>
                  <a:schemeClr val="bg2"/>
                </a:solidFill>
                <a:ea typeface="Inter" panose="02000503000000020004" charset="0"/>
                <a:cs typeface="Inter" panose="02000503000000020004" charset="0"/>
              </a:rPr>
              <a:t>01</a:t>
            </a:r>
            <a:endParaRPr lang="en-US" dirty="0">
              <a:solidFill>
                <a:schemeClr val="bg2"/>
              </a:solidFill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53" name="Freeform 59"/>
          <p:cNvSpPr/>
          <p:nvPr/>
        </p:nvSpPr>
        <p:spPr bwMode="auto">
          <a:xfrm>
            <a:off x="7943159" y="4402212"/>
            <a:ext cx="1510259" cy="1359726"/>
          </a:xfrm>
          <a:custGeom>
            <a:avLst/>
            <a:gdLst>
              <a:gd name="T0" fmla="*/ 684 w 684"/>
              <a:gd name="T1" fmla="*/ 13 h 615"/>
              <a:gd name="T2" fmla="*/ 684 w 684"/>
              <a:gd name="T3" fmla="*/ 0 h 615"/>
              <a:gd name="T4" fmla="*/ 342 w 684"/>
              <a:gd name="T5" fmla="*/ 84 h 615"/>
              <a:gd name="T6" fmla="*/ 0 w 684"/>
              <a:gd name="T7" fmla="*/ 0 h 615"/>
              <a:gd name="T8" fmla="*/ 0 w 684"/>
              <a:gd name="T9" fmla="*/ 13 h 615"/>
              <a:gd name="T10" fmla="*/ 342 w 684"/>
              <a:gd name="T11" fmla="*/ 615 h 615"/>
              <a:gd name="T12" fmla="*/ 684 w 684"/>
              <a:gd name="T13" fmla="*/ 13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4" h="615">
                <a:moveTo>
                  <a:pt x="684" y="13"/>
                </a:moveTo>
                <a:cubicBezTo>
                  <a:pt x="684" y="9"/>
                  <a:pt x="684" y="4"/>
                  <a:pt x="684" y="0"/>
                </a:cubicBezTo>
                <a:cubicBezTo>
                  <a:pt x="582" y="54"/>
                  <a:pt x="465" y="84"/>
                  <a:pt x="342" y="84"/>
                </a:cubicBezTo>
                <a:cubicBezTo>
                  <a:pt x="218" y="84"/>
                  <a:pt x="102" y="54"/>
                  <a:pt x="0" y="0"/>
                </a:cubicBezTo>
                <a:cubicBezTo>
                  <a:pt x="0" y="4"/>
                  <a:pt x="0" y="9"/>
                  <a:pt x="0" y="13"/>
                </a:cubicBezTo>
                <a:cubicBezTo>
                  <a:pt x="0" y="269"/>
                  <a:pt x="137" y="493"/>
                  <a:pt x="342" y="615"/>
                </a:cubicBezTo>
                <a:cubicBezTo>
                  <a:pt x="547" y="493"/>
                  <a:pt x="684" y="269"/>
                  <a:pt x="684" y="1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en-US" dirty="0">
                <a:solidFill>
                  <a:schemeClr val="bg2"/>
                </a:solidFill>
                <a:ea typeface="Inter" panose="02000503000000020004" charset="0"/>
                <a:cs typeface="Inter" panose="02000503000000020004" charset="0"/>
              </a:rPr>
              <a:t>03</a:t>
            </a:r>
            <a:endParaRPr lang="en-US" dirty="0">
              <a:solidFill>
                <a:schemeClr val="bg2"/>
              </a:solidFill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8287197" y="2045331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accent1"/>
                </a:solidFill>
                <a:latin typeface="+mn-ea"/>
                <a:cs typeface="Inter" panose="02000503000000020004" charset="0"/>
              </a:rPr>
              <a:t>Topic</a:t>
            </a:r>
            <a:endParaRPr kumimoji="1" lang="zh-CN" altLang="en-US" b="1" dirty="0">
              <a:solidFill>
                <a:schemeClr val="accent1"/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768252" y="4535107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accent1"/>
                </a:solidFill>
                <a:latin typeface="+mn-ea"/>
                <a:cs typeface="Inter" panose="02000503000000020004" charset="0"/>
              </a:rPr>
              <a:t>Topic</a:t>
            </a:r>
            <a:endParaRPr kumimoji="1" lang="zh-CN" altLang="en-US" b="1" dirty="0">
              <a:solidFill>
                <a:schemeClr val="accent1"/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9811078" y="4535107"/>
            <a:ext cx="817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accent1"/>
                </a:solidFill>
                <a:latin typeface="+mn-ea"/>
                <a:cs typeface="Inter" panose="02000503000000020004" charset="0"/>
              </a:rPr>
              <a:t>Topic</a:t>
            </a:r>
            <a:endParaRPr kumimoji="1" lang="zh-CN" altLang="en-US" b="1" dirty="0">
              <a:solidFill>
                <a:schemeClr val="accent1"/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909679" y="2553935"/>
            <a:ext cx="4782270" cy="25857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30000"/>
              </a:lnSpc>
              <a:spcAft>
                <a:spcPts val="0"/>
              </a:spcAft>
              <a:buFont typeface="+mj-lt"/>
              <a:buAutoNum type="arabicPeriod"/>
            </a:pPr>
            <a:r>
              <a:rPr lang="zh-CN" altLang="zh-CN" sz="1400" kern="100" dirty="0">
                <a:latin typeface="+mn-ea"/>
                <a:cs typeface="Inter" panose="02000503000000020004" charset="0"/>
              </a:rPr>
              <a:t>Theory and Research Methods</a:t>
            </a:r>
            <a:endParaRPr lang="zh-CN" altLang="zh-CN" sz="1400" kern="100" dirty="0">
              <a:latin typeface="+mn-ea"/>
              <a:cs typeface="Inter" panose="02000503000000020004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0"/>
              </a:spcAft>
              <a:buFont typeface="+mj-lt"/>
              <a:buAutoNum type="arabicPeriod"/>
            </a:pPr>
            <a:r>
              <a:rPr lang="zh-CN" altLang="zh-CN" sz="1400" kern="100" dirty="0">
                <a:latin typeface="+mn-ea"/>
                <a:cs typeface="Inter" panose="02000503000000020004" charset="0"/>
              </a:rPr>
              <a:t>please enter your title</a:t>
            </a:r>
            <a:endParaRPr lang="zh-CN" altLang="zh-CN" sz="1400" kern="100" dirty="0">
              <a:latin typeface="+mn-ea"/>
              <a:cs typeface="Inter" panose="02000503000000020004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0"/>
              </a:spcAft>
              <a:buFont typeface="+mj-lt"/>
              <a:buAutoNum type="arabicPeriod"/>
            </a:pPr>
            <a:r>
              <a:rPr lang="zh-CN" altLang="zh-CN" sz="1400" kern="100" dirty="0">
                <a:latin typeface="+mn-ea"/>
                <a:cs typeface="Inter" panose="02000503000000020004" charset="0"/>
              </a:rPr>
              <a:t>Words are your thoughts In order to demonstrate the good effect of publishing, please explain your point of view concisely</a:t>
            </a:r>
            <a:endParaRPr lang="zh-CN" altLang="zh-CN" sz="1400" kern="100" dirty="0">
              <a:effectLst/>
              <a:latin typeface="+mn-ea"/>
              <a:cs typeface="Inter" panose="02000503000000020004" charset="0"/>
            </a:endParaRPr>
          </a:p>
        </p:txBody>
      </p:sp>
      <p:grpSp>
        <p:nvGrpSpPr>
          <p:cNvPr id="61" name="图形 53"/>
          <p:cNvGrpSpPr/>
          <p:nvPr/>
        </p:nvGrpSpPr>
        <p:grpSpPr>
          <a:xfrm>
            <a:off x="8441973" y="3587551"/>
            <a:ext cx="507693" cy="508455"/>
            <a:chOff x="8441973" y="3587551"/>
            <a:chExt cx="507693" cy="508455"/>
          </a:xfrm>
          <a:solidFill>
            <a:schemeClr val="accent1"/>
          </a:solidFill>
        </p:grpSpPr>
        <p:sp>
          <p:nvSpPr>
            <p:cNvPr id="62" name="任意多边形: 形状 61"/>
            <p:cNvSpPr/>
            <p:nvPr/>
          </p:nvSpPr>
          <p:spPr>
            <a:xfrm>
              <a:off x="8441973" y="3587551"/>
              <a:ext cx="499270" cy="507247"/>
            </a:xfrm>
            <a:custGeom>
              <a:avLst/>
              <a:gdLst>
                <a:gd name="connsiteX0" fmla="*/ 23 w 499270"/>
                <a:gd name="connsiteY0" fmla="*/ 399206 h 507247"/>
                <a:gd name="connsiteX1" fmla="*/ 23 w 499270"/>
                <a:gd name="connsiteY1" fmla="*/ 428010 h 507247"/>
                <a:gd name="connsiteX2" fmla="*/ 15873 w 499270"/>
                <a:gd name="connsiteY2" fmla="*/ 443859 h 507247"/>
                <a:gd name="connsiteX3" fmla="*/ 182743 w 499270"/>
                <a:gd name="connsiteY3" fmla="*/ 443859 h 507247"/>
                <a:gd name="connsiteX4" fmla="*/ 182686 w 499270"/>
                <a:gd name="connsiteY4" fmla="*/ 491399 h 507247"/>
                <a:gd name="connsiteX5" fmla="*/ 157196 w 499270"/>
                <a:gd name="connsiteY5" fmla="*/ 491399 h 507247"/>
                <a:gd name="connsiteX6" fmla="*/ 157196 w 499270"/>
                <a:gd name="connsiteY6" fmla="*/ 507248 h 507247"/>
                <a:gd name="connsiteX7" fmla="*/ 317399 w 499270"/>
                <a:gd name="connsiteY7" fmla="*/ 507248 h 507247"/>
                <a:gd name="connsiteX8" fmla="*/ 317399 w 499270"/>
                <a:gd name="connsiteY8" fmla="*/ 491399 h 507247"/>
                <a:gd name="connsiteX9" fmla="*/ 317253 w 499270"/>
                <a:gd name="connsiteY9" fmla="*/ 491399 h 507247"/>
                <a:gd name="connsiteX10" fmla="*/ 317151 w 499270"/>
                <a:gd name="connsiteY10" fmla="*/ 429309 h 507247"/>
                <a:gd name="connsiteX11" fmla="*/ 317008 w 499270"/>
                <a:gd name="connsiteY11" fmla="*/ 429309 h 507247"/>
                <a:gd name="connsiteX12" fmla="*/ 317008 w 499270"/>
                <a:gd name="connsiteY12" fmla="*/ 428010 h 507247"/>
                <a:gd name="connsiteX13" fmla="*/ 15873 w 499270"/>
                <a:gd name="connsiteY13" fmla="*/ 428010 h 507247"/>
                <a:gd name="connsiteX14" fmla="*/ 15873 w 499270"/>
                <a:gd name="connsiteY14" fmla="*/ 399251 h 507247"/>
                <a:gd name="connsiteX15" fmla="*/ 316985 w 499270"/>
                <a:gd name="connsiteY15" fmla="*/ 400100 h 507247"/>
                <a:gd name="connsiteX16" fmla="*/ 317031 w 499270"/>
                <a:gd name="connsiteY16" fmla="*/ 384251 h 507247"/>
                <a:gd name="connsiteX17" fmla="*/ 71689 w 499270"/>
                <a:gd name="connsiteY17" fmla="*/ 383559 h 507247"/>
                <a:gd name="connsiteX18" fmla="*/ 72052 w 499270"/>
                <a:gd name="connsiteY18" fmla="*/ 131932 h 507247"/>
                <a:gd name="connsiteX19" fmla="*/ 72073 w 499270"/>
                <a:gd name="connsiteY19" fmla="*/ 131932 h 507247"/>
                <a:gd name="connsiteX20" fmla="*/ 72073 w 499270"/>
                <a:gd name="connsiteY20" fmla="*/ 117761 h 507247"/>
                <a:gd name="connsiteX21" fmla="*/ 72220 w 499270"/>
                <a:gd name="connsiteY21" fmla="*/ 15857 h 507247"/>
                <a:gd name="connsiteX22" fmla="*/ 421135 w 499270"/>
                <a:gd name="connsiteY22" fmla="*/ 16004 h 507247"/>
                <a:gd name="connsiteX23" fmla="*/ 420581 w 499270"/>
                <a:gd name="connsiteY23" fmla="*/ 253641 h 507247"/>
                <a:gd name="connsiteX24" fmla="*/ 436431 w 499270"/>
                <a:gd name="connsiteY24" fmla="*/ 253680 h 507247"/>
                <a:gd name="connsiteX25" fmla="*/ 436715 w 499270"/>
                <a:gd name="connsiteY25" fmla="*/ 131932 h 507247"/>
                <a:gd name="connsiteX26" fmla="*/ 483421 w 499270"/>
                <a:gd name="connsiteY26" fmla="*/ 131932 h 507247"/>
                <a:gd name="connsiteX27" fmla="*/ 483421 w 499270"/>
                <a:gd name="connsiteY27" fmla="*/ 253688 h 507247"/>
                <a:gd name="connsiteX28" fmla="*/ 499270 w 499270"/>
                <a:gd name="connsiteY28" fmla="*/ 253688 h 507247"/>
                <a:gd name="connsiteX29" fmla="*/ 499270 w 499270"/>
                <a:gd name="connsiteY29" fmla="*/ 131932 h 507247"/>
                <a:gd name="connsiteX30" fmla="*/ 483421 w 499270"/>
                <a:gd name="connsiteY30" fmla="*/ 116083 h 507247"/>
                <a:gd name="connsiteX31" fmla="*/ 436752 w 499270"/>
                <a:gd name="connsiteY31" fmla="*/ 116083 h 507247"/>
                <a:gd name="connsiteX32" fmla="*/ 437023 w 499270"/>
                <a:gd name="connsiteY32" fmla="*/ 162 h 507247"/>
                <a:gd name="connsiteX33" fmla="*/ 56393 w 499270"/>
                <a:gd name="connsiteY33" fmla="*/ 0 h 507247"/>
                <a:gd name="connsiteX34" fmla="*/ 56225 w 499270"/>
                <a:gd name="connsiteY34" fmla="*/ 116083 h 507247"/>
                <a:gd name="connsiteX35" fmla="*/ 15872 w 499270"/>
                <a:gd name="connsiteY35" fmla="*/ 116083 h 507247"/>
                <a:gd name="connsiteX36" fmla="*/ 23 w 499270"/>
                <a:gd name="connsiteY36" fmla="*/ 131932 h 507247"/>
                <a:gd name="connsiteX37" fmla="*/ 23 w 499270"/>
                <a:gd name="connsiteY37" fmla="*/ 391282 h 507247"/>
                <a:gd name="connsiteX38" fmla="*/ 0 w 499270"/>
                <a:gd name="connsiteY38" fmla="*/ 399206 h 507247"/>
                <a:gd name="connsiteX39" fmla="*/ 23 w 499270"/>
                <a:gd name="connsiteY39" fmla="*/ 399206 h 507247"/>
                <a:gd name="connsiteX40" fmla="*/ 198535 w 499270"/>
                <a:gd name="connsiteY40" fmla="*/ 491400 h 507247"/>
                <a:gd name="connsiteX41" fmla="*/ 198592 w 499270"/>
                <a:gd name="connsiteY41" fmla="*/ 443860 h 507247"/>
                <a:gd name="connsiteX42" fmla="*/ 301326 w 499270"/>
                <a:gd name="connsiteY42" fmla="*/ 443860 h 507247"/>
                <a:gd name="connsiteX43" fmla="*/ 301404 w 499270"/>
                <a:gd name="connsiteY43" fmla="*/ 491400 h 507247"/>
                <a:gd name="connsiteX44" fmla="*/ 198535 w 499270"/>
                <a:gd name="connsiteY44" fmla="*/ 491400 h 507247"/>
                <a:gd name="connsiteX45" fmla="*/ 56203 w 499270"/>
                <a:gd name="connsiteY45" fmla="*/ 131932 h 507247"/>
                <a:gd name="connsiteX46" fmla="*/ 55840 w 499270"/>
                <a:gd name="connsiteY46" fmla="*/ 383514 h 507247"/>
                <a:gd name="connsiteX47" fmla="*/ 15873 w 499270"/>
                <a:gd name="connsiteY47" fmla="*/ 383401 h 507247"/>
                <a:gd name="connsiteX48" fmla="*/ 15873 w 499270"/>
                <a:gd name="connsiteY48" fmla="*/ 131932 h 507247"/>
                <a:gd name="connsiteX49" fmla="*/ 56203 w 499270"/>
                <a:gd name="connsiteY49" fmla="*/ 131932 h 507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99270" h="507247">
                  <a:moveTo>
                    <a:pt x="23" y="399206"/>
                  </a:moveTo>
                  <a:lnTo>
                    <a:pt x="23" y="428010"/>
                  </a:lnTo>
                  <a:cubicBezTo>
                    <a:pt x="32" y="436760"/>
                    <a:pt x="7123" y="443850"/>
                    <a:pt x="15873" y="443859"/>
                  </a:cubicBezTo>
                  <a:lnTo>
                    <a:pt x="182743" y="443859"/>
                  </a:lnTo>
                  <a:lnTo>
                    <a:pt x="182686" y="491399"/>
                  </a:lnTo>
                  <a:lnTo>
                    <a:pt x="157196" y="491399"/>
                  </a:lnTo>
                  <a:lnTo>
                    <a:pt x="157196" y="507248"/>
                  </a:lnTo>
                  <a:lnTo>
                    <a:pt x="317399" y="507248"/>
                  </a:lnTo>
                  <a:lnTo>
                    <a:pt x="317399" y="491399"/>
                  </a:lnTo>
                  <a:lnTo>
                    <a:pt x="317253" y="491399"/>
                  </a:lnTo>
                  <a:lnTo>
                    <a:pt x="317151" y="429309"/>
                  </a:lnTo>
                  <a:lnTo>
                    <a:pt x="317008" y="429309"/>
                  </a:lnTo>
                  <a:lnTo>
                    <a:pt x="317008" y="428010"/>
                  </a:lnTo>
                  <a:lnTo>
                    <a:pt x="15873" y="428010"/>
                  </a:lnTo>
                  <a:lnTo>
                    <a:pt x="15873" y="399251"/>
                  </a:lnTo>
                  <a:lnTo>
                    <a:pt x="316985" y="400100"/>
                  </a:lnTo>
                  <a:lnTo>
                    <a:pt x="317031" y="384251"/>
                  </a:lnTo>
                  <a:lnTo>
                    <a:pt x="71689" y="383559"/>
                  </a:lnTo>
                  <a:lnTo>
                    <a:pt x="72052" y="131932"/>
                  </a:lnTo>
                  <a:lnTo>
                    <a:pt x="72073" y="131932"/>
                  </a:lnTo>
                  <a:lnTo>
                    <a:pt x="72073" y="117761"/>
                  </a:lnTo>
                  <a:lnTo>
                    <a:pt x="72220" y="15857"/>
                  </a:lnTo>
                  <a:lnTo>
                    <a:pt x="421135" y="16004"/>
                  </a:lnTo>
                  <a:lnTo>
                    <a:pt x="420581" y="253641"/>
                  </a:lnTo>
                  <a:lnTo>
                    <a:pt x="436431" y="253680"/>
                  </a:lnTo>
                  <a:lnTo>
                    <a:pt x="436715" y="131932"/>
                  </a:lnTo>
                  <a:lnTo>
                    <a:pt x="483421" y="131932"/>
                  </a:lnTo>
                  <a:lnTo>
                    <a:pt x="483421" y="253688"/>
                  </a:lnTo>
                  <a:lnTo>
                    <a:pt x="499270" y="253688"/>
                  </a:lnTo>
                  <a:lnTo>
                    <a:pt x="499270" y="131932"/>
                  </a:lnTo>
                  <a:cubicBezTo>
                    <a:pt x="499262" y="123183"/>
                    <a:pt x="492171" y="116092"/>
                    <a:pt x="483421" y="116083"/>
                  </a:cubicBezTo>
                  <a:lnTo>
                    <a:pt x="436752" y="116083"/>
                  </a:lnTo>
                  <a:lnTo>
                    <a:pt x="437023" y="162"/>
                  </a:lnTo>
                  <a:lnTo>
                    <a:pt x="56393" y="0"/>
                  </a:lnTo>
                  <a:lnTo>
                    <a:pt x="56225" y="116083"/>
                  </a:lnTo>
                  <a:lnTo>
                    <a:pt x="15872" y="116083"/>
                  </a:lnTo>
                  <a:cubicBezTo>
                    <a:pt x="7123" y="116092"/>
                    <a:pt x="32" y="123183"/>
                    <a:pt x="23" y="131932"/>
                  </a:cubicBezTo>
                  <a:lnTo>
                    <a:pt x="23" y="391282"/>
                  </a:lnTo>
                  <a:lnTo>
                    <a:pt x="0" y="399206"/>
                  </a:lnTo>
                  <a:lnTo>
                    <a:pt x="23" y="399206"/>
                  </a:lnTo>
                  <a:close/>
                  <a:moveTo>
                    <a:pt x="198535" y="491400"/>
                  </a:moveTo>
                  <a:lnTo>
                    <a:pt x="198592" y="443860"/>
                  </a:lnTo>
                  <a:lnTo>
                    <a:pt x="301326" y="443860"/>
                  </a:lnTo>
                  <a:lnTo>
                    <a:pt x="301404" y="491400"/>
                  </a:lnTo>
                  <a:lnTo>
                    <a:pt x="198535" y="491400"/>
                  </a:lnTo>
                  <a:close/>
                  <a:moveTo>
                    <a:pt x="56203" y="131932"/>
                  </a:moveTo>
                  <a:lnTo>
                    <a:pt x="55840" y="383514"/>
                  </a:lnTo>
                  <a:lnTo>
                    <a:pt x="15873" y="383401"/>
                  </a:lnTo>
                  <a:lnTo>
                    <a:pt x="15873" y="131932"/>
                  </a:lnTo>
                  <a:lnTo>
                    <a:pt x="56203" y="131932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3" name="任意多边形: 形状 62"/>
            <p:cNvSpPr/>
            <p:nvPr/>
          </p:nvSpPr>
          <p:spPr>
            <a:xfrm>
              <a:off x="8530073" y="3651029"/>
              <a:ext cx="317185" cy="15849"/>
            </a:xfrm>
            <a:custGeom>
              <a:avLst/>
              <a:gdLst>
                <a:gd name="connsiteX0" fmla="*/ 0 w 317185"/>
                <a:gd name="connsiteY0" fmla="*/ 0 h 15849"/>
                <a:gd name="connsiteX1" fmla="*/ 317186 w 317185"/>
                <a:gd name="connsiteY1" fmla="*/ 0 h 15849"/>
                <a:gd name="connsiteX2" fmla="*/ 317186 w 317185"/>
                <a:gd name="connsiteY2" fmla="*/ 15849 h 15849"/>
                <a:gd name="connsiteX3" fmla="*/ 0 w 317185"/>
                <a:gd name="connsiteY3" fmla="*/ 15849 h 15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185" h="15849">
                  <a:moveTo>
                    <a:pt x="0" y="0"/>
                  </a:moveTo>
                  <a:lnTo>
                    <a:pt x="317186" y="0"/>
                  </a:lnTo>
                  <a:lnTo>
                    <a:pt x="317186" y="15849"/>
                  </a:lnTo>
                  <a:lnTo>
                    <a:pt x="0" y="15849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4" name="任意多边形: 形状 63"/>
            <p:cNvSpPr/>
            <p:nvPr/>
          </p:nvSpPr>
          <p:spPr>
            <a:xfrm>
              <a:off x="8529257" y="3619335"/>
              <a:ext cx="15849" cy="15849"/>
            </a:xfrm>
            <a:custGeom>
              <a:avLst/>
              <a:gdLst>
                <a:gd name="connsiteX0" fmla="*/ 15849 w 15849"/>
                <a:gd name="connsiteY0" fmla="*/ 7925 h 15849"/>
                <a:gd name="connsiteX1" fmla="*/ 7925 w 15849"/>
                <a:gd name="connsiteY1" fmla="*/ 15849 h 15849"/>
                <a:gd name="connsiteX2" fmla="*/ 0 w 15849"/>
                <a:gd name="connsiteY2" fmla="*/ 7925 h 15849"/>
                <a:gd name="connsiteX3" fmla="*/ 7925 w 15849"/>
                <a:gd name="connsiteY3" fmla="*/ 0 h 15849"/>
                <a:gd name="connsiteX4" fmla="*/ 15849 w 15849"/>
                <a:gd name="connsiteY4" fmla="*/ 7925 h 15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49" h="15849">
                  <a:moveTo>
                    <a:pt x="15849" y="7925"/>
                  </a:moveTo>
                  <a:cubicBezTo>
                    <a:pt x="15849" y="12301"/>
                    <a:pt x="12301" y="15849"/>
                    <a:pt x="7925" y="15849"/>
                  </a:cubicBezTo>
                  <a:cubicBezTo>
                    <a:pt x="3548" y="15849"/>
                    <a:pt x="0" y="12301"/>
                    <a:pt x="0" y="7925"/>
                  </a:cubicBezTo>
                  <a:cubicBezTo>
                    <a:pt x="0" y="3548"/>
                    <a:pt x="3548" y="0"/>
                    <a:pt x="7925" y="0"/>
                  </a:cubicBezTo>
                  <a:cubicBezTo>
                    <a:pt x="12301" y="0"/>
                    <a:pt x="15849" y="3548"/>
                    <a:pt x="15849" y="7925"/>
                  </a:cubicBez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5" name="任意多边形: 形状 64"/>
            <p:cNvSpPr/>
            <p:nvPr/>
          </p:nvSpPr>
          <p:spPr>
            <a:xfrm>
              <a:off x="8560955" y="3619335"/>
              <a:ext cx="15849" cy="15849"/>
            </a:xfrm>
            <a:custGeom>
              <a:avLst/>
              <a:gdLst>
                <a:gd name="connsiteX0" fmla="*/ 15849 w 15849"/>
                <a:gd name="connsiteY0" fmla="*/ 7925 h 15849"/>
                <a:gd name="connsiteX1" fmla="*/ 7925 w 15849"/>
                <a:gd name="connsiteY1" fmla="*/ 15849 h 15849"/>
                <a:gd name="connsiteX2" fmla="*/ 0 w 15849"/>
                <a:gd name="connsiteY2" fmla="*/ 7925 h 15849"/>
                <a:gd name="connsiteX3" fmla="*/ 7925 w 15849"/>
                <a:gd name="connsiteY3" fmla="*/ 0 h 15849"/>
                <a:gd name="connsiteX4" fmla="*/ 15849 w 15849"/>
                <a:gd name="connsiteY4" fmla="*/ 7925 h 15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49" h="15849">
                  <a:moveTo>
                    <a:pt x="15849" y="7925"/>
                  </a:moveTo>
                  <a:cubicBezTo>
                    <a:pt x="15849" y="12301"/>
                    <a:pt x="12301" y="15849"/>
                    <a:pt x="7925" y="15849"/>
                  </a:cubicBezTo>
                  <a:cubicBezTo>
                    <a:pt x="3548" y="15849"/>
                    <a:pt x="0" y="12301"/>
                    <a:pt x="0" y="7925"/>
                  </a:cubicBezTo>
                  <a:cubicBezTo>
                    <a:pt x="0" y="3548"/>
                    <a:pt x="3548" y="0"/>
                    <a:pt x="7925" y="0"/>
                  </a:cubicBezTo>
                  <a:cubicBezTo>
                    <a:pt x="12301" y="0"/>
                    <a:pt x="15849" y="3548"/>
                    <a:pt x="15849" y="7925"/>
                  </a:cubicBez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6" name="任意多边形: 形状 65"/>
            <p:cNvSpPr/>
            <p:nvPr/>
          </p:nvSpPr>
          <p:spPr>
            <a:xfrm>
              <a:off x="8592653" y="3619335"/>
              <a:ext cx="15849" cy="15849"/>
            </a:xfrm>
            <a:custGeom>
              <a:avLst/>
              <a:gdLst>
                <a:gd name="connsiteX0" fmla="*/ 15849 w 15849"/>
                <a:gd name="connsiteY0" fmla="*/ 7925 h 15849"/>
                <a:gd name="connsiteX1" fmla="*/ 7925 w 15849"/>
                <a:gd name="connsiteY1" fmla="*/ 15849 h 15849"/>
                <a:gd name="connsiteX2" fmla="*/ 0 w 15849"/>
                <a:gd name="connsiteY2" fmla="*/ 7925 h 15849"/>
                <a:gd name="connsiteX3" fmla="*/ 7925 w 15849"/>
                <a:gd name="connsiteY3" fmla="*/ 0 h 15849"/>
                <a:gd name="connsiteX4" fmla="*/ 15849 w 15849"/>
                <a:gd name="connsiteY4" fmla="*/ 7925 h 15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49" h="15849">
                  <a:moveTo>
                    <a:pt x="15849" y="7925"/>
                  </a:moveTo>
                  <a:cubicBezTo>
                    <a:pt x="15849" y="12301"/>
                    <a:pt x="12301" y="15849"/>
                    <a:pt x="7925" y="15849"/>
                  </a:cubicBezTo>
                  <a:cubicBezTo>
                    <a:pt x="3548" y="15849"/>
                    <a:pt x="0" y="12301"/>
                    <a:pt x="0" y="7925"/>
                  </a:cubicBezTo>
                  <a:cubicBezTo>
                    <a:pt x="0" y="3548"/>
                    <a:pt x="3548" y="0"/>
                    <a:pt x="7925" y="0"/>
                  </a:cubicBezTo>
                  <a:cubicBezTo>
                    <a:pt x="12301" y="0"/>
                    <a:pt x="15849" y="3548"/>
                    <a:pt x="15849" y="7925"/>
                  </a:cubicBez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7" name="任意多边形: 形状 66"/>
            <p:cNvSpPr/>
            <p:nvPr/>
          </p:nvSpPr>
          <p:spPr>
            <a:xfrm>
              <a:off x="8631796" y="3619331"/>
              <a:ext cx="214277" cy="15849"/>
            </a:xfrm>
            <a:custGeom>
              <a:avLst/>
              <a:gdLst>
                <a:gd name="connsiteX0" fmla="*/ 0 w 214277"/>
                <a:gd name="connsiteY0" fmla="*/ 0 h 15849"/>
                <a:gd name="connsiteX1" fmla="*/ 214277 w 214277"/>
                <a:gd name="connsiteY1" fmla="*/ 0 h 15849"/>
                <a:gd name="connsiteX2" fmla="*/ 214277 w 214277"/>
                <a:gd name="connsiteY2" fmla="*/ 15849 h 15849"/>
                <a:gd name="connsiteX3" fmla="*/ 0 w 214277"/>
                <a:gd name="connsiteY3" fmla="*/ 15849 h 15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277" h="15849">
                  <a:moveTo>
                    <a:pt x="0" y="0"/>
                  </a:moveTo>
                  <a:lnTo>
                    <a:pt x="214277" y="0"/>
                  </a:lnTo>
                  <a:lnTo>
                    <a:pt x="214277" y="15849"/>
                  </a:lnTo>
                  <a:lnTo>
                    <a:pt x="0" y="15849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8" name="任意多边形: 形状 67"/>
            <p:cNvSpPr/>
            <p:nvPr/>
          </p:nvSpPr>
          <p:spPr>
            <a:xfrm>
              <a:off x="8806939" y="3888438"/>
              <a:ext cx="111195" cy="48205"/>
            </a:xfrm>
            <a:custGeom>
              <a:avLst/>
              <a:gdLst>
                <a:gd name="connsiteX0" fmla="*/ 111196 w 111195"/>
                <a:gd name="connsiteY0" fmla="*/ 0 h 48205"/>
                <a:gd name="connsiteX1" fmla="*/ 0 w 111195"/>
                <a:gd name="connsiteY1" fmla="*/ 0 h 48205"/>
                <a:gd name="connsiteX2" fmla="*/ 0 w 111195"/>
                <a:gd name="connsiteY2" fmla="*/ 48205 h 48205"/>
                <a:gd name="connsiteX3" fmla="*/ 111196 w 111195"/>
                <a:gd name="connsiteY3" fmla="*/ 48205 h 48205"/>
                <a:gd name="connsiteX4" fmla="*/ 111196 w 111195"/>
                <a:gd name="connsiteY4" fmla="*/ 0 h 48205"/>
                <a:gd name="connsiteX5" fmla="*/ 95347 w 111195"/>
                <a:gd name="connsiteY5" fmla="*/ 32356 h 48205"/>
                <a:gd name="connsiteX6" fmla="*/ 15849 w 111195"/>
                <a:gd name="connsiteY6" fmla="*/ 32356 h 48205"/>
                <a:gd name="connsiteX7" fmla="*/ 15849 w 111195"/>
                <a:gd name="connsiteY7" fmla="*/ 15849 h 48205"/>
                <a:gd name="connsiteX8" fmla="*/ 95347 w 111195"/>
                <a:gd name="connsiteY8" fmla="*/ 15849 h 48205"/>
                <a:gd name="connsiteX9" fmla="*/ 95347 w 111195"/>
                <a:gd name="connsiteY9" fmla="*/ 32356 h 48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195" h="48205">
                  <a:moveTo>
                    <a:pt x="111196" y="0"/>
                  </a:moveTo>
                  <a:lnTo>
                    <a:pt x="0" y="0"/>
                  </a:lnTo>
                  <a:lnTo>
                    <a:pt x="0" y="48205"/>
                  </a:lnTo>
                  <a:lnTo>
                    <a:pt x="111196" y="48205"/>
                  </a:lnTo>
                  <a:lnTo>
                    <a:pt x="111196" y="0"/>
                  </a:lnTo>
                  <a:close/>
                  <a:moveTo>
                    <a:pt x="95347" y="32356"/>
                  </a:moveTo>
                  <a:lnTo>
                    <a:pt x="15849" y="32356"/>
                  </a:lnTo>
                  <a:lnTo>
                    <a:pt x="15849" y="15849"/>
                  </a:lnTo>
                  <a:lnTo>
                    <a:pt x="95347" y="15849"/>
                  </a:lnTo>
                  <a:lnTo>
                    <a:pt x="95347" y="32356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9" name="任意多边形: 形状 68"/>
            <p:cNvSpPr/>
            <p:nvPr/>
          </p:nvSpPr>
          <p:spPr>
            <a:xfrm>
              <a:off x="8806939" y="3952164"/>
              <a:ext cx="111195" cy="79927"/>
            </a:xfrm>
            <a:custGeom>
              <a:avLst/>
              <a:gdLst>
                <a:gd name="connsiteX0" fmla="*/ 111196 w 111195"/>
                <a:gd name="connsiteY0" fmla="*/ 0 h 79927"/>
                <a:gd name="connsiteX1" fmla="*/ 0 w 111195"/>
                <a:gd name="connsiteY1" fmla="*/ 0 h 79927"/>
                <a:gd name="connsiteX2" fmla="*/ 0 w 111195"/>
                <a:gd name="connsiteY2" fmla="*/ 79928 h 79927"/>
                <a:gd name="connsiteX3" fmla="*/ 111196 w 111195"/>
                <a:gd name="connsiteY3" fmla="*/ 79928 h 79927"/>
                <a:gd name="connsiteX4" fmla="*/ 111196 w 111195"/>
                <a:gd name="connsiteY4" fmla="*/ 0 h 79927"/>
                <a:gd name="connsiteX5" fmla="*/ 95347 w 111195"/>
                <a:gd name="connsiteY5" fmla="*/ 64078 h 79927"/>
                <a:gd name="connsiteX6" fmla="*/ 15849 w 111195"/>
                <a:gd name="connsiteY6" fmla="*/ 64078 h 79927"/>
                <a:gd name="connsiteX7" fmla="*/ 15849 w 111195"/>
                <a:gd name="connsiteY7" fmla="*/ 15849 h 79927"/>
                <a:gd name="connsiteX8" fmla="*/ 95347 w 111195"/>
                <a:gd name="connsiteY8" fmla="*/ 15849 h 79927"/>
                <a:gd name="connsiteX9" fmla="*/ 95347 w 111195"/>
                <a:gd name="connsiteY9" fmla="*/ 64078 h 7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195" h="79927">
                  <a:moveTo>
                    <a:pt x="111196" y="0"/>
                  </a:moveTo>
                  <a:lnTo>
                    <a:pt x="0" y="0"/>
                  </a:lnTo>
                  <a:lnTo>
                    <a:pt x="0" y="79928"/>
                  </a:lnTo>
                  <a:lnTo>
                    <a:pt x="111196" y="79928"/>
                  </a:lnTo>
                  <a:lnTo>
                    <a:pt x="111196" y="0"/>
                  </a:lnTo>
                  <a:close/>
                  <a:moveTo>
                    <a:pt x="95347" y="64078"/>
                  </a:moveTo>
                  <a:lnTo>
                    <a:pt x="15849" y="64078"/>
                  </a:lnTo>
                  <a:lnTo>
                    <a:pt x="15849" y="15849"/>
                  </a:lnTo>
                  <a:lnTo>
                    <a:pt x="95347" y="15849"/>
                  </a:lnTo>
                  <a:lnTo>
                    <a:pt x="95347" y="64078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任意多边形: 形状 69"/>
            <p:cNvSpPr/>
            <p:nvPr/>
          </p:nvSpPr>
          <p:spPr>
            <a:xfrm>
              <a:off x="8854072" y="4046931"/>
              <a:ext cx="16828" cy="15849"/>
            </a:xfrm>
            <a:custGeom>
              <a:avLst/>
              <a:gdLst>
                <a:gd name="connsiteX0" fmla="*/ 8904 w 16828"/>
                <a:gd name="connsiteY0" fmla="*/ 0 h 15849"/>
                <a:gd name="connsiteX1" fmla="*/ 7925 w 16828"/>
                <a:gd name="connsiteY1" fmla="*/ 0 h 15849"/>
                <a:gd name="connsiteX2" fmla="*/ 0 w 16828"/>
                <a:gd name="connsiteY2" fmla="*/ 7925 h 15849"/>
                <a:gd name="connsiteX3" fmla="*/ 7925 w 16828"/>
                <a:gd name="connsiteY3" fmla="*/ 15849 h 15849"/>
                <a:gd name="connsiteX4" fmla="*/ 8904 w 16828"/>
                <a:gd name="connsiteY4" fmla="*/ 15849 h 15849"/>
                <a:gd name="connsiteX5" fmla="*/ 16829 w 16828"/>
                <a:gd name="connsiteY5" fmla="*/ 7925 h 15849"/>
                <a:gd name="connsiteX6" fmla="*/ 8904 w 16828"/>
                <a:gd name="connsiteY6" fmla="*/ 0 h 15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28" h="15849">
                  <a:moveTo>
                    <a:pt x="8904" y="0"/>
                  </a:moveTo>
                  <a:lnTo>
                    <a:pt x="7925" y="0"/>
                  </a:lnTo>
                  <a:cubicBezTo>
                    <a:pt x="3549" y="0"/>
                    <a:pt x="0" y="3549"/>
                    <a:pt x="0" y="7925"/>
                  </a:cubicBezTo>
                  <a:cubicBezTo>
                    <a:pt x="0" y="12301"/>
                    <a:pt x="3549" y="15849"/>
                    <a:pt x="7925" y="15849"/>
                  </a:cubicBezTo>
                  <a:lnTo>
                    <a:pt x="8904" y="15849"/>
                  </a:lnTo>
                  <a:cubicBezTo>
                    <a:pt x="13281" y="15849"/>
                    <a:pt x="16829" y="12301"/>
                    <a:pt x="16829" y="7925"/>
                  </a:cubicBezTo>
                  <a:cubicBezTo>
                    <a:pt x="16829" y="3549"/>
                    <a:pt x="13281" y="0"/>
                    <a:pt x="8904" y="0"/>
                  </a:cubicBez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8537084" y="3682727"/>
              <a:ext cx="142642" cy="79246"/>
            </a:xfrm>
            <a:custGeom>
              <a:avLst/>
              <a:gdLst>
                <a:gd name="connsiteX0" fmla="*/ 142643 w 142642"/>
                <a:gd name="connsiteY0" fmla="*/ 0 h 79246"/>
                <a:gd name="connsiteX1" fmla="*/ 0 w 142642"/>
                <a:gd name="connsiteY1" fmla="*/ 0 h 79246"/>
                <a:gd name="connsiteX2" fmla="*/ 0 w 142642"/>
                <a:gd name="connsiteY2" fmla="*/ 79246 h 79246"/>
                <a:gd name="connsiteX3" fmla="*/ 142643 w 142642"/>
                <a:gd name="connsiteY3" fmla="*/ 79246 h 79246"/>
                <a:gd name="connsiteX4" fmla="*/ 142643 w 142642"/>
                <a:gd name="connsiteY4" fmla="*/ 0 h 79246"/>
                <a:gd name="connsiteX5" fmla="*/ 126794 w 142642"/>
                <a:gd name="connsiteY5" fmla="*/ 63397 h 79246"/>
                <a:gd name="connsiteX6" fmla="*/ 15849 w 142642"/>
                <a:gd name="connsiteY6" fmla="*/ 63397 h 79246"/>
                <a:gd name="connsiteX7" fmla="*/ 15849 w 142642"/>
                <a:gd name="connsiteY7" fmla="*/ 15849 h 79246"/>
                <a:gd name="connsiteX8" fmla="*/ 126794 w 142642"/>
                <a:gd name="connsiteY8" fmla="*/ 15849 h 79246"/>
                <a:gd name="connsiteX9" fmla="*/ 126794 w 142642"/>
                <a:gd name="connsiteY9" fmla="*/ 63397 h 79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642" h="79246">
                  <a:moveTo>
                    <a:pt x="142643" y="0"/>
                  </a:moveTo>
                  <a:lnTo>
                    <a:pt x="0" y="0"/>
                  </a:lnTo>
                  <a:lnTo>
                    <a:pt x="0" y="79246"/>
                  </a:lnTo>
                  <a:lnTo>
                    <a:pt x="142643" y="79246"/>
                  </a:lnTo>
                  <a:lnTo>
                    <a:pt x="142643" y="0"/>
                  </a:lnTo>
                  <a:close/>
                  <a:moveTo>
                    <a:pt x="126794" y="63397"/>
                  </a:moveTo>
                  <a:lnTo>
                    <a:pt x="15849" y="63397"/>
                  </a:lnTo>
                  <a:lnTo>
                    <a:pt x="15849" y="15849"/>
                  </a:lnTo>
                  <a:lnTo>
                    <a:pt x="126794" y="15849"/>
                  </a:lnTo>
                  <a:lnTo>
                    <a:pt x="126794" y="63397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任意多边形: 形状 71"/>
            <p:cNvSpPr/>
            <p:nvPr/>
          </p:nvSpPr>
          <p:spPr>
            <a:xfrm>
              <a:off x="8695576" y="3682727"/>
              <a:ext cx="142642" cy="79246"/>
            </a:xfrm>
            <a:custGeom>
              <a:avLst/>
              <a:gdLst>
                <a:gd name="connsiteX0" fmla="*/ 142643 w 142642"/>
                <a:gd name="connsiteY0" fmla="*/ 79246 h 79246"/>
                <a:gd name="connsiteX1" fmla="*/ 142643 w 142642"/>
                <a:gd name="connsiteY1" fmla="*/ 0 h 79246"/>
                <a:gd name="connsiteX2" fmla="*/ 0 w 142642"/>
                <a:gd name="connsiteY2" fmla="*/ 0 h 79246"/>
                <a:gd name="connsiteX3" fmla="*/ 0 w 142642"/>
                <a:gd name="connsiteY3" fmla="*/ 79246 h 79246"/>
                <a:gd name="connsiteX4" fmla="*/ 142643 w 142642"/>
                <a:gd name="connsiteY4" fmla="*/ 79246 h 79246"/>
                <a:gd name="connsiteX5" fmla="*/ 15849 w 142642"/>
                <a:gd name="connsiteY5" fmla="*/ 15849 h 79246"/>
                <a:gd name="connsiteX6" fmla="*/ 126794 w 142642"/>
                <a:gd name="connsiteY6" fmla="*/ 15849 h 79246"/>
                <a:gd name="connsiteX7" fmla="*/ 126794 w 142642"/>
                <a:gd name="connsiteY7" fmla="*/ 63397 h 79246"/>
                <a:gd name="connsiteX8" fmla="*/ 15849 w 142642"/>
                <a:gd name="connsiteY8" fmla="*/ 63397 h 79246"/>
                <a:gd name="connsiteX9" fmla="*/ 15849 w 142642"/>
                <a:gd name="connsiteY9" fmla="*/ 15849 h 79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642" h="79246">
                  <a:moveTo>
                    <a:pt x="142643" y="79246"/>
                  </a:moveTo>
                  <a:lnTo>
                    <a:pt x="142643" y="0"/>
                  </a:lnTo>
                  <a:lnTo>
                    <a:pt x="0" y="0"/>
                  </a:lnTo>
                  <a:lnTo>
                    <a:pt x="0" y="79246"/>
                  </a:lnTo>
                  <a:lnTo>
                    <a:pt x="142643" y="79246"/>
                  </a:lnTo>
                  <a:close/>
                  <a:moveTo>
                    <a:pt x="15849" y="15849"/>
                  </a:moveTo>
                  <a:lnTo>
                    <a:pt x="126794" y="15849"/>
                  </a:lnTo>
                  <a:lnTo>
                    <a:pt x="126794" y="63397"/>
                  </a:lnTo>
                  <a:lnTo>
                    <a:pt x="15849" y="63397"/>
                  </a:lnTo>
                  <a:lnTo>
                    <a:pt x="15849" y="15849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>
              <a:off x="8537084" y="3777881"/>
              <a:ext cx="142642" cy="79246"/>
            </a:xfrm>
            <a:custGeom>
              <a:avLst/>
              <a:gdLst>
                <a:gd name="connsiteX0" fmla="*/ 142643 w 142642"/>
                <a:gd name="connsiteY0" fmla="*/ 0 h 79246"/>
                <a:gd name="connsiteX1" fmla="*/ 0 w 142642"/>
                <a:gd name="connsiteY1" fmla="*/ 0 h 79246"/>
                <a:gd name="connsiteX2" fmla="*/ 0 w 142642"/>
                <a:gd name="connsiteY2" fmla="*/ 79246 h 79246"/>
                <a:gd name="connsiteX3" fmla="*/ 142643 w 142642"/>
                <a:gd name="connsiteY3" fmla="*/ 79246 h 79246"/>
                <a:gd name="connsiteX4" fmla="*/ 142643 w 142642"/>
                <a:gd name="connsiteY4" fmla="*/ 0 h 79246"/>
                <a:gd name="connsiteX5" fmla="*/ 126794 w 142642"/>
                <a:gd name="connsiteY5" fmla="*/ 63397 h 79246"/>
                <a:gd name="connsiteX6" fmla="*/ 15849 w 142642"/>
                <a:gd name="connsiteY6" fmla="*/ 63397 h 79246"/>
                <a:gd name="connsiteX7" fmla="*/ 15849 w 142642"/>
                <a:gd name="connsiteY7" fmla="*/ 15849 h 79246"/>
                <a:gd name="connsiteX8" fmla="*/ 126794 w 142642"/>
                <a:gd name="connsiteY8" fmla="*/ 15849 h 79246"/>
                <a:gd name="connsiteX9" fmla="*/ 126794 w 142642"/>
                <a:gd name="connsiteY9" fmla="*/ 63397 h 79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642" h="79246">
                  <a:moveTo>
                    <a:pt x="142643" y="0"/>
                  </a:moveTo>
                  <a:lnTo>
                    <a:pt x="0" y="0"/>
                  </a:lnTo>
                  <a:lnTo>
                    <a:pt x="0" y="79246"/>
                  </a:lnTo>
                  <a:lnTo>
                    <a:pt x="142643" y="79246"/>
                  </a:lnTo>
                  <a:lnTo>
                    <a:pt x="142643" y="0"/>
                  </a:lnTo>
                  <a:close/>
                  <a:moveTo>
                    <a:pt x="126794" y="63397"/>
                  </a:moveTo>
                  <a:lnTo>
                    <a:pt x="15849" y="63397"/>
                  </a:lnTo>
                  <a:lnTo>
                    <a:pt x="15849" y="15849"/>
                  </a:lnTo>
                  <a:lnTo>
                    <a:pt x="126794" y="15849"/>
                  </a:lnTo>
                  <a:lnTo>
                    <a:pt x="126794" y="63397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4" name="任意多边形: 形状 73"/>
            <p:cNvSpPr/>
            <p:nvPr/>
          </p:nvSpPr>
          <p:spPr>
            <a:xfrm>
              <a:off x="8695578" y="3777884"/>
              <a:ext cx="142642" cy="79246"/>
            </a:xfrm>
            <a:custGeom>
              <a:avLst/>
              <a:gdLst>
                <a:gd name="connsiteX0" fmla="*/ 126794 w 142642"/>
                <a:gd name="connsiteY0" fmla="*/ 15849 h 79246"/>
                <a:gd name="connsiteX1" fmla="*/ 126794 w 142642"/>
                <a:gd name="connsiteY1" fmla="*/ 63326 h 79246"/>
                <a:gd name="connsiteX2" fmla="*/ 142643 w 142642"/>
                <a:gd name="connsiteY2" fmla="*/ 63326 h 79246"/>
                <a:gd name="connsiteX3" fmla="*/ 142643 w 142642"/>
                <a:gd name="connsiteY3" fmla="*/ 0 h 79246"/>
                <a:gd name="connsiteX4" fmla="*/ 0 w 142642"/>
                <a:gd name="connsiteY4" fmla="*/ 0 h 79246"/>
                <a:gd name="connsiteX5" fmla="*/ 0 w 142642"/>
                <a:gd name="connsiteY5" fmla="*/ 79246 h 79246"/>
                <a:gd name="connsiteX6" fmla="*/ 62066 w 142642"/>
                <a:gd name="connsiteY6" fmla="*/ 79246 h 79246"/>
                <a:gd name="connsiteX7" fmla="*/ 62066 w 142642"/>
                <a:gd name="connsiteY7" fmla="*/ 63397 h 79246"/>
                <a:gd name="connsiteX8" fmla="*/ 15849 w 142642"/>
                <a:gd name="connsiteY8" fmla="*/ 63397 h 79246"/>
                <a:gd name="connsiteX9" fmla="*/ 15849 w 142642"/>
                <a:gd name="connsiteY9" fmla="*/ 15849 h 79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642" h="79246">
                  <a:moveTo>
                    <a:pt x="126794" y="15849"/>
                  </a:moveTo>
                  <a:lnTo>
                    <a:pt x="126794" y="63326"/>
                  </a:lnTo>
                  <a:lnTo>
                    <a:pt x="142643" y="63326"/>
                  </a:lnTo>
                  <a:lnTo>
                    <a:pt x="142643" y="0"/>
                  </a:lnTo>
                  <a:lnTo>
                    <a:pt x="0" y="0"/>
                  </a:lnTo>
                  <a:lnTo>
                    <a:pt x="0" y="79246"/>
                  </a:lnTo>
                  <a:lnTo>
                    <a:pt x="62066" y="79246"/>
                  </a:lnTo>
                  <a:lnTo>
                    <a:pt x="62066" y="63397"/>
                  </a:lnTo>
                  <a:lnTo>
                    <a:pt x="15849" y="63397"/>
                  </a:lnTo>
                  <a:lnTo>
                    <a:pt x="15849" y="15849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5" name="任意多边形: 形状 74"/>
            <p:cNvSpPr/>
            <p:nvPr/>
          </p:nvSpPr>
          <p:spPr>
            <a:xfrm>
              <a:off x="8537084" y="3873034"/>
              <a:ext cx="142642" cy="79246"/>
            </a:xfrm>
            <a:custGeom>
              <a:avLst/>
              <a:gdLst>
                <a:gd name="connsiteX0" fmla="*/ 0 w 142642"/>
                <a:gd name="connsiteY0" fmla="*/ 79246 h 79246"/>
                <a:gd name="connsiteX1" fmla="*/ 142643 w 142642"/>
                <a:gd name="connsiteY1" fmla="*/ 79246 h 79246"/>
                <a:gd name="connsiteX2" fmla="*/ 142643 w 142642"/>
                <a:gd name="connsiteY2" fmla="*/ 0 h 79246"/>
                <a:gd name="connsiteX3" fmla="*/ 0 w 142642"/>
                <a:gd name="connsiteY3" fmla="*/ 0 h 79246"/>
                <a:gd name="connsiteX4" fmla="*/ 0 w 142642"/>
                <a:gd name="connsiteY4" fmla="*/ 79246 h 79246"/>
                <a:gd name="connsiteX5" fmla="*/ 15849 w 142642"/>
                <a:gd name="connsiteY5" fmla="*/ 15849 h 79246"/>
                <a:gd name="connsiteX6" fmla="*/ 126794 w 142642"/>
                <a:gd name="connsiteY6" fmla="*/ 15849 h 79246"/>
                <a:gd name="connsiteX7" fmla="*/ 126794 w 142642"/>
                <a:gd name="connsiteY7" fmla="*/ 63397 h 79246"/>
                <a:gd name="connsiteX8" fmla="*/ 15849 w 142642"/>
                <a:gd name="connsiteY8" fmla="*/ 63397 h 79246"/>
                <a:gd name="connsiteX9" fmla="*/ 15849 w 142642"/>
                <a:gd name="connsiteY9" fmla="*/ 15849 h 79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642" h="79246">
                  <a:moveTo>
                    <a:pt x="0" y="79246"/>
                  </a:moveTo>
                  <a:lnTo>
                    <a:pt x="142643" y="79246"/>
                  </a:lnTo>
                  <a:lnTo>
                    <a:pt x="142643" y="0"/>
                  </a:lnTo>
                  <a:lnTo>
                    <a:pt x="0" y="0"/>
                  </a:lnTo>
                  <a:lnTo>
                    <a:pt x="0" y="79246"/>
                  </a:lnTo>
                  <a:close/>
                  <a:moveTo>
                    <a:pt x="15849" y="15849"/>
                  </a:moveTo>
                  <a:lnTo>
                    <a:pt x="126794" y="15849"/>
                  </a:lnTo>
                  <a:lnTo>
                    <a:pt x="126794" y="63397"/>
                  </a:lnTo>
                  <a:lnTo>
                    <a:pt x="15849" y="63397"/>
                  </a:lnTo>
                  <a:lnTo>
                    <a:pt x="15849" y="15849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8695578" y="3873035"/>
              <a:ext cx="63341" cy="79246"/>
            </a:xfrm>
            <a:custGeom>
              <a:avLst/>
              <a:gdLst>
                <a:gd name="connsiteX0" fmla="*/ 63341 w 63341"/>
                <a:gd name="connsiteY0" fmla="*/ 15849 h 79246"/>
                <a:gd name="connsiteX1" fmla="*/ 63341 w 63341"/>
                <a:gd name="connsiteY1" fmla="*/ 0 h 79246"/>
                <a:gd name="connsiteX2" fmla="*/ 0 w 63341"/>
                <a:gd name="connsiteY2" fmla="*/ 0 h 79246"/>
                <a:gd name="connsiteX3" fmla="*/ 0 w 63341"/>
                <a:gd name="connsiteY3" fmla="*/ 79246 h 79246"/>
                <a:gd name="connsiteX4" fmla="*/ 63341 w 63341"/>
                <a:gd name="connsiteY4" fmla="*/ 79246 h 79246"/>
                <a:gd name="connsiteX5" fmla="*/ 63341 w 63341"/>
                <a:gd name="connsiteY5" fmla="*/ 63397 h 79246"/>
                <a:gd name="connsiteX6" fmla="*/ 15849 w 63341"/>
                <a:gd name="connsiteY6" fmla="*/ 63397 h 79246"/>
                <a:gd name="connsiteX7" fmla="*/ 15849 w 63341"/>
                <a:gd name="connsiteY7" fmla="*/ 15849 h 79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341" h="79246">
                  <a:moveTo>
                    <a:pt x="63341" y="15849"/>
                  </a:moveTo>
                  <a:lnTo>
                    <a:pt x="63341" y="0"/>
                  </a:lnTo>
                  <a:lnTo>
                    <a:pt x="0" y="0"/>
                  </a:lnTo>
                  <a:lnTo>
                    <a:pt x="0" y="79246"/>
                  </a:lnTo>
                  <a:lnTo>
                    <a:pt x="63341" y="79246"/>
                  </a:lnTo>
                  <a:lnTo>
                    <a:pt x="63341" y="63397"/>
                  </a:lnTo>
                  <a:lnTo>
                    <a:pt x="15849" y="63397"/>
                  </a:lnTo>
                  <a:lnTo>
                    <a:pt x="15849" y="15849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7" name="任意多边形: 形状 76"/>
            <p:cNvSpPr/>
            <p:nvPr/>
          </p:nvSpPr>
          <p:spPr>
            <a:xfrm>
              <a:off x="8775325" y="3857069"/>
              <a:ext cx="174341" cy="238938"/>
            </a:xfrm>
            <a:custGeom>
              <a:avLst/>
              <a:gdLst>
                <a:gd name="connsiteX0" fmla="*/ 15849 w 174341"/>
                <a:gd name="connsiteY0" fmla="*/ 238938 h 238938"/>
                <a:gd name="connsiteX1" fmla="*/ 158492 w 174341"/>
                <a:gd name="connsiteY1" fmla="*/ 238938 h 238938"/>
                <a:gd name="connsiteX2" fmla="*/ 174341 w 174341"/>
                <a:gd name="connsiteY2" fmla="*/ 223089 h 238938"/>
                <a:gd name="connsiteX3" fmla="*/ 174341 w 174341"/>
                <a:gd name="connsiteY3" fmla="*/ 15849 h 238938"/>
                <a:gd name="connsiteX4" fmla="*/ 158492 w 174341"/>
                <a:gd name="connsiteY4" fmla="*/ 0 h 238938"/>
                <a:gd name="connsiteX5" fmla="*/ 15849 w 174341"/>
                <a:gd name="connsiteY5" fmla="*/ 0 h 238938"/>
                <a:gd name="connsiteX6" fmla="*/ 0 w 174341"/>
                <a:gd name="connsiteY6" fmla="*/ 15849 h 238938"/>
                <a:gd name="connsiteX7" fmla="*/ 0 w 174341"/>
                <a:gd name="connsiteY7" fmla="*/ 223089 h 238938"/>
                <a:gd name="connsiteX8" fmla="*/ 15849 w 174341"/>
                <a:gd name="connsiteY8" fmla="*/ 238938 h 238938"/>
                <a:gd name="connsiteX9" fmla="*/ 15849 w 174341"/>
                <a:gd name="connsiteY9" fmla="*/ 15849 h 238938"/>
                <a:gd name="connsiteX10" fmla="*/ 158492 w 174341"/>
                <a:gd name="connsiteY10" fmla="*/ 15849 h 238938"/>
                <a:gd name="connsiteX11" fmla="*/ 158492 w 174341"/>
                <a:gd name="connsiteY11" fmla="*/ 223089 h 238938"/>
                <a:gd name="connsiteX12" fmla="*/ 15849 w 174341"/>
                <a:gd name="connsiteY12" fmla="*/ 223089 h 238938"/>
                <a:gd name="connsiteX13" fmla="*/ 15838 w 174341"/>
                <a:gd name="connsiteY13" fmla="*/ 15849 h 238938"/>
                <a:gd name="connsiteX14" fmla="*/ 15849 w 174341"/>
                <a:gd name="connsiteY14" fmla="*/ 15849 h 238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341" h="238938">
                  <a:moveTo>
                    <a:pt x="15849" y="238938"/>
                  </a:moveTo>
                  <a:lnTo>
                    <a:pt x="158492" y="238938"/>
                  </a:lnTo>
                  <a:cubicBezTo>
                    <a:pt x="167242" y="238929"/>
                    <a:pt x="174333" y="231838"/>
                    <a:pt x="174341" y="223089"/>
                  </a:cubicBezTo>
                  <a:lnTo>
                    <a:pt x="174341" y="15849"/>
                  </a:lnTo>
                  <a:cubicBezTo>
                    <a:pt x="174333" y="7100"/>
                    <a:pt x="167242" y="9"/>
                    <a:pt x="158492" y="0"/>
                  </a:cubicBezTo>
                  <a:lnTo>
                    <a:pt x="15849" y="0"/>
                  </a:lnTo>
                  <a:cubicBezTo>
                    <a:pt x="7100" y="9"/>
                    <a:pt x="9" y="7100"/>
                    <a:pt x="0" y="15849"/>
                  </a:cubicBezTo>
                  <a:lnTo>
                    <a:pt x="0" y="223089"/>
                  </a:lnTo>
                  <a:cubicBezTo>
                    <a:pt x="9" y="231838"/>
                    <a:pt x="7100" y="238929"/>
                    <a:pt x="15849" y="238938"/>
                  </a:cubicBezTo>
                  <a:close/>
                  <a:moveTo>
                    <a:pt x="15849" y="15849"/>
                  </a:moveTo>
                  <a:lnTo>
                    <a:pt x="158492" y="15849"/>
                  </a:lnTo>
                  <a:lnTo>
                    <a:pt x="158492" y="223089"/>
                  </a:lnTo>
                  <a:lnTo>
                    <a:pt x="15849" y="223089"/>
                  </a:lnTo>
                  <a:lnTo>
                    <a:pt x="15838" y="15849"/>
                  </a:lnTo>
                  <a:lnTo>
                    <a:pt x="15849" y="15849"/>
                  </a:lnTo>
                  <a:close/>
                </a:path>
              </a:pathLst>
            </a:custGeom>
            <a:solidFill>
              <a:schemeClr val="accent1"/>
            </a:solidFill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78" name="图形 58"/>
          <p:cNvGrpSpPr/>
          <p:nvPr/>
        </p:nvGrpSpPr>
        <p:grpSpPr>
          <a:xfrm>
            <a:off x="909458" y="1925979"/>
            <a:ext cx="432344" cy="432993"/>
            <a:chOff x="909458" y="2166613"/>
            <a:chExt cx="432344" cy="432993"/>
          </a:xfrm>
          <a:solidFill>
            <a:schemeClr val="accent1"/>
          </a:solidFill>
        </p:grpSpPr>
        <p:sp>
          <p:nvSpPr>
            <p:cNvPr id="79" name="任意多边形: 形状 78"/>
            <p:cNvSpPr/>
            <p:nvPr/>
          </p:nvSpPr>
          <p:spPr>
            <a:xfrm>
              <a:off x="909458" y="2166613"/>
              <a:ext cx="425171" cy="431965"/>
            </a:xfrm>
            <a:custGeom>
              <a:avLst/>
              <a:gdLst>
                <a:gd name="connsiteX0" fmla="*/ 20 w 425171"/>
                <a:gd name="connsiteY0" fmla="*/ 339958 h 431965"/>
                <a:gd name="connsiteX1" fmla="*/ 20 w 425171"/>
                <a:gd name="connsiteY1" fmla="*/ 364487 h 431965"/>
                <a:gd name="connsiteX2" fmla="*/ 13517 w 425171"/>
                <a:gd name="connsiteY2" fmla="*/ 377984 h 431965"/>
                <a:gd name="connsiteX3" fmla="*/ 155622 w 425171"/>
                <a:gd name="connsiteY3" fmla="*/ 377984 h 431965"/>
                <a:gd name="connsiteX4" fmla="*/ 155573 w 425171"/>
                <a:gd name="connsiteY4" fmla="*/ 418468 h 431965"/>
                <a:gd name="connsiteX5" fmla="*/ 133866 w 425171"/>
                <a:gd name="connsiteY5" fmla="*/ 418468 h 431965"/>
                <a:gd name="connsiteX6" fmla="*/ 133866 w 425171"/>
                <a:gd name="connsiteY6" fmla="*/ 431965 h 431965"/>
                <a:gd name="connsiteX7" fmla="*/ 270293 w 425171"/>
                <a:gd name="connsiteY7" fmla="*/ 431965 h 431965"/>
                <a:gd name="connsiteX8" fmla="*/ 270293 w 425171"/>
                <a:gd name="connsiteY8" fmla="*/ 418468 h 431965"/>
                <a:gd name="connsiteX9" fmla="*/ 270168 w 425171"/>
                <a:gd name="connsiteY9" fmla="*/ 418468 h 431965"/>
                <a:gd name="connsiteX10" fmla="*/ 270081 w 425171"/>
                <a:gd name="connsiteY10" fmla="*/ 365594 h 431965"/>
                <a:gd name="connsiteX11" fmla="*/ 269959 w 425171"/>
                <a:gd name="connsiteY11" fmla="*/ 365594 h 431965"/>
                <a:gd name="connsiteX12" fmla="*/ 269959 w 425171"/>
                <a:gd name="connsiteY12" fmla="*/ 364487 h 431965"/>
                <a:gd name="connsiteX13" fmla="*/ 13517 w 425171"/>
                <a:gd name="connsiteY13" fmla="*/ 364487 h 431965"/>
                <a:gd name="connsiteX14" fmla="*/ 13517 w 425171"/>
                <a:gd name="connsiteY14" fmla="*/ 339997 h 431965"/>
                <a:gd name="connsiteX15" fmla="*/ 269940 w 425171"/>
                <a:gd name="connsiteY15" fmla="*/ 340720 h 431965"/>
                <a:gd name="connsiteX16" fmla="*/ 269979 w 425171"/>
                <a:gd name="connsiteY16" fmla="*/ 327223 h 431965"/>
                <a:gd name="connsiteX17" fmla="*/ 61049 w 425171"/>
                <a:gd name="connsiteY17" fmla="*/ 326633 h 431965"/>
                <a:gd name="connsiteX18" fmla="*/ 61359 w 425171"/>
                <a:gd name="connsiteY18" fmla="*/ 112352 h 431965"/>
                <a:gd name="connsiteX19" fmla="*/ 61376 w 425171"/>
                <a:gd name="connsiteY19" fmla="*/ 112352 h 431965"/>
                <a:gd name="connsiteX20" fmla="*/ 61376 w 425171"/>
                <a:gd name="connsiteY20" fmla="*/ 100284 h 431965"/>
                <a:gd name="connsiteX21" fmla="*/ 61501 w 425171"/>
                <a:gd name="connsiteY21" fmla="*/ 13504 h 431965"/>
                <a:gd name="connsiteX22" fmla="*/ 358632 w 425171"/>
                <a:gd name="connsiteY22" fmla="*/ 13629 h 431965"/>
                <a:gd name="connsiteX23" fmla="*/ 358161 w 425171"/>
                <a:gd name="connsiteY23" fmla="*/ 215997 h 431965"/>
                <a:gd name="connsiteX24" fmla="*/ 371658 w 425171"/>
                <a:gd name="connsiteY24" fmla="*/ 216031 h 431965"/>
                <a:gd name="connsiteX25" fmla="*/ 371900 w 425171"/>
                <a:gd name="connsiteY25" fmla="*/ 112352 h 431965"/>
                <a:gd name="connsiteX26" fmla="*/ 411675 w 425171"/>
                <a:gd name="connsiteY26" fmla="*/ 112352 h 431965"/>
                <a:gd name="connsiteX27" fmla="*/ 411675 w 425171"/>
                <a:gd name="connsiteY27" fmla="*/ 216037 h 431965"/>
                <a:gd name="connsiteX28" fmla="*/ 425172 w 425171"/>
                <a:gd name="connsiteY28" fmla="*/ 216037 h 431965"/>
                <a:gd name="connsiteX29" fmla="*/ 425172 w 425171"/>
                <a:gd name="connsiteY29" fmla="*/ 112352 h 431965"/>
                <a:gd name="connsiteX30" fmla="*/ 411675 w 425171"/>
                <a:gd name="connsiteY30" fmla="*/ 98855 h 431965"/>
                <a:gd name="connsiteX31" fmla="*/ 371931 w 425171"/>
                <a:gd name="connsiteY31" fmla="*/ 98855 h 431965"/>
                <a:gd name="connsiteX32" fmla="*/ 372162 w 425171"/>
                <a:gd name="connsiteY32" fmla="*/ 138 h 431965"/>
                <a:gd name="connsiteX33" fmla="*/ 48024 w 425171"/>
                <a:gd name="connsiteY33" fmla="*/ 0 h 431965"/>
                <a:gd name="connsiteX34" fmla="*/ 47881 w 425171"/>
                <a:gd name="connsiteY34" fmla="*/ 98855 h 431965"/>
                <a:gd name="connsiteX35" fmla="*/ 13517 w 425171"/>
                <a:gd name="connsiteY35" fmla="*/ 98855 h 431965"/>
                <a:gd name="connsiteX36" fmla="*/ 20 w 425171"/>
                <a:gd name="connsiteY36" fmla="*/ 112352 h 431965"/>
                <a:gd name="connsiteX37" fmla="*/ 20 w 425171"/>
                <a:gd name="connsiteY37" fmla="*/ 333210 h 431965"/>
                <a:gd name="connsiteX38" fmla="*/ 0 w 425171"/>
                <a:gd name="connsiteY38" fmla="*/ 339958 h 431965"/>
                <a:gd name="connsiteX39" fmla="*/ 20 w 425171"/>
                <a:gd name="connsiteY39" fmla="*/ 339958 h 431965"/>
                <a:gd name="connsiteX40" fmla="*/ 169069 w 425171"/>
                <a:gd name="connsiteY40" fmla="*/ 418469 h 431965"/>
                <a:gd name="connsiteX41" fmla="*/ 169118 w 425171"/>
                <a:gd name="connsiteY41" fmla="*/ 377985 h 431965"/>
                <a:gd name="connsiteX42" fmla="*/ 256605 w 425171"/>
                <a:gd name="connsiteY42" fmla="*/ 377985 h 431965"/>
                <a:gd name="connsiteX43" fmla="*/ 256671 w 425171"/>
                <a:gd name="connsiteY43" fmla="*/ 418469 h 431965"/>
                <a:gd name="connsiteX44" fmla="*/ 169069 w 425171"/>
                <a:gd name="connsiteY44" fmla="*/ 418469 h 431965"/>
                <a:gd name="connsiteX45" fmla="*/ 47862 w 425171"/>
                <a:gd name="connsiteY45" fmla="*/ 112352 h 431965"/>
                <a:gd name="connsiteX46" fmla="*/ 47552 w 425171"/>
                <a:gd name="connsiteY46" fmla="*/ 326595 h 431965"/>
                <a:gd name="connsiteX47" fmla="*/ 13517 w 425171"/>
                <a:gd name="connsiteY47" fmla="*/ 326499 h 431965"/>
                <a:gd name="connsiteX48" fmla="*/ 13517 w 425171"/>
                <a:gd name="connsiteY48" fmla="*/ 112352 h 431965"/>
                <a:gd name="connsiteX49" fmla="*/ 47862 w 425171"/>
                <a:gd name="connsiteY49" fmla="*/ 112352 h 43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25171" h="431965">
                  <a:moveTo>
                    <a:pt x="20" y="339958"/>
                  </a:moveTo>
                  <a:lnTo>
                    <a:pt x="20" y="364487"/>
                  </a:lnTo>
                  <a:cubicBezTo>
                    <a:pt x="27" y="371939"/>
                    <a:pt x="6066" y="377977"/>
                    <a:pt x="13517" y="377984"/>
                  </a:cubicBezTo>
                  <a:lnTo>
                    <a:pt x="155622" y="377984"/>
                  </a:lnTo>
                  <a:lnTo>
                    <a:pt x="155573" y="418468"/>
                  </a:lnTo>
                  <a:lnTo>
                    <a:pt x="133866" y="418468"/>
                  </a:lnTo>
                  <a:lnTo>
                    <a:pt x="133866" y="431965"/>
                  </a:lnTo>
                  <a:lnTo>
                    <a:pt x="270293" y="431965"/>
                  </a:lnTo>
                  <a:lnTo>
                    <a:pt x="270293" y="418468"/>
                  </a:lnTo>
                  <a:lnTo>
                    <a:pt x="270168" y="418468"/>
                  </a:lnTo>
                  <a:lnTo>
                    <a:pt x="270081" y="365594"/>
                  </a:lnTo>
                  <a:lnTo>
                    <a:pt x="269959" y="365594"/>
                  </a:lnTo>
                  <a:lnTo>
                    <a:pt x="269959" y="364487"/>
                  </a:lnTo>
                  <a:lnTo>
                    <a:pt x="13517" y="364487"/>
                  </a:lnTo>
                  <a:lnTo>
                    <a:pt x="13517" y="339997"/>
                  </a:lnTo>
                  <a:lnTo>
                    <a:pt x="269940" y="340720"/>
                  </a:lnTo>
                  <a:lnTo>
                    <a:pt x="269979" y="327223"/>
                  </a:lnTo>
                  <a:lnTo>
                    <a:pt x="61049" y="326633"/>
                  </a:lnTo>
                  <a:lnTo>
                    <a:pt x="61359" y="112352"/>
                  </a:lnTo>
                  <a:lnTo>
                    <a:pt x="61376" y="112352"/>
                  </a:lnTo>
                  <a:lnTo>
                    <a:pt x="61376" y="100284"/>
                  </a:lnTo>
                  <a:lnTo>
                    <a:pt x="61501" y="13504"/>
                  </a:lnTo>
                  <a:lnTo>
                    <a:pt x="358632" y="13629"/>
                  </a:lnTo>
                  <a:lnTo>
                    <a:pt x="358161" y="215997"/>
                  </a:lnTo>
                  <a:lnTo>
                    <a:pt x="371658" y="216031"/>
                  </a:lnTo>
                  <a:lnTo>
                    <a:pt x="371900" y="112352"/>
                  </a:lnTo>
                  <a:lnTo>
                    <a:pt x="411675" y="112352"/>
                  </a:lnTo>
                  <a:lnTo>
                    <a:pt x="411675" y="216037"/>
                  </a:lnTo>
                  <a:lnTo>
                    <a:pt x="425172" y="216037"/>
                  </a:lnTo>
                  <a:lnTo>
                    <a:pt x="425172" y="112352"/>
                  </a:lnTo>
                  <a:cubicBezTo>
                    <a:pt x="425164" y="104901"/>
                    <a:pt x="419126" y="98862"/>
                    <a:pt x="411675" y="98855"/>
                  </a:cubicBezTo>
                  <a:lnTo>
                    <a:pt x="371931" y="98855"/>
                  </a:lnTo>
                  <a:lnTo>
                    <a:pt x="372162" y="138"/>
                  </a:lnTo>
                  <a:lnTo>
                    <a:pt x="48024" y="0"/>
                  </a:lnTo>
                  <a:lnTo>
                    <a:pt x="47881" y="98855"/>
                  </a:lnTo>
                  <a:lnTo>
                    <a:pt x="13517" y="98855"/>
                  </a:lnTo>
                  <a:cubicBezTo>
                    <a:pt x="6066" y="98862"/>
                    <a:pt x="27" y="104901"/>
                    <a:pt x="20" y="112352"/>
                  </a:cubicBezTo>
                  <a:lnTo>
                    <a:pt x="20" y="333210"/>
                  </a:lnTo>
                  <a:lnTo>
                    <a:pt x="0" y="339958"/>
                  </a:lnTo>
                  <a:lnTo>
                    <a:pt x="20" y="339958"/>
                  </a:lnTo>
                  <a:close/>
                  <a:moveTo>
                    <a:pt x="169069" y="418469"/>
                  </a:moveTo>
                  <a:lnTo>
                    <a:pt x="169118" y="377985"/>
                  </a:lnTo>
                  <a:lnTo>
                    <a:pt x="256605" y="377985"/>
                  </a:lnTo>
                  <a:lnTo>
                    <a:pt x="256671" y="418469"/>
                  </a:lnTo>
                  <a:lnTo>
                    <a:pt x="169069" y="418469"/>
                  </a:lnTo>
                  <a:close/>
                  <a:moveTo>
                    <a:pt x="47862" y="112352"/>
                  </a:moveTo>
                  <a:lnTo>
                    <a:pt x="47552" y="326595"/>
                  </a:lnTo>
                  <a:lnTo>
                    <a:pt x="13517" y="326499"/>
                  </a:lnTo>
                  <a:lnTo>
                    <a:pt x="13517" y="112352"/>
                  </a:lnTo>
                  <a:lnTo>
                    <a:pt x="47862" y="112352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0" name="任意多边形: 形状 79"/>
            <p:cNvSpPr/>
            <p:nvPr/>
          </p:nvSpPr>
          <p:spPr>
            <a:xfrm>
              <a:off x="984482" y="2220670"/>
              <a:ext cx="270110" cy="13496"/>
            </a:xfrm>
            <a:custGeom>
              <a:avLst/>
              <a:gdLst>
                <a:gd name="connsiteX0" fmla="*/ 0 w 270110"/>
                <a:gd name="connsiteY0" fmla="*/ 0 h 13496"/>
                <a:gd name="connsiteX1" fmla="*/ 270111 w 270110"/>
                <a:gd name="connsiteY1" fmla="*/ 0 h 13496"/>
                <a:gd name="connsiteX2" fmla="*/ 270111 w 270110"/>
                <a:gd name="connsiteY2" fmla="*/ 13497 h 13496"/>
                <a:gd name="connsiteX3" fmla="*/ 0 w 270110"/>
                <a:gd name="connsiteY3" fmla="*/ 13497 h 1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110" h="13496">
                  <a:moveTo>
                    <a:pt x="0" y="0"/>
                  </a:moveTo>
                  <a:lnTo>
                    <a:pt x="270111" y="0"/>
                  </a:lnTo>
                  <a:lnTo>
                    <a:pt x="270111" y="13497"/>
                  </a:lnTo>
                  <a:lnTo>
                    <a:pt x="0" y="13497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983787" y="2193680"/>
              <a:ext cx="13496" cy="13496"/>
            </a:xfrm>
            <a:custGeom>
              <a:avLst/>
              <a:gdLst>
                <a:gd name="connsiteX0" fmla="*/ 13497 w 13496"/>
                <a:gd name="connsiteY0" fmla="*/ 6748 h 13496"/>
                <a:gd name="connsiteX1" fmla="*/ 6748 w 13496"/>
                <a:gd name="connsiteY1" fmla="*/ 13497 h 13496"/>
                <a:gd name="connsiteX2" fmla="*/ 0 w 13496"/>
                <a:gd name="connsiteY2" fmla="*/ 6748 h 13496"/>
                <a:gd name="connsiteX3" fmla="*/ 6748 w 13496"/>
                <a:gd name="connsiteY3" fmla="*/ 0 h 13496"/>
                <a:gd name="connsiteX4" fmla="*/ 13497 w 13496"/>
                <a:gd name="connsiteY4" fmla="*/ 6748 h 1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96" h="13496">
                  <a:moveTo>
                    <a:pt x="13497" y="6748"/>
                  </a:moveTo>
                  <a:cubicBezTo>
                    <a:pt x="13497" y="10476"/>
                    <a:pt x="10476" y="13497"/>
                    <a:pt x="6748" y="13497"/>
                  </a:cubicBezTo>
                  <a:cubicBezTo>
                    <a:pt x="3021" y="13497"/>
                    <a:pt x="0" y="10476"/>
                    <a:pt x="0" y="6748"/>
                  </a:cubicBezTo>
                  <a:cubicBezTo>
                    <a:pt x="0" y="3021"/>
                    <a:pt x="3021" y="0"/>
                    <a:pt x="6748" y="0"/>
                  </a:cubicBezTo>
                  <a:cubicBezTo>
                    <a:pt x="10476" y="0"/>
                    <a:pt x="13497" y="3021"/>
                    <a:pt x="13497" y="6748"/>
                  </a:cubicBez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1010781" y="2193680"/>
              <a:ext cx="13496" cy="13496"/>
            </a:xfrm>
            <a:custGeom>
              <a:avLst/>
              <a:gdLst>
                <a:gd name="connsiteX0" fmla="*/ 13497 w 13496"/>
                <a:gd name="connsiteY0" fmla="*/ 6748 h 13496"/>
                <a:gd name="connsiteX1" fmla="*/ 6748 w 13496"/>
                <a:gd name="connsiteY1" fmla="*/ 13497 h 13496"/>
                <a:gd name="connsiteX2" fmla="*/ 0 w 13496"/>
                <a:gd name="connsiteY2" fmla="*/ 6748 h 13496"/>
                <a:gd name="connsiteX3" fmla="*/ 6748 w 13496"/>
                <a:gd name="connsiteY3" fmla="*/ 0 h 13496"/>
                <a:gd name="connsiteX4" fmla="*/ 13497 w 13496"/>
                <a:gd name="connsiteY4" fmla="*/ 6748 h 1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96" h="13496">
                  <a:moveTo>
                    <a:pt x="13497" y="6748"/>
                  </a:moveTo>
                  <a:cubicBezTo>
                    <a:pt x="13497" y="10476"/>
                    <a:pt x="10476" y="13497"/>
                    <a:pt x="6748" y="13497"/>
                  </a:cubicBezTo>
                  <a:cubicBezTo>
                    <a:pt x="3021" y="13497"/>
                    <a:pt x="0" y="10476"/>
                    <a:pt x="0" y="6748"/>
                  </a:cubicBezTo>
                  <a:cubicBezTo>
                    <a:pt x="0" y="3021"/>
                    <a:pt x="3021" y="0"/>
                    <a:pt x="6748" y="0"/>
                  </a:cubicBezTo>
                  <a:cubicBezTo>
                    <a:pt x="10476" y="0"/>
                    <a:pt x="13497" y="3021"/>
                    <a:pt x="13497" y="6748"/>
                  </a:cubicBez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1037775" y="2193680"/>
              <a:ext cx="13496" cy="13496"/>
            </a:xfrm>
            <a:custGeom>
              <a:avLst/>
              <a:gdLst>
                <a:gd name="connsiteX0" fmla="*/ 13497 w 13496"/>
                <a:gd name="connsiteY0" fmla="*/ 6748 h 13496"/>
                <a:gd name="connsiteX1" fmla="*/ 6748 w 13496"/>
                <a:gd name="connsiteY1" fmla="*/ 13497 h 13496"/>
                <a:gd name="connsiteX2" fmla="*/ 0 w 13496"/>
                <a:gd name="connsiteY2" fmla="*/ 6748 h 13496"/>
                <a:gd name="connsiteX3" fmla="*/ 6748 w 13496"/>
                <a:gd name="connsiteY3" fmla="*/ 0 h 13496"/>
                <a:gd name="connsiteX4" fmla="*/ 13497 w 13496"/>
                <a:gd name="connsiteY4" fmla="*/ 6748 h 1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96" h="13496">
                  <a:moveTo>
                    <a:pt x="13497" y="6748"/>
                  </a:moveTo>
                  <a:cubicBezTo>
                    <a:pt x="13497" y="10476"/>
                    <a:pt x="10476" y="13497"/>
                    <a:pt x="6748" y="13497"/>
                  </a:cubicBezTo>
                  <a:cubicBezTo>
                    <a:pt x="3021" y="13497"/>
                    <a:pt x="0" y="10476"/>
                    <a:pt x="0" y="6748"/>
                  </a:cubicBezTo>
                  <a:cubicBezTo>
                    <a:pt x="0" y="3021"/>
                    <a:pt x="3021" y="0"/>
                    <a:pt x="6748" y="0"/>
                  </a:cubicBezTo>
                  <a:cubicBezTo>
                    <a:pt x="10476" y="0"/>
                    <a:pt x="13497" y="3021"/>
                    <a:pt x="13497" y="6748"/>
                  </a:cubicBez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4" name="任意多边形: 形状 83"/>
            <p:cNvSpPr/>
            <p:nvPr/>
          </p:nvSpPr>
          <p:spPr>
            <a:xfrm>
              <a:off x="1071108" y="2193676"/>
              <a:ext cx="182475" cy="13496"/>
            </a:xfrm>
            <a:custGeom>
              <a:avLst/>
              <a:gdLst>
                <a:gd name="connsiteX0" fmla="*/ 0 w 182475"/>
                <a:gd name="connsiteY0" fmla="*/ 0 h 13496"/>
                <a:gd name="connsiteX1" fmla="*/ 182476 w 182475"/>
                <a:gd name="connsiteY1" fmla="*/ 0 h 13496"/>
                <a:gd name="connsiteX2" fmla="*/ 182476 w 182475"/>
                <a:gd name="connsiteY2" fmla="*/ 13497 h 13496"/>
                <a:gd name="connsiteX3" fmla="*/ 0 w 182475"/>
                <a:gd name="connsiteY3" fmla="*/ 13497 h 1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475" h="13496">
                  <a:moveTo>
                    <a:pt x="0" y="0"/>
                  </a:moveTo>
                  <a:lnTo>
                    <a:pt x="182476" y="0"/>
                  </a:lnTo>
                  <a:lnTo>
                    <a:pt x="182476" y="13497"/>
                  </a:lnTo>
                  <a:lnTo>
                    <a:pt x="0" y="13497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5" name="任意多边形: 形状 84"/>
            <p:cNvSpPr/>
            <p:nvPr/>
          </p:nvSpPr>
          <p:spPr>
            <a:xfrm>
              <a:off x="1220257" y="2422844"/>
              <a:ext cx="94692" cy="41051"/>
            </a:xfrm>
            <a:custGeom>
              <a:avLst/>
              <a:gdLst>
                <a:gd name="connsiteX0" fmla="*/ 94693 w 94692"/>
                <a:gd name="connsiteY0" fmla="*/ 0 h 41051"/>
                <a:gd name="connsiteX1" fmla="*/ 0 w 94692"/>
                <a:gd name="connsiteY1" fmla="*/ 0 h 41051"/>
                <a:gd name="connsiteX2" fmla="*/ 0 w 94692"/>
                <a:gd name="connsiteY2" fmla="*/ 41051 h 41051"/>
                <a:gd name="connsiteX3" fmla="*/ 94693 w 94692"/>
                <a:gd name="connsiteY3" fmla="*/ 41051 h 41051"/>
                <a:gd name="connsiteX4" fmla="*/ 94693 w 94692"/>
                <a:gd name="connsiteY4" fmla="*/ 0 h 41051"/>
                <a:gd name="connsiteX5" fmla="*/ 81196 w 94692"/>
                <a:gd name="connsiteY5" fmla="*/ 27554 h 41051"/>
                <a:gd name="connsiteX6" fmla="*/ 13497 w 94692"/>
                <a:gd name="connsiteY6" fmla="*/ 27554 h 41051"/>
                <a:gd name="connsiteX7" fmla="*/ 13497 w 94692"/>
                <a:gd name="connsiteY7" fmla="*/ 13497 h 41051"/>
                <a:gd name="connsiteX8" fmla="*/ 81196 w 94692"/>
                <a:gd name="connsiteY8" fmla="*/ 13497 h 41051"/>
                <a:gd name="connsiteX9" fmla="*/ 81196 w 94692"/>
                <a:gd name="connsiteY9" fmla="*/ 27554 h 4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692" h="41051">
                  <a:moveTo>
                    <a:pt x="94693" y="0"/>
                  </a:moveTo>
                  <a:lnTo>
                    <a:pt x="0" y="0"/>
                  </a:lnTo>
                  <a:lnTo>
                    <a:pt x="0" y="41051"/>
                  </a:lnTo>
                  <a:lnTo>
                    <a:pt x="94693" y="41051"/>
                  </a:lnTo>
                  <a:lnTo>
                    <a:pt x="94693" y="0"/>
                  </a:lnTo>
                  <a:close/>
                  <a:moveTo>
                    <a:pt x="81196" y="27554"/>
                  </a:moveTo>
                  <a:lnTo>
                    <a:pt x="13497" y="27554"/>
                  </a:lnTo>
                  <a:lnTo>
                    <a:pt x="13497" y="13497"/>
                  </a:lnTo>
                  <a:lnTo>
                    <a:pt x="81196" y="13497"/>
                  </a:lnTo>
                  <a:lnTo>
                    <a:pt x="81196" y="27554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6" name="任意多边形: 形状 85"/>
            <p:cNvSpPr/>
            <p:nvPr/>
          </p:nvSpPr>
          <p:spPr>
            <a:xfrm>
              <a:off x="1220257" y="2477112"/>
              <a:ext cx="94692" cy="68065"/>
            </a:xfrm>
            <a:custGeom>
              <a:avLst/>
              <a:gdLst>
                <a:gd name="connsiteX0" fmla="*/ 94693 w 94692"/>
                <a:gd name="connsiteY0" fmla="*/ 0 h 68065"/>
                <a:gd name="connsiteX1" fmla="*/ 0 w 94692"/>
                <a:gd name="connsiteY1" fmla="*/ 0 h 68065"/>
                <a:gd name="connsiteX2" fmla="*/ 0 w 94692"/>
                <a:gd name="connsiteY2" fmla="*/ 68065 h 68065"/>
                <a:gd name="connsiteX3" fmla="*/ 94693 w 94692"/>
                <a:gd name="connsiteY3" fmla="*/ 68065 h 68065"/>
                <a:gd name="connsiteX4" fmla="*/ 94693 w 94692"/>
                <a:gd name="connsiteY4" fmla="*/ 0 h 68065"/>
                <a:gd name="connsiteX5" fmla="*/ 81196 w 94692"/>
                <a:gd name="connsiteY5" fmla="*/ 54568 h 68065"/>
                <a:gd name="connsiteX6" fmla="*/ 13497 w 94692"/>
                <a:gd name="connsiteY6" fmla="*/ 54568 h 68065"/>
                <a:gd name="connsiteX7" fmla="*/ 13497 w 94692"/>
                <a:gd name="connsiteY7" fmla="*/ 13497 h 68065"/>
                <a:gd name="connsiteX8" fmla="*/ 81196 w 94692"/>
                <a:gd name="connsiteY8" fmla="*/ 13497 h 68065"/>
                <a:gd name="connsiteX9" fmla="*/ 81196 w 94692"/>
                <a:gd name="connsiteY9" fmla="*/ 54568 h 6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692" h="68065">
                  <a:moveTo>
                    <a:pt x="94693" y="0"/>
                  </a:moveTo>
                  <a:lnTo>
                    <a:pt x="0" y="0"/>
                  </a:lnTo>
                  <a:lnTo>
                    <a:pt x="0" y="68065"/>
                  </a:lnTo>
                  <a:lnTo>
                    <a:pt x="94693" y="68065"/>
                  </a:lnTo>
                  <a:lnTo>
                    <a:pt x="94693" y="0"/>
                  </a:lnTo>
                  <a:close/>
                  <a:moveTo>
                    <a:pt x="81196" y="54568"/>
                  </a:moveTo>
                  <a:lnTo>
                    <a:pt x="13497" y="54568"/>
                  </a:lnTo>
                  <a:lnTo>
                    <a:pt x="13497" y="13497"/>
                  </a:lnTo>
                  <a:lnTo>
                    <a:pt x="81196" y="13497"/>
                  </a:lnTo>
                  <a:lnTo>
                    <a:pt x="81196" y="54568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7" name="任意多边形: 形状 86"/>
            <p:cNvSpPr/>
            <p:nvPr/>
          </p:nvSpPr>
          <p:spPr>
            <a:xfrm>
              <a:off x="1260395" y="2557814"/>
              <a:ext cx="14331" cy="13496"/>
            </a:xfrm>
            <a:custGeom>
              <a:avLst/>
              <a:gdLst>
                <a:gd name="connsiteX0" fmla="*/ 7583 w 14331"/>
                <a:gd name="connsiteY0" fmla="*/ 0 h 13496"/>
                <a:gd name="connsiteX1" fmla="*/ 6748 w 14331"/>
                <a:gd name="connsiteY1" fmla="*/ 0 h 13496"/>
                <a:gd name="connsiteX2" fmla="*/ 0 w 14331"/>
                <a:gd name="connsiteY2" fmla="*/ 6748 h 13496"/>
                <a:gd name="connsiteX3" fmla="*/ 6748 w 14331"/>
                <a:gd name="connsiteY3" fmla="*/ 13497 h 13496"/>
                <a:gd name="connsiteX4" fmla="*/ 7583 w 14331"/>
                <a:gd name="connsiteY4" fmla="*/ 13497 h 13496"/>
                <a:gd name="connsiteX5" fmla="*/ 14331 w 14331"/>
                <a:gd name="connsiteY5" fmla="*/ 6748 h 13496"/>
                <a:gd name="connsiteX6" fmla="*/ 7583 w 14331"/>
                <a:gd name="connsiteY6" fmla="*/ 0 h 1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31" h="13496">
                  <a:moveTo>
                    <a:pt x="7583" y="0"/>
                  </a:moveTo>
                  <a:lnTo>
                    <a:pt x="6748" y="0"/>
                  </a:lnTo>
                  <a:cubicBezTo>
                    <a:pt x="3022" y="0"/>
                    <a:pt x="0" y="3022"/>
                    <a:pt x="0" y="6748"/>
                  </a:cubicBezTo>
                  <a:cubicBezTo>
                    <a:pt x="0" y="10476"/>
                    <a:pt x="3022" y="13497"/>
                    <a:pt x="6748" y="13497"/>
                  </a:cubicBezTo>
                  <a:lnTo>
                    <a:pt x="7583" y="13497"/>
                  </a:lnTo>
                  <a:cubicBezTo>
                    <a:pt x="11310" y="13497"/>
                    <a:pt x="14331" y="10476"/>
                    <a:pt x="14331" y="6748"/>
                  </a:cubicBezTo>
                  <a:cubicBezTo>
                    <a:pt x="14331" y="3022"/>
                    <a:pt x="11310" y="0"/>
                    <a:pt x="7583" y="0"/>
                  </a:cubicBez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8" name="任意多边形: 形状 87"/>
            <p:cNvSpPr/>
            <p:nvPr/>
          </p:nvSpPr>
          <p:spPr>
            <a:xfrm>
              <a:off x="990452" y="2247664"/>
              <a:ext cx="121472" cy="67484"/>
            </a:xfrm>
            <a:custGeom>
              <a:avLst/>
              <a:gdLst>
                <a:gd name="connsiteX0" fmla="*/ 121473 w 121472"/>
                <a:gd name="connsiteY0" fmla="*/ 0 h 67484"/>
                <a:gd name="connsiteX1" fmla="*/ 0 w 121472"/>
                <a:gd name="connsiteY1" fmla="*/ 0 h 67484"/>
                <a:gd name="connsiteX2" fmla="*/ 0 w 121472"/>
                <a:gd name="connsiteY2" fmla="*/ 67485 h 67484"/>
                <a:gd name="connsiteX3" fmla="*/ 121473 w 121472"/>
                <a:gd name="connsiteY3" fmla="*/ 67485 h 67484"/>
                <a:gd name="connsiteX4" fmla="*/ 121473 w 121472"/>
                <a:gd name="connsiteY4" fmla="*/ 0 h 67484"/>
                <a:gd name="connsiteX5" fmla="*/ 107976 w 121472"/>
                <a:gd name="connsiteY5" fmla="*/ 53988 h 67484"/>
                <a:gd name="connsiteX6" fmla="*/ 13497 w 121472"/>
                <a:gd name="connsiteY6" fmla="*/ 53988 h 67484"/>
                <a:gd name="connsiteX7" fmla="*/ 13497 w 121472"/>
                <a:gd name="connsiteY7" fmla="*/ 13497 h 67484"/>
                <a:gd name="connsiteX8" fmla="*/ 107976 w 121472"/>
                <a:gd name="connsiteY8" fmla="*/ 13497 h 67484"/>
                <a:gd name="connsiteX9" fmla="*/ 107976 w 121472"/>
                <a:gd name="connsiteY9" fmla="*/ 53988 h 67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72" h="67484">
                  <a:moveTo>
                    <a:pt x="121473" y="0"/>
                  </a:moveTo>
                  <a:lnTo>
                    <a:pt x="0" y="0"/>
                  </a:lnTo>
                  <a:lnTo>
                    <a:pt x="0" y="67485"/>
                  </a:lnTo>
                  <a:lnTo>
                    <a:pt x="121473" y="67485"/>
                  </a:lnTo>
                  <a:lnTo>
                    <a:pt x="121473" y="0"/>
                  </a:lnTo>
                  <a:close/>
                  <a:moveTo>
                    <a:pt x="107976" y="53988"/>
                  </a:moveTo>
                  <a:lnTo>
                    <a:pt x="13497" y="53988"/>
                  </a:lnTo>
                  <a:lnTo>
                    <a:pt x="13497" y="13497"/>
                  </a:lnTo>
                  <a:lnTo>
                    <a:pt x="107976" y="13497"/>
                  </a:lnTo>
                  <a:lnTo>
                    <a:pt x="107976" y="53988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89" name="任意多边形: 形状 88"/>
            <p:cNvSpPr/>
            <p:nvPr/>
          </p:nvSpPr>
          <p:spPr>
            <a:xfrm>
              <a:off x="1125422" y="2247664"/>
              <a:ext cx="121472" cy="67484"/>
            </a:xfrm>
            <a:custGeom>
              <a:avLst/>
              <a:gdLst>
                <a:gd name="connsiteX0" fmla="*/ 121473 w 121472"/>
                <a:gd name="connsiteY0" fmla="*/ 67485 h 67484"/>
                <a:gd name="connsiteX1" fmla="*/ 121473 w 121472"/>
                <a:gd name="connsiteY1" fmla="*/ 0 h 67484"/>
                <a:gd name="connsiteX2" fmla="*/ 0 w 121472"/>
                <a:gd name="connsiteY2" fmla="*/ 0 h 67484"/>
                <a:gd name="connsiteX3" fmla="*/ 0 w 121472"/>
                <a:gd name="connsiteY3" fmla="*/ 67485 h 67484"/>
                <a:gd name="connsiteX4" fmla="*/ 121473 w 121472"/>
                <a:gd name="connsiteY4" fmla="*/ 67485 h 67484"/>
                <a:gd name="connsiteX5" fmla="*/ 13497 w 121472"/>
                <a:gd name="connsiteY5" fmla="*/ 13497 h 67484"/>
                <a:gd name="connsiteX6" fmla="*/ 107976 w 121472"/>
                <a:gd name="connsiteY6" fmla="*/ 13497 h 67484"/>
                <a:gd name="connsiteX7" fmla="*/ 107976 w 121472"/>
                <a:gd name="connsiteY7" fmla="*/ 53988 h 67484"/>
                <a:gd name="connsiteX8" fmla="*/ 13497 w 121472"/>
                <a:gd name="connsiteY8" fmla="*/ 53988 h 67484"/>
                <a:gd name="connsiteX9" fmla="*/ 13497 w 121472"/>
                <a:gd name="connsiteY9" fmla="*/ 13497 h 67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72" h="67484">
                  <a:moveTo>
                    <a:pt x="121473" y="67485"/>
                  </a:moveTo>
                  <a:lnTo>
                    <a:pt x="121473" y="0"/>
                  </a:lnTo>
                  <a:lnTo>
                    <a:pt x="0" y="0"/>
                  </a:lnTo>
                  <a:lnTo>
                    <a:pt x="0" y="67485"/>
                  </a:lnTo>
                  <a:lnTo>
                    <a:pt x="121473" y="67485"/>
                  </a:lnTo>
                  <a:close/>
                  <a:moveTo>
                    <a:pt x="13497" y="13497"/>
                  </a:moveTo>
                  <a:lnTo>
                    <a:pt x="107976" y="13497"/>
                  </a:lnTo>
                  <a:lnTo>
                    <a:pt x="107976" y="53988"/>
                  </a:lnTo>
                  <a:lnTo>
                    <a:pt x="13497" y="53988"/>
                  </a:lnTo>
                  <a:lnTo>
                    <a:pt x="13497" y="13497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任意多边形: 形状 89"/>
            <p:cNvSpPr/>
            <p:nvPr/>
          </p:nvSpPr>
          <p:spPr>
            <a:xfrm>
              <a:off x="990452" y="2328696"/>
              <a:ext cx="121472" cy="67484"/>
            </a:xfrm>
            <a:custGeom>
              <a:avLst/>
              <a:gdLst>
                <a:gd name="connsiteX0" fmla="*/ 121473 w 121472"/>
                <a:gd name="connsiteY0" fmla="*/ 0 h 67484"/>
                <a:gd name="connsiteX1" fmla="*/ 0 w 121472"/>
                <a:gd name="connsiteY1" fmla="*/ 0 h 67484"/>
                <a:gd name="connsiteX2" fmla="*/ 0 w 121472"/>
                <a:gd name="connsiteY2" fmla="*/ 67485 h 67484"/>
                <a:gd name="connsiteX3" fmla="*/ 121473 w 121472"/>
                <a:gd name="connsiteY3" fmla="*/ 67485 h 67484"/>
                <a:gd name="connsiteX4" fmla="*/ 121473 w 121472"/>
                <a:gd name="connsiteY4" fmla="*/ 0 h 67484"/>
                <a:gd name="connsiteX5" fmla="*/ 107976 w 121472"/>
                <a:gd name="connsiteY5" fmla="*/ 53988 h 67484"/>
                <a:gd name="connsiteX6" fmla="*/ 13497 w 121472"/>
                <a:gd name="connsiteY6" fmla="*/ 53988 h 67484"/>
                <a:gd name="connsiteX7" fmla="*/ 13497 w 121472"/>
                <a:gd name="connsiteY7" fmla="*/ 13497 h 67484"/>
                <a:gd name="connsiteX8" fmla="*/ 107976 w 121472"/>
                <a:gd name="connsiteY8" fmla="*/ 13497 h 67484"/>
                <a:gd name="connsiteX9" fmla="*/ 107976 w 121472"/>
                <a:gd name="connsiteY9" fmla="*/ 53988 h 67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72" h="67484">
                  <a:moveTo>
                    <a:pt x="121473" y="0"/>
                  </a:moveTo>
                  <a:lnTo>
                    <a:pt x="0" y="0"/>
                  </a:lnTo>
                  <a:lnTo>
                    <a:pt x="0" y="67485"/>
                  </a:lnTo>
                  <a:lnTo>
                    <a:pt x="121473" y="67485"/>
                  </a:lnTo>
                  <a:lnTo>
                    <a:pt x="121473" y="0"/>
                  </a:lnTo>
                  <a:close/>
                  <a:moveTo>
                    <a:pt x="107976" y="53988"/>
                  </a:moveTo>
                  <a:lnTo>
                    <a:pt x="13497" y="53988"/>
                  </a:lnTo>
                  <a:lnTo>
                    <a:pt x="13497" y="13497"/>
                  </a:lnTo>
                  <a:lnTo>
                    <a:pt x="107976" y="13497"/>
                  </a:lnTo>
                  <a:lnTo>
                    <a:pt x="107976" y="53988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1" name="任意多边形: 形状 90"/>
            <p:cNvSpPr/>
            <p:nvPr/>
          </p:nvSpPr>
          <p:spPr>
            <a:xfrm>
              <a:off x="1125424" y="2328698"/>
              <a:ext cx="121472" cy="67484"/>
            </a:xfrm>
            <a:custGeom>
              <a:avLst/>
              <a:gdLst>
                <a:gd name="connsiteX0" fmla="*/ 107976 w 121472"/>
                <a:gd name="connsiteY0" fmla="*/ 13497 h 67484"/>
                <a:gd name="connsiteX1" fmla="*/ 107976 w 121472"/>
                <a:gd name="connsiteY1" fmla="*/ 53927 h 67484"/>
                <a:gd name="connsiteX2" fmla="*/ 121473 w 121472"/>
                <a:gd name="connsiteY2" fmla="*/ 53927 h 67484"/>
                <a:gd name="connsiteX3" fmla="*/ 121473 w 121472"/>
                <a:gd name="connsiteY3" fmla="*/ 0 h 67484"/>
                <a:gd name="connsiteX4" fmla="*/ 0 w 121472"/>
                <a:gd name="connsiteY4" fmla="*/ 0 h 67484"/>
                <a:gd name="connsiteX5" fmla="*/ 0 w 121472"/>
                <a:gd name="connsiteY5" fmla="*/ 67485 h 67484"/>
                <a:gd name="connsiteX6" fmla="*/ 52854 w 121472"/>
                <a:gd name="connsiteY6" fmla="*/ 67485 h 67484"/>
                <a:gd name="connsiteX7" fmla="*/ 52854 w 121472"/>
                <a:gd name="connsiteY7" fmla="*/ 53988 h 67484"/>
                <a:gd name="connsiteX8" fmla="*/ 13497 w 121472"/>
                <a:gd name="connsiteY8" fmla="*/ 53988 h 67484"/>
                <a:gd name="connsiteX9" fmla="*/ 13497 w 121472"/>
                <a:gd name="connsiteY9" fmla="*/ 13497 h 67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72" h="67484">
                  <a:moveTo>
                    <a:pt x="107976" y="13497"/>
                  </a:moveTo>
                  <a:lnTo>
                    <a:pt x="107976" y="53927"/>
                  </a:lnTo>
                  <a:lnTo>
                    <a:pt x="121473" y="53927"/>
                  </a:lnTo>
                  <a:lnTo>
                    <a:pt x="121473" y="0"/>
                  </a:lnTo>
                  <a:lnTo>
                    <a:pt x="0" y="0"/>
                  </a:lnTo>
                  <a:lnTo>
                    <a:pt x="0" y="67485"/>
                  </a:lnTo>
                  <a:lnTo>
                    <a:pt x="52854" y="67485"/>
                  </a:lnTo>
                  <a:lnTo>
                    <a:pt x="52854" y="53988"/>
                  </a:lnTo>
                  <a:lnTo>
                    <a:pt x="13497" y="53988"/>
                  </a:lnTo>
                  <a:lnTo>
                    <a:pt x="13497" y="13497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任意多边形: 形状 91"/>
            <p:cNvSpPr/>
            <p:nvPr/>
          </p:nvSpPr>
          <p:spPr>
            <a:xfrm>
              <a:off x="990452" y="2409727"/>
              <a:ext cx="121472" cy="67484"/>
            </a:xfrm>
            <a:custGeom>
              <a:avLst/>
              <a:gdLst>
                <a:gd name="connsiteX0" fmla="*/ 0 w 121472"/>
                <a:gd name="connsiteY0" fmla="*/ 67485 h 67484"/>
                <a:gd name="connsiteX1" fmla="*/ 121473 w 121472"/>
                <a:gd name="connsiteY1" fmla="*/ 67485 h 67484"/>
                <a:gd name="connsiteX2" fmla="*/ 121473 w 121472"/>
                <a:gd name="connsiteY2" fmla="*/ 0 h 67484"/>
                <a:gd name="connsiteX3" fmla="*/ 0 w 121472"/>
                <a:gd name="connsiteY3" fmla="*/ 0 h 67484"/>
                <a:gd name="connsiteX4" fmla="*/ 0 w 121472"/>
                <a:gd name="connsiteY4" fmla="*/ 67485 h 67484"/>
                <a:gd name="connsiteX5" fmla="*/ 13497 w 121472"/>
                <a:gd name="connsiteY5" fmla="*/ 13497 h 67484"/>
                <a:gd name="connsiteX6" fmla="*/ 107976 w 121472"/>
                <a:gd name="connsiteY6" fmla="*/ 13497 h 67484"/>
                <a:gd name="connsiteX7" fmla="*/ 107976 w 121472"/>
                <a:gd name="connsiteY7" fmla="*/ 53988 h 67484"/>
                <a:gd name="connsiteX8" fmla="*/ 13497 w 121472"/>
                <a:gd name="connsiteY8" fmla="*/ 53988 h 67484"/>
                <a:gd name="connsiteX9" fmla="*/ 13497 w 121472"/>
                <a:gd name="connsiteY9" fmla="*/ 13497 h 67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72" h="67484">
                  <a:moveTo>
                    <a:pt x="0" y="67485"/>
                  </a:moveTo>
                  <a:lnTo>
                    <a:pt x="121473" y="67485"/>
                  </a:lnTo>
                  <a:lnTo>
                    <a:pt x="121473" y="0"/>
                  </a:lnTo>
                  <a:lnTo>
                    <a:pt x="0" y="0"/>
                  </a:lnTo>
                  <a:lnTo>
                    <a:pt x="0" y="67485"/>
                  </a:lnTo>
                  <a:close/>
                  <a:moveTo>
                    <a:pt x="13497" y="13497"/>
                  </a:moveTo>
                  <a:lnTo>
                    <a:pt x="107976" y="13497"/>
                  </a:lnTo>
                  <a:lnTo>
                    <a:pt x="107976" y="53988"/>
                  </a:lnTo>
                  <a:lnTo>
                    <a:pt x="13497" y="53988"/>
                  </a:lnTo>
                  <a:lnTo>
                    <a:pt x="13497" y="13497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3" name="任意多边形: 形状 92"/>
            <p:cNvSpPr/>
            <p:nvPr/>
          </p:nvSpPr>
          <p:spPr>
            <a:xfrm>
              <a:off x="1125424" y="2409727"/>
              <a:ext cx="53940" cy="67484"/>
            </a:xfrm>
            <a:custGeom>
              <a:avLst/>
              <a:gdLst>
                <a:gd name="connsiteX0" fmla="*/ 53941 w 53940"/>
                <a:gd name="connsiteY0" fmla="*/ 13497 h 67484"/>
                <a:gd name="connsiteX1" fmla="*/ 53941 w 53940"/>
                <a:gd name="connsiteY1" fmla="*/ 0 h 67484"/>
                <a:gd name="connsiteX2" fmla="*/ 0 w 53940"/>
                <a:gd name="connsiteY2" fmla="*/ 0 h 67484"/>
                <a:gd name="connsiteX3" fmla="*/ 0 w 53940"/>
                <a:gd name="connsiteY3" fmla="*/ 67485 h 67484"/>
                <a:gd name="connsiteX4" fmla="*/ 53941 w 53940"/>
                <a:gd name="connsiteY4" fmla="*/ 67485 h 67484"/>
                <a:gd name="connsiteX5" fmla="*/ 53941 w 53940"/>
                <a:gd name="connsiteY5" fmla="*/ 53988 h 67484"/>
                <a:gd name="connsiteX6" fmla="*/ 13497 w 53940"/>
                <a:gd name="connsiteY6" fmla="*/ 53988 h 67484"/>
                <a:gd name="connsiteX7" fmla="*/ 13497 w 53940"/>
                <a:gd name="connsiteY7" fmla="*/ 13497 h 67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940" h="67484">
                  <a:moveTo>
                    <a:pt x="53941" y="13497"/>
                  </a:moveTo>
                  <a:lnTo>
                    <a:pt x="53941" y="0"/>
                  </a:lnTo>
                  <a:lnTo>
                    <a:pt x="0" y="0"/>
                  </a:lnTo>
                  <a:lnTo>
                    <a:pt x="0" y="67485"/>
                  </a:lnTo>
                  <a:lnTo>
                    <a:pt x="53941" y="67485"/>
                  </a:lnTo>
                  <a:lnTo>
                    <a:pt x="53941" y="53988"/>
                  </a:lnTo>
                  <a:lnTo>
                    <a:pt x="13497" y="53988"/>
                  </a:lnTo>
                  <a:lnTo>
                    <a:pt x="13497" y="13497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任意多边形: 形状 93"/>
            <p:cNvSpPr/>
            <p:nvPr/>
          </p:nvSpPr>
          <p:spPr>
            <a:xfrm>
              <a:off x="1193336" y="2396131"/>
              <a:ext cx="148466" cy="203476"/>
            </a:xfrm>
            <a:custGeom>
              <a:avLst/>
              <a:gdLst>
                <a:gd name="connsiteX0" fmla="*/ 13497 w 148466"/>
                <a:gd name="connsiteY0" fmla="*/ 203476 h 203476"/>
                <a:gd name="connsiteX1" fmla="*/ 134970 w 148466"/>
                <a:gd name="connsiteY1" fmla="*/ 203476 h 203476"/>
                <a:gd name="connsiteX2" fmla="*/ 148467 w 148466"/>
                <a:gd name="connsiteY2" fmla="*/ 189979 h 203476"/>
                <a:gd name="connsiteX3" fmla="*/ 148467 w 148466"/>
                <a:gd name="connsiteY3" fmla="*/ 13497 h 203476"/>
                <a:gd name="connsiteX4" fmla="*/ 134970 w 148466"/>
                <a:gd name="connsiteY4" fmla="*/ 0 h 203476"/>
                <a:gd name="connsiteX5" fmla="*/ 13497 w 148466"/>
                <a:gd name="connsiteY5" fmla="*/ 0 h 203476"/>
                <a:gd name="connsiteX6" fmla="*/ 0 w 148466"/>
                <a:gd name="connsiteY6" fmla="*/ 13497 h 203476"/>
                <a:gd name="connsiteX7" fmla="*/ 0 w 148466"/>
                <a:gd name="connsiteY7" fmla="*/ 189979 h 203476"/>
                <a:gd name="connsiteX8" fmla="*/ 13497 w 148466"/>
                <a:gd name="connsiteY8" fmla="*/ 203476 h 203476"/>
                <a:gd name="connsiteX9" fmla="*/ 13497 w 148466"/>
                <a:gd name="connsiteY9" fmla="*/ 13497 h 203476"/>
                <a:gd name="connsiteX10" fmla="*/ 134970 w 148466"/>
                <a:gd name="connsiteY10" fmla="*/ 13497 h 203476"/>
                <a:gd name="connsiteX11" fmla="*/ 134970 w 148466"/>
                <a:gd name="connsiteY11" fmla="*/ 189979 h 203476"/>
                <a:gd name="connsiteX12" fmla="*/ 13497 w 148466"/>
                <a:gd name="connsiteY12" fmla="*/ 189979 h 203476"/>
                <a:gd name="connsiteX13" fmla="*/ 13488 w 148466"/>
                <a:gd name="connsiteY13" fmla="*/ 13497 h 203476"/>
                <a:gd name="connsiteX14" fmla="*/ 13497 w 148466"/>
                <a:gd name="connsiteY14" fmla="*/ 13497 h 20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466" h="203476">
                  <a:moveTo>
                    <a:pt x="13497" y="203476"/>
                  </a:moveTo>
                  <a:lnTo>
                    <a:pt x="134970" y="203476"/>
                  </a:lnTo>
                  <a:cubicBezTo>
                    <a:pt x="142421" y="203469"/>
                    <a:pt x="148459" y="197430"/>
                    <a:pt x="148467" y="189979"/>
                  </a:cubicBezTo>
                  <a:lnTo>
                    <a:pt x="148467" y="13497"/>
                  </a:lnTo>
                  <a:cubicBezTo>
                    <a:pt x="148459" y="6046"/>
                    <a:pt x="142421" y="7"/>
                    <a:pt x="134970" y="0"/>
                  </a:cubicBezTo>
                  <a:lnTo>
                    <a:pt x="13497" y="0"/>
                  </a:lnTo>
                  <a:cubicBezTo>
                    <a:pt x="6046" y="7"/>
                    <a:pt x="7" y="6046"/>
                    <a:pt x="0" y="13497"/>
                  </a:cubicBezTo>
                  <a:lnTo>
                    <a:pt x="0" y="189979"/>
                  </a:lnTo>
                  <a:cubicBezTo>
                    <a:pt x="7" y="197430"/>
                    <a:pt x="6046" y="203469"/>
                    <a:pt x="13497" y="203476"/>
                  </a:cubicBezTo>
                  <a:close/>
                  <a:moveTo>
                    <a:pt x="13497" y="13497"/>
                  </a:moveTo>
                  <a:lnTo>
                    <a:pt x="134970" y="13497"/>
                  </a:lnTo>
                  <a:lnTo>
                    <a:pt x="134970" y="189979"/>
                  </a:lnTo>
                  <a:lnTo>
                    <a:pt x="13497" y="189979"/>
                  </a:lnTo>
                  <a:lnTo>
                    <a:pt x="13488" y="13497"/>
                  </a:lnTo>
                  <a:lnTo>
                    <a:pt x="13497" y="13497"/>
                  </a:lnTo>
                  <a:close/>
                </a:path>
              </a:pathLst>
            </a:custGeom>
            <a:solidFill>
              <a:schemeClr val="accent1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Left Arrow 5"/>
          <p:cNvSpPr/>
          <p:nvPr/>
        </p:nvSpPr>
        <p:spPr bwMode="auto">
          <a:xfrm>
            <a:off x="3545004" y="1667416"/>
            <a:ext cx="3197958" cy="1479220"/>
          </a:xfrm>
          <a:prstGeom prst="leftArrow">
            <a:avLst>
              <a:gd name="adj1" fmla="val 50000"/>
              <a:gd name="adj2" fmla="val 64013"/>
            </a:avLst>
          </a:pr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rtlCol="0" anchor="t" anchorCtr="0" compatLnSpc="1"/>
          <a:lstStyle/>
          <a:p>
            <a:pPr algn="ctr"/>
            <a:endParaRPr lang="en-US" sz="2400">
              <a:cs typeface="Inter" panose="02000503000000020004" charset="0"/>
            </a:endParaRPr>
          </a:p>
        </p:txBody>
      </p:sp>
      <p:sp>
        <p:nvSpPr>
          <p:cNvPr id="5" name="Left Arrow 9"/>
          <p:cNvSpPr/>
          <p:nvPr/>
        </p:nvSpPr>
        <p:spPr bwMode="auto">
          <a:xfrm flipV="1">
            <a:off x="3545004" y="3322296"/>
            <a:ext cx="3197958" cy="1479221"/>
          </a:xfrm>
          <a:prstGeom prst="leftArrow">
            <a:avLst>
              <a:gd name="adj1" fmla="val 50000"/>
              <a:gd name="adj2" fmla="val 64837"/>
            </a:avLst>
          </a:pr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rtlCol="0" anchor="t" anchorCtr="0" compatLnSpc="1"/>
          <a:lstStyle/>
          <a:p>
            <a:pPr algn="ctr"/>
            <a:endParaRPr lang="en-US" sz="2400">
              <a:cs typeface="Inter" panose="02000503000000020004" charset="0"/>
            </a:endParaRPr>
          </a:p>
        </p:txBody>
      </p:sp>
      <p:sp>
        <p:nvSpPr>
          <p:cNvPr id="7" name="Left Arrow 13"/>
          <p:cNvSpPr/>
          <p:nvPr/>
        </p:nvSpPr>
        <p:spPr bwMode="auto">
          <a:xfrm flipH="1" flipV="1">
            <a:off x="5468108" y="2500127"/>
            <a:ext cx="3282476" cy="1479221"/>
          </a:xfrm>
          <a:prstGeom prst="leftArrow">
            <a:avLst>
              <a:gd name="adj1" fmla="val 50000"/>
              <a:gd name="adj2" fmla="val 68958"/>
            </a:avLst>
          </a:prstGeom>
          <a:solidFill>
            <a:srgbClr val="FF6147"/>
          </a:solidFill>
          <a:ln w="9525">
            <a:noFill/>
            <a:round/>
          </a:ln>
        </p:spPr>
        <p:txBody>
          <a:bodyPr vert="horz" wrap="square" lIns="121920" tIns="60960" rIns="121920" bIns="60960" numCol="1" rtlCol="0" anchor="t" anchorCtr="0" compatLnSpc="1"/>
          <a:lstStyle/>
          <a:p>
            <a:pPr algn="ctr"/>
            <a:endParaRPr lang="en-US" sz="240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8" name="Left Arrow 17"/>
          <p:cNvSpPr/>
          <p:nvPr/>
        </p:nvSpPr>
        <p:spPr bwMode="auto">
          <a:xfrm flipH="1" flipV="1">
            <a:off x="5477839" y="4143164"/>
            <a:ext cx="3272744" cy="1479220"/>
          </a:xfrm>
          <a:prstGeom prst="leftArrow">
            <a:avLst>
              <a:gd name="adj1" fmla="val 50000"/>
              <a:gd name="adj2" fmla="val 69782"/>
            </a:avLst>
          </a:prstGeom>
          <a:solidFill>
            <a:srgbClr val="FF6147"/>
          </a:solidFill>
          <a:ln w="9525">
            <a:noFill/>
            <a:round/>
          </a:ln>
        </p:spPr>
        <p:txBody>
          <a:bodyPr vert="horz" wrap="square" lIns="121920" tIns="60960" rIns="121920" bIns="60960" numCol="1" rtlCol="0" anchor="t" anchorCtr="0" compatLnSpc="1"/>
          <a:lstStyle/>
          <a:p>
            <a:pPr algn="ctr"/>
            <a:endParaRPr lang="en-US" sz="240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13722" y="2222360"/>
            <a:ext cx="2329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chemeClr val="bg1"/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kumimoji="1" lang="zh-CN" altLang="en-US" b="1" dirty="0">
              <a:solidFill>
                <a:schemeClr val="bg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47397" y="3055071"/>
            <a:ext cx="2329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b="1" dirty="0">
                <a:solidFill>
                  <a:schemeClr val="bg1"/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kumimoji="1" lang="zh-CN" altLang="en-US" b="1" dirty="0">
              <a:solidFill>
                <a:schemeClr val="bg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547397" y="4698108"/>
            <a:ext cx="2329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b="1" dirty="0">
                <a:solidFill>
                  <a:schemeClr val="bg1"/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kumimoji="1" lang="zh-CN" altLang="en-US" b="1" dirty="0">
              <a:solidFill>
                <a:schemeClr val="bg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413722" y="3877240"/>
            <a:ext cx="2329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chemeClr val="bg1"/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kumimoji="1" lang="zh-CN" altLang="en-US" b="1" dirty="0">
              <a:solidFill>
                <a:schemeClr val="bg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" name="任意形状 23"/>
          <p:cNvSpPr>
            <a:spLocks noChangeAspect="1"/>
          </p:cNvSpPr>
          <p:nvPr/>
        </p:nvSpPr>
        <p:spPr>
          <a:xfrm>
            <a:off x="3974159" y="2225756"/>
            <a:ext cx="360274" cy="362540"/>
          </a:xfrm>
          <a:custGeom>
            <a:avLst/>
            <a:gdLst>
              <a:gd name="connsiteX0" fmla="*/ 165374 w 500850"/>
              <a:gd name="connsiteY0" fmla="*/ 396112 h 504001"/>
              <a:gd name="connsiteX1" fmla="*/ 250425 w 500850"/>
              <a:gd name="connsiteY1" fmla="*/ 481163 h 504001"/>
              <a:gd name="connsiteX2" fmla="*/ 335475 w 500850"/>
              <a:gd name="connsiteY2" fmla="*/ 396112 h 504001"/>
              <a:gd name="connsiteX3" fmla="*/ 81113 w 500850"/>
              <a:gd name="connsiteY3" fmla="*/ 331654 h 504001"/>
              <a:gd name="connsiteX4" fmla="*/ 40163 w 500850"/>
              <a:gd name="connsiteY4" fmla="*/ 355162 h 504001"/>
              <a:gd name="connsiteX5" fmla="*/ 81113 w 500850"/>
              <a:gd name="connsiteY5" fmla="*/ 378671 h 504001"/>
              <a:gd name="connsiteX6" fmla="*/ 435488 w 500850"/>
              <a:gd name="connsiteY6" fmla="*/ 330750 h 504001"/>
              <a:gd name="connsiteX7" fmla="*/ 435488 w 500850"/>
              <a:gd name="connsiteY7" fmla="*/ 379575 h 504001"/>
              <a:gd name="connsiteX8" fmla="*/ 459900 w 500850"/>
              <a:gd name="connsiteY8" fmla="*/ 379575 h 504001"/>
              <a:gd name="connsiteX9" fmla="*/ 482738 w 500850"/>
              <a:gd name="connsiteY9" fmla="*/ 353587 h 504001"/>
              <a:gd name="connsiteX10" fmla="*/ 459900 w 500850"/>
              <a:gd name="connsiteY10" fmla="*/ 330750 h 504001"/>
              <a:gd name="connsiteX11" fmla="*/ 403200 w 500850"/>
              <a:gd name="connsiteY11" fmla="*/ 330750 h 504001"/>
              <a:gd name="connsiteX12" fmla="*/ 403200 w 500850"/>
              <a:gd name="connsiteY12" fmla="*/ 379575 h 504001"/>
              <a:gd name="connsiteX13" fmla="*/ 419738 w 500850"/>
              <a:gd name="connsiteY13" fmla="*/ 379575 h 504001"/>
              <a:gd name="connsiteX14" fmla="*/ 419738 w 500850"/>
              <a:gd name="connsiteY14" fmla="*/ 330750 h 504001"/>
              <a:gd name="connsiteX15" fmla="*/ 97651 w 500850"/>
              <a:gd name="connsiteY15" fmla="*/ 330750 h 504001"/>
              <a:gd name="connsiteX16" fmla="*/ 97651 w 500850"/>
              <a:gd name="connsiteY16" fmla="*/ 379575 h 504001"/>
              <a:gd name="connsiteX17" fmla="*/ 387450 w 500850"/>
              <a:gd name="connsiteY17" fmla="*/ 379575 h 504001"/>
              <a:gd name="connsiteX18" fmla="*/ 387450 w 500850"/>
              <a:gd name="connsiteY18" fmla="*/ 330750 h 504001"/>
              <a:gd name="connsiteX19" fmla="*/ 96863 w 500850"/>
              <a:gd name="connsiteY19" fmla="*/ 266963 h 504001"/>
              <a:gd name="connsiteX20" fmla="*/ 96863 w 500850"/>
              <a:gd name="connsiteY20" fmla="*/ 282713 h 504001"/>
              <a:gd name="connsiteX21" fmla="*/ 113400 w 500850"/>
              <a:gd name="connsiteY21" fmla="*/ 282713 h 504001"/>
              <a:gd name="connsiteX22" fmla="*/ 113400 w 500850"/>
              <a:gd name="connsiteY22" fmla="*/ 266963 h 504001"/>
              <a:gd name="connsiteX23" fmla="*/ 355163 w 500850"/>
              <a:gd name="connsiteY23" fmla="*/ 218138 h 504001"/>
              <a:gd name="connsiteX24" fmla="*/ 370913 w 500850"/>
              <a:gd name="connsiteY24" fmla="*/ 218138 h 504001"/>
              <a:gd name="connsiteX25" fmla="*/ 370913 w 500850"/>
              <a:gd name="connsiteY25" fmla="*/ 233888 h 504001"/>
              <a:gd name="connsiteX26" fmla="*/ 355163 w 500850"/>
              <a:gd name="connsiteY26" fmla="*/ 233888 h 504001"/>
              <a:gd name="connsiteX27" fmla="*/ 322875 w 500850"/>
              <a:gd name="connsiteY27" fmla="*/ 218138 h 504001"/>
              <a:gd name="connsiteX28" fmla="*/ 338625 w 500850"/>
              <a:gd name="connsiteY28" fmla="*/ 218138 h 504001"/>
              <a:gd name="connsiteX29" fmla="*/ 338625 w 500850"/>
              <a:gd name="connsiteY29" fmla="*/ 233888 h 504001"/>
              <a:gd name="connsiteX30" fmla="*/ 322875 w 500850"/>
              <a:gd name="connsiteY30" fmla="*/ 233888 h 504001"/>
              <a:gd name="connsiteX31" fmla="*/ 290588 w 500850"/>
              <a:gd name="connsiteY31" fmla="*/ 218138 h 504001"/>
              <a:gd name="connsiteX32" fmla="*/ 306338 w 500850"/>
              <a:gd name="connsiteY32" fmla="*/ 218138 h 504001"/>
              <a:gd name="connsiteX33" fmla="*/ 306338 w 500850"/>
              <a:gd name="connsiteY33" fmla="*/ 233888 h 504001"/>
              <a:gd name="connsiteX34" fmla="*/ 290588 w 500850"/>
              <a:gd name="connsiteY34" fmla="*/ 233888 h 504001"/>
              <a:gd name="connsiteX35" fmla="*/ 250425 w 500850"/>
              <a:gd name="connsiteY35" fmla="*/ 218138 h 504001"/>
              <a:gd name="connsiteX36" fmla="*/ 242550 w 500850"/>
              <a:gd name="connsiteY36" fmla="*/ 226013 h 504001"/>
              <a:gd name="connsiteX37" fmla="*/ 250425 w 500850"/>
              <a:gd name="connsiteY37" fmla="*/ 233888 h 504001"/>
              <a:gd name="connsiteX38" fmla="*/ 258300 w 500850"/>
              <a:gd name="connsiteY38" fmla="*/ 226013 h 504001"/>
              <a:gd name="connsiteX39" fmla="*/ 250425 w 500850"/>
              <a:gd name="connsiteY39" fmla="*/ 218138 h 504001"/>
              <a:gd name="connsiteX40" fmla="*/ 193725 w 500850"/>
              <a:gd name="connsiteY40" fmla="*/ 218138 h 504001"/>
              <a:gd name="connsiteX41" fmla="*/ 209475 w 500850"/>
              <a:gd name="connsiteY41" fmla="*/ 218138 h 504001"/>
              <a:gd name="connsiteX42" fmla="*/ 209475 w 500850"/>
              <a:gd name="connsiteY42" fmla="*/ 233888 h 504001"/>
              <a:gd name="connsiteX43" fmla="*/ 193725 w 500850"/>
              <a:gd name="connsiteY43" fmla="*/ 233888 h 504001"/>
              <a:gd name="connsiteX44" fmla="*/ 161438 w 500850"/>
              <a:gd name="connsiteY44" fmla="*/ 218138 h 504001"/>
              <a:gd name="connsiteX45" fmla="*/ 177188 w 500850"/>
              <a:gd name="connsiteY45" fmla="*/ 218138 h 504001"/>
              <a:gd name="connsiteX46" fmla="*/ 177188 w 500850"/>
              <a:gd name="connsiteY46" fmla="*/ 233888 h 504001"/>
              <a:gd name="connsiteX47" fmla="*/ 161438 w 500850"/>
              <a:gd name="connsiteY47" fmla="*/ 233888 h 504001"/>
              <a:gd name="connsiteX48" fmla="*/ 129150 w 500850"/>
              <a:gd name="connsiteY48" fmla="*/ 218138 h 504001"/>
              <a:gd name="connsiteX49" fmla="*/ 144900 w 500850"/>
              <a:gd name="connsiteY49" fmla="*/ 218138 h 504001"/>
              <a:gd name="connsiteX50" fmla="*/ 144900 w 500850"/>
              <a:gd name="connsiteY50" fmla="*/ 233888 h 504001"/>
              <a:gd name="connsiteX51" fmla="*/ 129150 w 500850"/>
              <a:gd name="connsiteY51" fmla="*/ 233888 h 504001"/>
              <a:gd name="connsiteX52" fmla="*/ 373177 w 500850"/>
              <a:gd name="connsiteY52" fmla="*/ 87708 h 504001"/>
              <a:gd name="connsiteX53" fmla="*/ 293738 w 500850"/>
              <a:gd name="connsiteY53" fmla="*/ 120488 h 504001"/>
              <a:gd name="connsiteX54" fmla="*/ 250425 w 500850"/>
              <a:gd name="connsiteY54" fmla="*/ 164588 h 504001"/>
              <a:gd name="connsiteX55" fmla="*/ 207113 w 500850"/>
              <a:gd name="connsiteY55" fmla="*/ 121275 h 504001"/>
              <a:gd name="connsiteX56" fmla="*/ 48825 w 500850"/>
              <a:gd name="connsiteY56" fmla="*/ 121275 h 504001"/>
              <a:gd name="connsiteX57" fmla="*/ 48825 w 500850"/>
              <a:gd name="connsiteY57" fmla="*/ 279563 h 504001"/>
              <a:gd name="connsiteX58" fmla="*/ 85049 w 500850"/>
              <a:gd name="connsiteY58" fmla="*/ 315787 h 504001"/>
              <a:gd name="connsiteX59" fmla="*/ 415013 w 500850"/>
              <a:gd name="connsiteY59" fmla="*/ 315787 h 504001"/>
              <a:gd name="connsiteX60" fmla="*/ 452025 w 500850"/>
              <a:gd name="connsiteY60" fmla="*/ 278775 h 504001"/>
              <a:gd name="connsiteX61" fmla="*/ 452025 w 500850"/>
              <a:gd name="connsiteY61" fmla="*/ 120488 h 504001"/>
              <a:gd name="connsiteX62" fmla="*/ 415222 w 500850"/>
              <a:gd name="connsiteY62" fmla="*/ 95792 h 504001"/>
              <a:gd name="connsiteX63" fmla="*/ 403200 w 500850"/>
              <a:gd name="connsiteY63" fmla="*/ 93480 h 504001"/>
              <a:gd name="connsiteX64" fmla="*/ 403200 w 500850"/>
              <a:gd name="connsiteY64" fmla="*/ 226012 h 504001"/>
              <a:gd name="connsiteX65" fmla="*/ 322875 w 500850"/>
              <a:gd name="connsiteY65" fmla="*/ 307125 h 504001"/>
              <a:gd name="connsiteX66" fmla="*/ 254437 w 500850"/>
              <a:gd name="connsiteY66" fmla="*/ 269583 h 504001"/>
              <a:gd name="connsiteX67" fmla="*/ 245915 w 500850"/>
              <a:gd name="connsiteY67" fmla="*/ 248544 h 504001"/>
              <a:gd name="connsiteX68" fmla="*/ 233198 w 500850"/>
              <a:gd name="connsiteY68" fmla="*/ 243239 h 504001"/>
              <a:gd name="connsiteX69" fmla="*/ 226012 w 500850"/>
              <a:gd name="connsiteY69" fmla="*/ 226013 h 504001"/>
              <a:gd name="connsiteX70" fmla="*/ 233198 w 500850"/>
              <a:gd name="connsiteY70" fmla="*/ 208786 h 504001"/>
              <a:gd name="connsiteX71" fmla="*/ 238292 w 500850"/>
              <a:gd name="connsiteY71" fmla="*/ 206661 h 504001"/>
              <a:gd name="connsiteX72" fmla="*/ 230468 w 500850"/>
              <a:gd name="connsiteY72" fmla="*/ 189271 h 504001"/>
              <a:gd name="connsiteX73" fmla="*/ 163801 w 500850"/>
              <a:gd name="connsiteY73" fmla="*/ 163800 h 504001"/>
              <a:gd name="connsiteX74" fmla="*/ 113401 w 500850"/>
              <a:gd name="connsiteY74" fmla="*/ 226800 h 504001"/>
              <a:gd name="connsiteX75" fmla="*/ 113401 w 500850"/>
              <a:gd name="connsiteY75" fmla="*/ 250425 h 504001"/>
              <a:gd name="connsiteX76" fmla="*/ 128363 w 500850"/>
              <a:gd name="connsiteY76" fmla="*/ 250425 h 504001"/>
              <a:gd name="connsiteX77" fmla="*/ 129150 w 500850"/>
              <a:gd name="connsiteY77" fmla="*/ 298463 h 504001"/>
              <a:gd name="connsiteX78" fmla="*/ 80325 w 500850"/>
              <a:gd name="connsiteY78" fmla="*/ 298463 h 504001"/>
              <a:gd name="connsiteX79" fmla="*/ 80325 w 500850"/>
              <a:gd name="connsiteY79" fmla="*/ 250425 h 504001"/>
              <a:gd name="connsiteX80" fmla="*/ 96863 w 500850"/>
              <a:gd name="connsiteY80" fmla="*/ 250425 h 504001"/>
              <a:gd name="connsiteX81" fmla="*/ 96863 w 500850"/>
              <a:gd name="connsiteY81" fmla="*/ 226013 h 504001"/>
              <a:gd name="connsiteX82" fmla="*/ 177975 w 500850"/>
              <a:gd name="connsiteY82" fmla="*/ 145688 h 504001"/>
              <a:gd name="connsiteX83" fmla="*/ 246082 w 500850"/>
              <a:gd name="connsiteY83" fmla="*/ 183229 h 504001"/>
              <a:gd name="connsiteX84" fmla="*/ 254468 w 500850"/>
              <a:gd name="connsiteY84" fmla="*/ 203286 h 504001"/>
              <a:gd name="connsiteX85" fmla="*/ 267651 w 500850"/>
              <a:gd name="connsiteY85" fmla="*/ 208786 h 504001"/>
              <a:gd name="connsiteX86" fmla="*/ 274837 w 500850"/>
              <a:gd name="connsiteY86" fmla="*/ 226013 h 504001"/>
              <a:gd name="connsiteX87" fmla="*/ 267651 w 500850"/>
              <a:gd name="connsiteY87" fmla="*/ 243239 h 504001"/>
              <a:gd name="connsiteX88" fmla="*/ 262260 w 500850"/>
              <a:gd name="connsiteY88" fmla="*/ 245488 h 504001"/>
              <a:gd name="connsiteX89" fmla="*/ 270383 w 500850"/>
              <a:gd name="connsiteY89" fmla="*/ 263541 h 504001"/>
              <a:gd name="connsiteX90" fmla="*/ 337050 w 500850"/>
              <a:gd name="connsiteY90" fmla="*/ 289012 h 504001"/>
              <a:gd name="connsiteX91" fmla="*/ 387450 w 500850"/>
              <a:gd name="connsiteY91" fmla="*/ 226012 h 504001"/>
              <a:gd name="connsiteX92" fmla="*/ 387450 w 500850"/>
              <a:gd name="connsiteY92" fmla="*/ 90452 h 504001"/>
              <a:gd name="connsiteX93" fmla="*/ 387450 w 500850"/>
              <a:gd name="connsiteY93" fmla="*/ 15750 h 504001"/>
              <a:gd name="connsiteX94" fmla="*/ 387450 w 500850"/>
              <a:gd name="connsiteY94" fmla="*/ 32287 h 504001"/>
              <a:gd name="connsiteX95" fmla="*/ 403200 w 500850"/>
              <a:gd name="connsiteY95" fmla="*/ 32287 h 504001"/>
              <a:gd name="connsiteX96" fmla="*/ 403200 w 500850"/>
              <a:gd name="connsiteY96" fmla="*/ 15750 h 504001"/>
              <a:gd name="connsiteX97" fmla="*/ 370912 w 500850"/>
              <a:gd name="connsiteY97" fmla="*/ 0 h 504001"/>
              <a:gd name="connsiteX98" fmla="*/ 419737 w 500850"/>
              <a:gd name="connsiteY98" fmla="*/ 0 h 504001"/>
              <a:gd name="connsiteX99" fmla="*/ 419737 w 500850"/>
              <a:gd name="connsiteY99" fmla="*/ 48825 h 504001"/>
              <a:gd name="connsiteX100" fmla="*/ 403200 w 500850"/>
              <a:gd name="connsiteY100" fmla="*/ 48825 h 504001"/>
              <a:gd name="connsiteX101" fmla="*/ 403200 w 500850"/>
              <a:gd name="connsiteY101" fmla="*/ 78486 h 504001"/>
              <a:gd name="connsiteX102" fmla="*/ 420574 w 500850"/>
              <a:gd name="connsiteY102" fmla="*/ 81900 h 504001"/>
              <a:gd name="connsiteX103" fmla="*/ 463050 w 500850"/>
              <a:gd name="connsiteY103" fmla="*/ 110250 h 504001"/>
              <a:gd name="connsiteX104" fmla="*/ 463050 w 500850"/>
              <a:gd name="connsiteY104" fmla="*/ 291375 h 504001"/>
              <a:gd name="connsiteX105" fmla="*/ 438119 w 500850"/>
              <a:gd name="connsiteY105" fmla="*/ 315787 h 504001"/>
              <a:gd name="connsiteX106" fmla="*/ 460688 w 500850"/>
              <a:gd name="connsiteY106" fmla="*/ 315787 h 504001"/>
              <a:gd name="connsiteX107" fmla="*/ 499275 w 500850"/>
              <a:gd name="connsiteY107" fmla="*/ 358312 h 504001"/>
              <a:gd name="connsiteX108" fmla="*/ 460688 w 500850"/>
              <a:gd name="connsiteY108" fmla="*/ 396112 h 504001"/>
              <a:gd name="connsiteX109" fmla="*/ 358314 w 500850"/>
              <a:gd name="connsiteY109" fmla="*/ 396112 h 504001"/>
              <a:gd name="connsiteX110" fmla="*/ 250425 w 500850"/>
              <a:gd name="connsiteY110" fmla="*/ 504001 h 504001"/>
              <a:gd name="connsiteX111" fmla="*/ 141765 w 500850"/>
              <a:gd name="connsiteY111" fmla="*/ 396112 h 504001"/>
              <a:gd name="connsiteX112" fmla="*/ 78750 w 500850"/>
              <a:gd name="connsiteY112" fmla="*/ 396112 h 504001"/>
              <a:gd name="connsiteX113" fmla="*/ 7875 w 500850"/>
              <a:gd name="connsiteY113" fmla="*/ 355950 h 504001"/>
              <a:gd name="connsiteX114" fmla="*/ 67787 w 500850"/>
              <a:gd name="connsiteY114" fmla="*/ 322000 h 504001"/>
              <a:gd name="connsiteX115" fmla="*/ 37800 w 500850"/>
              <a:gd name="connsiteY115" fmla="*/ 291375 h 504001"/>
              <a:gd name="connsiteX116" fmla="*/ 37800 w 500850"/>
              <a:gd name="connsiteY116" fmla="*/ 110250 h 504001"/>
              <a:gd name="connsiteX117" fmla="*/ 128362 w 500850"/>
              <a:gd name="connsiteY117" fmla="*/ 72450 h 504001"/>
              <a:gd name="connsiteX118" fmla="*/ 218925 w 500850"/>
              <a:gd name="connsiteY118" fmla="*/ 110250 h 504001"/>
              <a:gd name="connsiteX119" fmla="*/ 250425 w 500850"/>
              <a:gd name="connsiteY119" fmla="*/ 141750 h 504001"/>
              <a:gd name="connsiteX120" fmla="*/ 281925 w 500850"/>
              <a:gd name="connsiteY120" fmla="*/ 110250 h 504001"/>
              <a:gd name="connsiteX121" fmla="*/ 372488 w 500850"/>
              <a:gd name="connsiteY121" fmla="*/ 72450 h 504001"/>
              <a:gd name="connsiteX122" fmla="*/ 387450 w 500850"/>
              <a:gd name="connsiteY122" fmla="*/ 75390 h 504001"/>
              <a:gd name="connsiteX123" fmla="*/ 387450 w 500850"/>
              <a:gd name="connsiteY123" fmla="*/ 48825 h 504001"/>
              <a:gd name="connsiteX124" fmla="*/ 370912 w 500850"/>
              <a:gd name="connsiteY124" fmla="*/ 48825 h 50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00850" h="504001">
                <a:moveTo>
                  <a:pt x="165374" y="396112"/>
                </a:moveTo>
                <a:lnTo>
                  <a:pt x="250425" y="481163"/>
                </a:lnTo>
                <a:lnTo>
                  <a:pt x="335475" y="396112"/>
                </a:lnTo>
                <a:close/>
                <a:moveTo>
                  <a:pt x="81113" y="331654"/>
                </a:moveTo>
                <a:lnTo>
                  <a:pt x="40163" y="355162"/>
                </a:lnTo>
                <a:lnTo>
                  <a:pt x="81113" y="378671"/>
                </a:lnTo>
                <a:close/>
                <a:moveTo>
                  <a:pt x="435488" y="330750"/>
                </a:moveTo>
                <a:lnTo>
                  <a:pt x="435488" y="379575"/>
                </a:lnTo>
                <a:lnTo>
                  <a:pt x="459900" y="379575"/>
                </a:lnTo>
                <a:cubicBezTo>
                  <a:pt x="473288" y="378787"/>
                  <a:pt x="483525" y="366975"/>
                  <a:pt x="482738" y="353587"/>
                </a:cubicBezTo>
                <a:cubicBezTo>
                  <a:pt x="481950" y="340987"/>
                  <a:pt x="472500" y="331537"/>
                  <a:pt x="459900" y="330750"/>
                </a:cubicBezTo>
                <a:close/>
                <a:moveTo>
                  <a:pt x="403200" y="330750"/>
                </a:moveTo>
                <a:lnTo>
                  <a:pt x="403200" y="379575"/>
                </a:lnTo>
                <a:lnTo>
                  <a:pt x="419738" y="379575"/>
                </a:lnTo>
                <a:lnTo>
                  <a:pt x="419738" y="330750"/>
                </a:lnTo>
                <a:close/>
                <a:moveTo>
                  <a:pt x="97651" y="330750"/>
                </a:moveTo>
                <a:lnTo>
                  <a:pt x="97651" y="379575"/>
                </a:lnTo>
                <a:lnTo>
                  <a:pt x="387450" y="379575"/>
                </a:lnTo>
                <a:lnTo>
                  <a:pt x="387450" y="330750"/>
                </a:lnTo>
                <a:close/>
                <a:moveTo>
                  <a:pt x="96863" y="266963"/>
                </a:moveTo>
                <a:lnTo>
                  <a:pt x="96863" y="282713"/>
                </a:lnTo>
                <a:lnTo>
                  <a:pt x="113400" y="282713"/>
                </a:lnTo>
                <a:lnTo>
                  <a:pt x="113400" y="266963"/>
                </a:lnTo>
                <a:close/>
                <a:moveTo>
                  <a:pt x="355163" y="218138"/>
                </a:moveTo>
                <a:lnTo>
                  <a:pt x="370913" y="218138"/>
                </a:lnTo>
                <a:lnTo>
                  <a:pt x="370913" y="233888"/>
                </a:lnTo>
                <a:lnTo>
                  <a:pt x="355163" y="233888"/>
                </a:lnTo>
                <a:close/>
                <a:moveTo>
                  <a:pt x="322875" y="218138"/>
                </a:moveTo>
                <a:lnTo>
                  <a:pt x="338625" y="218138"/>
                </a:lnTo>
                <a:lnTo>
                  <a:pt x="338625" y="233888"/>
                </a:lnTo>
                <a:lnTo>
                  <a:pt x="322875" y="233888"/>
                </a:lnTo>
                <a:close/>
                <a:moveTo>
                  <a:pt x="290588" y="218138"/>
                </a:moveTo>
                <a:lnTo>
                  <a:pt x="306338" y="218138"/>
                </a:lnTo>
                <a:lnTo>
                  <a:pt x="306338" y="233888"/>
                </a:lnTo>
                <a:lnTo>
                  <a:pt x="290588" y="233888"/>
                </a:lnTo>
                <a:close/>
                <a:moveTo>
                  <a:pt x="250425" y="218138"/>
                </a:moveTo>
                <a:cubicBezTo>
                  <a:pt x="245700" y="218138"/>
                  <a:pt x="242550" y="221288"/>
                  <a:pt x="242550" y="226013"/>
                </a:cubicBezTo>
                <a:cubicBezTo>
                  <a:pt x="242550" y="230737"/>
                  <a:pt x="245700" y="233888"/>
                  <a:pt x="250425" y="233888"/>
                </a:cubicBezTo>
                <a:cubicBezTo>
                  <a:pt x="255149" y="233888"/>
                  <a:pt x="258300" y="230737"/>
                  <a:pt x="258300" y="226013"/>
                </a:cubicBezTo>
                <a:cubicBezTo>
                  <a:pt x="258300" y="221288"/>
                  <a:pt x="255149" y="218138"/>
                  <a:pt x="250425" y="218138"/>
                </a:cubicBezTo>
                <a:close/>
                <a:moveTo>
                  <a:pt x="193725" y="218138"/>
                </a:moveTo>
                <a:lnTo>
                  <a:pt x="209475" y="218138"/>
                </a:lnTo>
                <a:lnTo>
                  <a:pt x="209475" y="233888"/>
                </a:lnTo>
                <a:lnTo>
                  <a:pt x="193725" y="233888"/>
                </a:lnTo>
                <a:close/>
                <a:moveTo>
                  <a:pt x="161438" y="218138"/>
                </a:moveTo>
                <a:lnTo>
                  <a:pt x="177188" y="218138"/>
                </a:lnTo>
                <a:lnTo>
                  <a:pt x="177188" y="233888"/>
                </a:lnTo>
                <a:lnTo>
                  <a:pt x="161438" y="233888"/>
                </a:lnTo>
                <a:close/>
                <a:moveTo>
                  <a:pt x="129150" y="218138"/>
                </a:moveTo>
                <a:lnTo>
                  <a:pt x="144900" y="218138"/>
                </a:lnTo>
                <a:lnTo>
                  <a:pt x="144900" y="233888"/>
                </a:lnTo>
                <a:lnTo>
                  <a:pt x="129150" y="233888"/>
                </a:lnTo>
                <a:close/>
                <a:moveTo>
                  <a:pt x="373177" y="87708"/>
                </a:moveTo>
                <a:cubicBezTo>
                  <a:pt x="344532" y="87806"/>
                  <a:pt x="315788" y="98831"/>
                  <a:pt x="293738" y="120488"/>
                </a:cubicBezTo>
                <a:lnTo>
                  <a:pt x="250425" y="164588"/>
                </a:lnTo>
                <a:lnTo>
                  <a:pt x="207113" y="121275"/>
                </a:lnTo>
                <a:cubicBezTo>
                  <a:pt x="163800" y="77962"/>
                  <a:pt x="92925" y="77962"/>
                  <a:pt x="48825" y="121275"/>
                </a:cubicBezTo>
                <a:cubicBezTo>
                  <a:pt x="4725" y="164588"/>
                  <a:pt x="5512" y="236250"/>
                  <a:pt x="48825" y="279563"/>
                </a:cubicBezTo>
                <a:lnTo>
                  <a:pt x="85049" y="315787"/>
                </a:lnTo>
                <a:lnTo>
                  <a:pt x="415013" y="315787"/>
                </a:lnTo>
                <a:lnTo>
                  <a:pt x="452025" y="278775"/>
                </a:lnTo>
                <a:cubicBezTo>
                  <a:pt x="495338" y="235463"/>
                  <a:pt x="495338" y="164588"/>
                  <a:pt x="452025" y="120488"/>
                </a:cubicBezTo>
                <a:cubicBezTo>
                  <a:pt x="441197" y="109463"/>
                  <a:pt x="428647" y="101243"/>
                  <a:pt x="415222" y="95792"/>
                </a:cubicBezTo>
                <a:lnTo>
                  <a:pt x="403200" y="93480"/>
                </a:lnTo>
                <a:lnTo>
                  <a:pt x="403200" y="226012"/>
                </a:lnTo>
                <a:cubicBezTo>
                  <a:pt x="403988" y="270900"/>
                  <a:pt x="367763" y="307125"/>
                  <a:pt x="322875" y="307125"/>
                </a:cubicBezTo>
                <a:cubicBezTo>
                  <a:pt x="294525" y="307125"/>
                  <a:pt x="268833" y="292507"/>
                  <a:pt x="254437" y="269583"/>
                </a:cubicBezTo>
                <a:lnTo>
                  <a:pt x="245915" y="248544"/>
                </a:lnTo>
                <a:lnTo>
                  <a:pt x="233198" y="243239"/>
                </a:lnTo>
                <a:cubicBezTo>
                  <a:pt x="228769" y="238810"/>
                  <a:pt x="226012" y="232707"/>
                  <a:pt x="226012" y="226013"/>
                </a:cubicBezTo>
                <a:cubicBezTo>
                  <a:pt x="226012" y="219319"/>
                  <a:pt x="228769" y="213216"/>
                  <a:pt x="233198" y="208786"/>
                </a:cubicBezTo>
                <a:lnTo>
                  <a:pt x="238292" y="206661"/>
                </a:lnTo>
                <a:lnTo>
                  <a:pt x="230468" y="189271"/>
                </a:lnTo>
                <a:cubicBezTo>
                  <a:pt x="215776" y="168821"/>
                  <a:pt x="189789" y="157894"/>
                  <a:pt x="163801" y="163800"/>
                </a:cubicBezTo>
                <a:cubicBezTo>
                  <a:pt x="134663" y="170101"/>
                  <a:pt x="113401" y="196876"/>
                  <a:pt x="113401" y="226800"/>
                </a:cubicBezTo>
                <a:lnTo>
                  <a:pt x="113401" y="250425"/>
                </a:lnTo>
                <a:lnTo>
                  <a:pt x="128363" y="250425"/>
                </a:lnTo>
                <a:lnTo>
                  <a:pt x="129150" y="298463"/>
                </a:lnTo>
                <a:lnTo>
                  <a:pt x="80325" y="298463"/>
                </a:lnTo>
                <a:lnTo>
                  <a:pt x="80325" y="250425"/>
                </a:lnTo>
                <a:lnTo>
                  <a:pt x="96863" y="250425"/>
                </a:lnTo>
                <a:lnTo>
                  <a:pt x="96863" y="226013"/>
                </a:lnTo>
                <a:cubicBezTo>
                  <a:pt x="96863" y="181126"/>
                  <a:pt x="133088" y="145688"/>
                  <a:pt x="177975" y="145688"/>
                </a:cubicBezTo>
                <a:cubicBezTo>
                  <a:pt x="206326" y="145688"/>
                  <a:pt x="231575" y="160306"/>
                  <a:pt x="246082" y="183229"/>
                </a:cubicBezTo>
                <a:lnTo>
                  <a:pt x="254468" y="203286"/>
                </a:lnTo>
                <a:lnTo>
                  <a:pt x="267651" y="208786"/>
                </a:lnTo>
                <a:cubicBezTo>
                  <a:pt x="272081" y="213216"/>
                  <a:pt x="274837" y="219319"/>
                  <a:pt x="274837" y="226013"/>
                </a:cubicBezTo>
                <a:cubicBezTo>
                  <a:pt x="274837" y="232707"/>
                  <a:pt x="272081" y="238810"/>
                  <a:pt x="267651" y="243239"/>
                </a:cubicBezTo>
                <a:lnTo>
                  <a:pt x="262260" y="245488"/>
                </a:lnTo>
                <a:lnTo>
                  <a:pt x="270383" y="263541"/>
                </a:lnTo>
                <a:cubicBezTo>
                  <a:pt x="285075" y="283992"/>
                  <a:pt x="311063" y="294918"/>
                  <a:pt x="337050" y="289012"/>
                </a:cubicBezTo>
                <a:cubicBezTo>
                  <a:pt x="366188" y="282712"/>
                  <a:pt x="387450" y="255937"/>
                  <a:pt x="387450" y="226012"/>
                </a:cubicBezTo>
                <a:lnTo>
                  <a:pt x="387450" y="90452"/>
                </a:lnTo>
                <a:close/>
                <a:moveTo>
                  <a:pt x="387450" y="15750"/>
                </a:moveTo>
                <a:lnTo>
                  <a:pt x="387450" y="32287"/>
                </a:lnTo>
                <a:lnTo>
                  <a:pt x="403200" y="32287"/>
                </a:lnTo>
                <a:lnTo>
                  <a:pt x="403200" y="15750"/>
                </a:lnTo>
                <a:close/>
                <a:moveTo>
                  <a:pt x="370912" y="0"/>
                </a:moveTo>
                <a:lnTo>
                  <a:pt x="419737" y="0"/>
                </a:lnTo>
                <a:lnTo>
                  <a:pt x="419737" y="48825"/>
                </a:lnTo>
                <a:lnTo>
                  <a:pt x="403200" y="48825"/>
                </a:lnTo>
                <a:lnTo>
                  <a:pt x="403200" y="78486"/>
                </a:lnTo>
                <a:lnTo>
                  <a:pt x="420574" y="81900"/>
                </a:lnTo>
                <a:cubicBezTo>
                  <a:pt x="435980" y="88200"/>
                  <a:pt x="450450" y="97650"/>
                  <a:pt x="463050" y="110250"/>
                </a:cubicBezTo>
                <a:cubicBezTo>
                  <a:pt x="513450" y="160650"/>
                  <a:pt x="513450" y="240975"/>
                  <a:pt x="463050" y="291375"/>
                </a:cubicBezTo>
                <a:lnTo>
                  <a:pt x="438119" y="315787"/>
                </a:lnTo>
                <a:lnTo>
                  <a:pt x="460688" y="315787"/>
                </a:lnTo>
                <a:cubicBezTo>
                  <a:pt x="482738" y="316575"/>
                  <a:pt x="500063" y="335475"/>
                  <a:pt x="499275" y="358312"/>
                </a:cubicBezTo>
                <a:cubicBezTo>
                  <a:pt x="497700" y="378000"/>
                  <a:pt x="481163" y="394537"/>
                  <a:pt x="460688" y="396112"/>
                </a:cubicBezTo>
                <a:lnTo>
                  <a:pt x="358314" y="396112"/>
                </a:lnTo>
                <a:lnTo>
                  <a:pt x="250425" y="504001"/>
                </a:lnTo>
                <a:lnTo>
                  <a:pt x="141765" y="396112"/>
                </a:lnTo>
                <a:lnTo>
                  <a:pt x="78750" y="396112"/>
                </a:lnTo>
                <a:lnTo>
                  <a:pt x="7875" y="355950"/>
                </a:lnTo>
                <a:lnTo>
                  <a:pt x="67787" y="322000"/>
                </a:lnTo>
                <a:lnTo>
                  <a:pt x="37800" y="291375"/>
                </a:lnTo>
                <a:cubicBezTo>
                  <a:pt x="-12600" y="240975"/>
                  <a:pt x="-12600" y="160650"/>
                  <a:pt x="37800" y="110250"/>
                </a:cubicBezTo>
                <a:cubicBezTo>
                  <a:pt x="63000" y="85050"/>
                  <a:pt x="95681" y="72450"/>
                  <a:pt x="128362" y="72450"/>
                </a:cubicBezTo>
                <a:cubicBezTo>
                  <a:pt x="161044" y="72450"/>
                  <a:pt x="193725" y="85050"/>
                  <a:pt x="218925" y="110250"/>
                </a:cubicBezTo>
                <a:lnTo>
                  <a:pt x="250425" y="141750"/>
                </a:lnTo>
                <a:lnTo>
                  <a:pt x="281925" y="110250"/>
                </a:lnTo>
                <a:cubicBezTo>
                  <a:pt x="307125" y="85050"/>
                  <a:pt x="339806" y="72450"/>
                  <a:pt x="372488" y="72450"/>
                </a:cubicBezTo>
                <a:lnTo>
                  <a:pt x="387450" y="75390"/>
                </a:lnTo>
                <a:lnTo>
                  <a:pt x="387450" y="48825"/>
                </a:lnTo>
                <a:lnTo>
                  <a:pt x="370912" y="48825"/>
                </a:lnTo>
                <a:close/>
              </a:path>
            </a:pathLst>
          </a:custGeom>
          <a:solidFill>
            <a:schemeClr val="bg1"/>
          </a:solidFill>
          <a:ln w="773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" name="任意形状 24"/>
          <p:cNvSpPr/>
          <p:nvPr/>
        </p:nvSpPr>
        <p:spPr>
          <a:xfrm>
            <a:off x="7908185" y="3060150"/>
            <a:ext cx="324766" cy="359174"/>
          </a:xfrm>
          <a:custGeom>
            <a:avLst/>
            <a:gdLst>
              <a:gd name="connsiteX0" fmla="*/ 142870 w 399901"/>
              <a:gd name="connsiteY0" fmla="*/ 114069 h 442272"/>
              <a:gd name="connsiteX1" fmla="*/ 142870 w 399901"/>
              <a:gd name="connsiteY1" fmla="*/ 195048 h 442272"/>
              <a:gd name="connsiteX2" fmla="*/ 215377 w 399901"/>
              <a:gd name="connsiteY2" fmla="*/ 158673 h 442272"/>
              <a:gd name="connsiteX3" fmla="*/ 142870 w 399901"/>
              <a:gd name="connsiteY3" fmla="*/ 114069 h 442272"/>
              <a:gd name="connsiteX4" fmla="*/ 110702 w 399901"/>
              <a:gd name="connsiteY4" fmla="*/ 102199 h 442272"/>
              <a:gd name="connsiteX5" fmla="*/ 114942 w 399901"/>
              <a:gd name="connsiteY5" fmla="*/ 115840 h 442272"/>
              <a:gd name="connsiteX6" fmla="*/ 108121 w 399901"/>
              <a:gd name="connsiteY6" fmla="*/ 117960 h 442272"/>
              <a:gd name="connsiteX7" fmla="*/ 42895 w 399901"/>
              <a:gd name="connsiteY7" fmla="*/ 206616 h 442272"/>
              <a:gd name="connsiteX8" fmla="*/ 44827 w 399901"/>
              <a:gd name="connsiteY8" fmla="*/ 225446 h 442272"/>
              <a:gd name="connsiteX9" fmla="*/ 154581 w 399901"/>
              <a:gd name="connsiteY9" fmla="*/ 297518 h 442272"/>
              <a:gd name="connsiteX10" fmla="*/ 226653 w 399901"/>
              <a:gd name="connsiteY10" fmla="*/ 187766 h 442272"/>
              <a:gd name="connsiteX11" fmla="*/ 225217 w 399901"/>
              <a:gd name="connsiteY11" fmla="*/ 180771 h 442272"/>
              <a:gd name="connsiteX12" fmla="*/ 239206 w 399901"/>
              <a:gd name="connsiteY12" fmla="*/ 177898 h 442272"/>
              <a:gd name="connsiteX13" fmla="*/ 240643 w 399901"/>
              <a:gd name="connsiteY13" fmla="*/ 184893 h 442272"/>
              <a:gd name="connsiteX14" fmla="*/ 242846 w 399901"/>
              <a:gd name="connsiteY14" fmla="*/ 206616 h 442272"/>
              <a:gd name="connsiteX15" fmla="*/ 167557 w 399901"/>
              <a:gd name="connsiteY15" fmla="*/ 308891 h 442272"/>
              <a:gd name="connsiteX16" fmla="*/ 33432 w 399901"/>
              <a:gd name="connsiteY16" fmla="*/ 238443 h 442272"/>
              <a:gd name="connsiteX17" fmla="*/ 103882 w 399901"/>
              <a:gd name="connsiteY17" fmla="*/ 104319 h 442272"/>
              <a:gd name="connsiteX18" fmla="*/ 128588 w 399901"/>
              <a:gd name="connsiteY18" fmla="*/ 99501 h 442272"/>
              <a:gd name="connsiteX19" fmla="*/ 135729 w 399901"/>
              <a:gd name="connsiteY19" fmla="*/ 99501 h 442272"/>
              <a:gd name="connsiteX20" fmla="*/ 231632 w 399901"/>
              <a:gd name="connsiteY20" fmla="*/ 158402 h 442272"/>
              <a:gd name="connsiteX21" fmla="*/ 234959 w 399901"/>
              <a:gd name="connsiteY21" fmla="*/ 164824 h 442272"/>
              <a:gd name="connsiteX22" fmla="*/ 128588 w 399901"/>
              <a:gd name="connsiteY22" fmla="*/ 218187 h 442272"/>
              <a:gd name="connsiteX23" fmla="*/ 342563 w 399901"/>
              <a:gd name="connsiteY23" fmla="*/ 0 h 442272"/>
              <a:gd name="connsiteX24" fmla="*/ 381678 w 399901"/>
              <a:gd name="connsiteY24" fmla="*/ 62017 h 442272"/>
              <a:gd name="connsiteX25" fmla="*/ 369600 w 399901"/>
              <a:gd name="connsiteY25" fmla="*/ 69632 h 442272"/>
              <a:gd name="connsiteX26" fmla="*/ 343065 w 399901"/>
              <a:gd name="connsiteY26" fmla="*/ 27560 h 442272"/>
              <a:gd name="connsiteX27" fmla="*/ 326670 w 399901"/>
              <a:gd name="connsiteY27" fmla="*/ 55769 h 442272"/>
              <a:gd name="connsiteX28" fmla="*/ 349954 w 399901"/>
              <a:gd name="connsiteY28" fmla="*/ 55769 h 442272"/>
              <a:gd name="connsiteX29" fmla="*/ 349969 w 399901"/>
              <a:gd name="connsiteY29" fmla="*/ 99912 h 442272"/>
              <a:gd name="connsiteX30" fmla="*/ 260413 w 399901"/>
              <a:gd name="connsiteY30" fmla="*/ 320818 h 442272"/>
              <a:gd name="connsiteX31" fmla="*/ 43321 w 399901"/>
              <a:gd name="connsiteY31" fmla="*/ 414537 h 442272"/>
              <a:gd name="connsiteX32" fmla="*/ 21158 w 399901"/>
              <a:gd name="connsiteY32" fmla="*/ 413700 h 442272"/>
              <a:gd name="connsiteX33" fmla="*/ 14278 w 399901"/>
              <a:gd name="connsiteY33" fmla="*/ 420840 h 442272"/>
              <a:gd name="connsiteX34" fmla="*/ 21423 w 399901"/>
              <a:gd name="connsiteY34" fmla="*/ 427990 h 442272"/>
              <a:gd name="connsiteX35" fmla="*/ 178528 w 399901"/>
              <a:gd name="connsiteY35" fmla="*/ 427990 h 442272"/>
              <a:gd name="connsiteX36" fmla="*/ 185669 w 399901"/>
              <a:gd name="connsiteY36" fmla="*/ 420849 h 442272"/>
              <a:gd name="connsiteX37" fmla="*/ 185669 w 399901"/>
              <a:gd name="connsiteY37" fmla="*/ 406566 h 442272"/>
              <a:gd name="connsiteX38" fmla="*/ 207092 w 399901"/>
              <a:gd name="connsiteY38" fmla="*/ 385143 h 442272"/>
              <a:gd name="connsiteX39" fmla="*/ 228515 w 399901"/>
              <a:gd name="connsiteY39" fmla="*/ 406566 h 442272"/>
              <a:gd name="connsiteX40" fmla="*/ 228515 w 399901"/>
              <a:gd name="connsiteY40" fmla="*/ 420849 h 442272"/>
              <a:gd name="connsiteX41" fmla="*/ 235656 w 399901"/>
              <a:gd name="connsiteY41" fmla="*/ 427990 h 442272"/>
              <a:gd name="connsiteX42" fmla="*/ 242797 w 399901"/>
              <a:gd name="connsiteY42" fmla="*/ 420849 h 442272"/>
              <a:gd name="connsiteX43" fmla="*/ 242797 w 399901"/>
              <a:gd name="connsiteY43" fmla="*/ 378002 h 442272"/>
              <a:gd name="connsiteX44" fmla="*/ 264220 w 399901"/>
              <a:gd name="connsiteY44" fmla="*/ 356579 h 442272"/>
              <a:gd name="connsiteX45" fmla="*/ 285644 w 399901"/>
              <a:gd name="connsiteY45" fmla="*/ 378002 h 442272"/>
              <a:gd name="connsiteX46" fmla="*/ 285644 w 399901"/>
              <a:gd name="connsiteY46" fmla="*/ 420849 h 442272"/>
              <a:gd name="connsiteX47" fmla="*/ 292785 w 399901"/>
              <a:gd name="connsiteY47" fmla="*/ 427990 h 442272"/>
              <a:gd name="connsiteX48" fmla="*/ 299926 w 399901"/>
              <a:gd name="connsiteY48" fmla="*/ 420849 h 442272"/>
              <a:gd name="connsiteX49" fmla="*/ 299926 w 399901"/>
              <a:gd name="connsiteY49" fmla="*/ 306592 h 442272"/>
              <a:gd name="connsiteX50" fmla="*/ 321349 w 399901"/>
              <a:gd name="connsiteY50" fmla="*/ 285169 h 442272"/>
              <a:gd name="connsiteX51" fmla="*/ 342772 w 399901"/>
              <a:gd name="connsiteY51" fmla="*/ 306592 h 442272"/>
              <a:gd name="connsiteX52" fmla="*/ 342772 w 399901"/>
              <a:gd name="connsiteY52" fmla="*/ 420849 h 442272"/>
              <a:gd name="connsiteX53" fmla="*/ 349913 w 399901"/>
              <a:gd name="connsiteY53" fmla="*/ 427990 h 442272"/>
              <a:gd name="connsiteX54" fmla="*/ 357054 w 399901"/>
              <a:gd name="connsiteY54" fmla="*/ 420849 h 442272"/>
              <a:gd name="connsiteX55" fmla="*/ 357054 w 399901"/>
              <a:gd name="connsiteY55" fmla="*/ 156636 h 442272"/>
              <a:gd name="connsiteX56" fmla="*/ 378477 w 399901"/>
              <a:gd name="connsiteY56" fmla="*/ 135213 h 442272"/>
              <a:gd name="connsiteX57" fmla="*/ 399901 w 399901"/>
              <a:gd name="connsiteY57" fmla="*/ 156636 h 442272"/>
              <a:gd name="connsiteX58" fmla="*/ 399901 w 399901"/>
              <a:gd name="connsiteY58" fmla="*/ 435116 h 442272"/>
              <a:gd name="connsiteX59" fmla="*/ 385618 w 399901"/>
              <a:gd name="connsiteY59" fmla="*/ 435116 h 442272"/>
              <a:gd name="connsiteX60" fmla="*/ 385618 w 399901"/>
              <a:gd name="connsiteY60" fmla="*/ 156636 h 442272"/>
              <a:gd name="connsiteX61" fmla="*/ 378477 w 399901"/>
              <a:gd name="connsiteY61" fmla="*/ 149495 h 442272"/>
              <a:gd name="connsiteX62" fmla="*/ 371336 w 399901"/>
              <a:gd name="connsiteY62" fmla="*/ 156636 h 442272"/>
              <a:gd name="connsiteX63" fmla="*/ 371336 w 399901"/>
              <a:gd name="connsiteY63" fmla="*/ 420849 h 442272"/>
              <a:gd name="connsiteX64" fmla="*/ 349913 w 399901"/>
              <a:gd name="connsiteY64" fmla="*/ 442272 h 442272"/>
              <a:gd name="connsiteX65" fmla="*/ 328490 w 399901"/>
              <a:gd name="connsiteY65" fmla="*/ 420849 h 442272"/>
              <a:gd name="connsiteX66" fmla="*/ 328490 w 399901"/>
              <a:gd name="connsiteY66" fmla="*/ 306592 h 442272"/>
              <a:gd name="connsiteX67" fmla="*/ 321349 w 399901"/>
              <a:gd name="connsiteY67" fmla="*/ 299451 h 442272"/>
              <a:gd name="connsiteX68" fmla="*/ 314208 w 399901"/>
              <a:gd name="connsiteY68" fmla="*/ 306592 h 442272"/>
              <a:gd name="connsiteX69" fmla="*/ 314208 w 399901"/>
              <a:gd name="connsiteY69" fmla="*/ 420849 h 442272"/>
              <a:gd name="connsiteX70" fmla="*/ 292785 w 399901"/>
              <a:gd name="connsiteY70" fmla="*/ 442272 h 442272"/>
              <a:gd name="connsiteX71" fmla="*/ 271361 w 399901"/>
              <a:gd name="connsiteY71" fmla="*/ 420849 h 442272"/>
              <a:gd name="connsiteX72" fmla="*/ 271361 w 399901"/>
              <a:gd name="connsiteY72" fmla="*/ 378002 h 442272"/>
              <a:gd name="connsiteX73" fmla="*/ 264220 w 399901"/>
              <a:gd name="connsiteY73" fmla="*/ 370861 h 442272"/>
              <a:gd name="connsiteX74" fmla="*/ 257079 w 399901"/>
              <a:gd name="connsiteY74" fmla="*/ 378002 h 442272"/>
              <a:gd name="connsiteX75" fmla="*/ 257079 w 399901"/>
              <a:gd name="connsiteY75" fmla="*/ 420849 h 442272"/>
              <a:gd name="connsiteX76" fmla="*/ 235656 w 399901"/>
              <a:gd name="connsiteY76" fmla="*/ 442272 h 442272"/>
              <a:gd name="connsiteX77" fmla="*/ 214233 w 399901"/>
              <a:gd name="connsiteY77" fmla="*/ 420849 h 442272"/>
              <a:gd name="connsiteX78" fmla="*/ 214233 w 399901"/>
              <a:gd name="connsiteY78" fmla="*/ 406566 h 442272"/>
              <a:gd name="connsiteX79" fmla="*/ 207092 w 399901"/>
              <a:gd name="connsiteY79" fmla="*/ 399425 h 442272"/>
              <a:gd name="connsiteX80" fmla="*/ 199951 w 399901"/>
              <a:gd name="connsiteY80" fmla="*/ 406566 h 442272"/>
              <a:gd name="connsiteX81" fmla="*/ 199951 w 399901"/>
              <a:gd name="connsiteY81" fmla="*/ 420849 h 442272"/>
              <a:gd name="connsiteX82" fmla="*/ 178528 w 399901"/>
              <a:gd name="connsiteY82" fmla="*/ 442272 h 442272"/>
              <a:gd name="connsiteX83" fmla="*/ 21423 w 399901"/>
              <a:gd name="connsiteY83" fmla="*/ 442272 h 442272"/>
              <a:gd name="connsiteX84" fmla="*/ 0 w 399901"/>
              <a:gd name="connsiteY84" fmla="*/ 420849 h 442272"/>
              <a:gd name="connsiteX85" fmla="*/ 21423 w 399901"/>
              <a:gd name="connsiteY85" fmla="*/ 399425 h 442272"/>
              <a:gd name="connsiteX86" fmla="*/ 43593 w 399901"/>
              <a:gd name="connsiteY86" fmla="*/ 400262 h 442272"/>
              <a:gd name="connsiteX87" fmla="*/ 335687 w 399901"/>
              <a:gd name="connsiteY87" fmla="*/ 99912 h 442272"/>
              <a:gd name="connsiteX88" fmla="*/ 335673 w 399901"/>
              <a:gd name="connsiteY88" fmla="*/ 70051 h 442272"/>
              <a:gd name="connsiteX89" fmla="*/ 301857 w 399901"/>
              <a:gd name="connsiteY89" fmla="*/ 70051 h 442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399901" h="442272">
                <a:moveTo>
                  <a:pt x="142870" y="114069"/>
                </a:moveTo>
                <a:lnTo>
                  <a:pt x="142870" y="195048"/>
                </a:lnTo>
                <a:lnTo>
                  <a:pt x="215377" y="158673"/>
                </a:lnTo>
                <a:cubicBezTo>
                  <a:pt x="199570" y="133227"/>
                  <a:pt x="172710" y="116703"/>
                  <a:pt x="142870" y="114069"/>
                </a:cubicBezTo>
                <a:close/>
                <a:moveTo>
                  <a:pt x="110702" y="102199"/>
                </a:moveTo>
                <a:lnTo>
                  <a:pt x="114942" y="115840"/>
                </a:lnTo>
                <a:lnTo>
                  <a:pt x="108121" y="117960"/>
                </a:lnTo>
                <a:cubicBezTo>
                  <a:pt x="69231" y="129928"/>
                  <a:pt x="42746" y="165926"/>
                  <a:pt x="42895" y="206616"/>
                </a:cubicBezTo>
                <a:cubicBezTo>
                  <a:pt x="42896" y="212942"/>
                  <a:pt x="43543" y="219252"/>
                  <a:pt x="44827" y="225446"/>
                </a:cubicBezTo>
                <a:cubicBezTo>
                  <a:pt x="55232" y="275656"/>
                  <a:pt x="104371" y="307923"/>
                  <a:pt x="154581" y="297518"/>
                </a:cubicBezTo>
                <a:cubicBezTo>
                  <a:pt x="204790" y="287113"/>
                  <a:pt x="237058" y="237975"/>
                  <a:pt x="226653" y="187766"/>
                </a:cubicBezTo>
                <a:lnTo>
                  <a:pt x="225217" y="180771"/>
                </a:lnTo>
                <a:lnTo>
                  <a:pt x="239206" y="177898"/>
                </a:lnTo>
                <a:lnTo>
                  <a:pt x="240643" y="184893"/>
                </a:lnTo>
                <a:cubicBezTo>
                  <a:pt x="242109" y="192041"/>
                  <a:pt x="242848" y="199319"/>
                  <a:pt x="242846" y="206616"/>
                </a:cubicBezTo>
                <a:cubicBezTo>
                  <a:pt x="242842" y="253512"/>
                  <a:pt x="212335" y="294954"/>
                  <a:pt x="167557" y="308891"/>
                </a:cubicBezTo>
                <a:cubicBezTo>
                  <a:pt x="111066" y="326475"/>
                  <a:pt x="51015" y="294934"/>
                  <a:pt x="33432" y="238443"/>
                </a:cubicBezTo>
                <a:cubicBezTo>
                  <a:pt x="15849" y="181952"/>
                  <a:pt x="47389" y="121903"/>
                  <a:pt x="103882" y="104319"/>
                </a:cubicBezTo>
                <a:close/>
                <a:moveTo>
                  <a:pt x="128588" y="99501"/>
                </a:moveTo>
                <a:lnTo>
                  <a:pt x="135729" y="99501"/>
                </a:lnTo>
                <a:cubicBezTo>
                  <a:pt x="176124" y="99908"/>
                  <a:pt x="213002" y="122557"/>
                  <a:pt x="231632" y="158402"/>
                </a:cubicBezTo>
                <a:lnTo>
                  <a:pt x="234959" y="164824"/>
                </a:lnTo>
                <a:lnTo>
                  <a:pt x="128588" y="218187"/>
                </a:lnTo>
                <a:close/>
                <a:moveTo>
                  <a:pt x="342563" y="0"/>
                </a:moveTo>
                <a:lnTo>
                  <a:pt x="381678" y="62017"/>
                </a:lnTo>
                <a:lnTo>
                  <a:pt x="369600" y="69632"/>
                </a:lnTo>
                <a:lnTo>
                  <a:pt x="343065" y="27560"/>
                </a:lnTo>
                <a:lnTo>
                  <a:pt x="326670" y="55769"/>
                </a:lnTo>
                <a:lnTo>
                  <a:pt x="349954" y="55769"/>
                </a:lnTo>
                <a:lnTo>
                  <a:pt x="349969" y="99912"/>
                </a:lnTo>
                <a:cubicBezTo>
                  <a:pt x="350005" y="182397"/>
                  <a:pt x="317878" y="261645"/>
                  <a:pt x="260413" y="320818"/>
                </a:cubicBezTo>
                <a:cubicBezTo>
                  <a:pt x="203939" y="380472"/>
                  <a:pt x="125467" y="414349"/>
                  <a:pt x="43321" y="414537"/>
                </a:cubicBezTo>
                <a:lnTo>
                  <a:pt x="21158" y="413700"/>
                </a:lnTo>
                <a:cubicBezTo>
                  <a:pt x="17319" y="413844"/>
                  <a:pt x="14280" y="416998"/>
                  <a:pt x="14278" y="420840"/>
                </a:cubicBezTo>
                <a:cubicBezTo>
                  <a:pt x="14277" y="424787"/>
                  <a:pt x="17476" y="427988"/>
                  <a:pt x="21423" y="427990"/>
                </a:cubicBezTo>
                <a:lnTo>
                  <a:pt x="178528" y="427990"/>
                </a:lnTo>
                <a:cubicBezTo>
                  <a:pt x="182470" y="427987"/>
                  <a:pt x="185666" y="424791"/>
                  <a:pt x="185669" y="420849"/>
                </a:cubicBezTo>
                <a:lnTo>
                  <a:pt x="185669" y="406566"/>
                </a:lnTo>
                <a:cubicBezTo>
                  <a:pt x="185669" y="394735"/>
                  <a:pt x="195260" y="385143"/>
                  <a:pt x="207092" y="385143"/>
                </a:cubicBezTo>
                <a:cubicBezTo>
                  <a:pt x="218923" y="385143"/>
                  <a:pt x="228515" y="394735"/>
                  <a:pt x="228515" y="406566"/>
                </a:cubicBezTo>
                <a:lnTo>
                  <a:pt x="228515" y="420849"/>
                </a:lnTo>
                <a:cubicBezTo>
                  <a:pt x="228515" y="424792"/>
                  <a:pt x="231712" y="427990"/>
                  <a:pt x="235656" y="427990"/>
                </a:cubicBezTo>
                <a:cubicBezTo>
                  <a:pt x="239600" y="427990"/>
                  <a:pt x="242797" y="424792"/>
                  <a:pt x="242797" y="420849"/>
                </a:cubicBezTo>
                <a:lnTo>
                  <a:pt x="242797" y="378002"/>
                </a:lnTo>
                <a:cubicBezTo>
                  <a:pt x="242797" y="366171"/>
                  <a:pt x="252389" y="356579"/>
                  <a:pt x="264220" y="356579"/>
                </a:cubicBezTo>
                <a:cubicBezTo>
                  <a:pt x="276052" y="356579"/>
                  <a:pt x="285644" y="366171"/>
                  <a:pt x="285644" y="378002"/>
                </a:cubicBezTo>
                <a:lnTo>
                  <a:pt x="285644" y="420849"/>
                </a:lnTo>
                <a:cubicBezTo>
                  <a:pt x="285644" y="424792"/>
                  <a:pt x="288841" y="427990"/>
                  <a:pt x="292785" y="427990"/>
                </a:cubicBezTo>
                <a:cubicBezTo>
                  <a:pt x="296728" y="427990"/>
                  <a:pt x="299926" y="424792"/>
                  <a:pt x="299926" y="420849"/>
                </a:cubicBezTo>
                <a:lnTo>
                  <a:pt x="299926" y="306592"/>
                </a:lnTo>
                <a:cubicBezTo>
                  <a:pt x="299926" y="294760"/>
                  <a:pt x="309517" y="285169"/>
                  <a:pt x="321349" y="285169"/>
                </a:cubicBezTo>
                <a:cubicBezTo>
                  <a:pt x="333180" y="285169"/>
                  <a:pt x="342772" y="294760"/>
                  <a:pt x="342772" y="306592"/>
                </a:cubicBezTo>
                <a:lnTo>
                  <a:pt x="342772" y="420849"/>
                </a:lnTo>
                <a:cubicBezTo>
                  <a:pt x="342772" y="424792"/>
                  <a:pt x="345969" y="427990"/>
                  <a:pt x="349913" y="427990"/>
                </a:cubicBezTo>
                <a:cubicBezTo>
                  <a:pt x="353857" y="427990"/>
                  <a:pt x="357054" y="424792"/>
                  <a:pt x="357054" y="420849"/>
                </a:cubicBezTo>
                <a:lnTo>
                  <a:pt x="357054" y="156636"/>
                </a:lnTo>
                <a:cubicBezTo>
                  <a:pt x="357054" y="144804"/>
                  <a:pt x="366646" y="135213"/>
                  <a:pt x="378477" y="135213"/>
                </a:cubicBezTo>
                <a:cubicBezTo>
                  <a:pt x="390309" y="135213"/>
                  <a:pt x="399901" y="144804"/>
                  <a:pt x="399901" y="156636"/>
                </a:cubicBezTo>
                <a:lnTo>
                  <a:pt x="399901" y="435116"/>
                </a:lnTo>
                <a:lnTo>
                  <a:pt x="385618" y="435116"/>
                </a:lnTo>
                <a:lnTo>
                  <a:pt x="385618" y="156636"/>
                </a:lnTo>
                <a:cubicBezTo>
                  <a:pt x="385618" y="152692"/>
                  <a:pt x="382421" y="149495"/>
                  <a:pt x="378477" y="149495"/>
                </a:cubicBezTo>
                <a:cubicBezTo>
                  <a:pt x="374533" y="149495"/>
                  <a:pt x="371336" y="152692"/>
                  <a:pt x="371336" y="156636"/>
                </a:cubicBezTo>
                <a:lnTo>
                  <a:pt x="371336" y="420849"/>
                </a:lnTo>
                <a:cubicBezTo>
                  <a:pt x="371336" y="432680"/>
                  <a:pt x="361745" y="442272"/>
                  <a:pt x="349913" y="442272"/>
                </a:cubicBezTo>
                <a:cubicBezTo>
                  <a:pt x="338081" y="442272"/>
                  <a:pt x="328490" y="432680"/>
                  <a:pt x="328490" y="420849"/>
                </a:cubicBezTo>
                <a:lnTo>
                  <a:pt x="328490" y="306592"/>
                </a:lnTo>
                <a:cubicBezTo>
                  <a:pt x="328490" y="302648"/>
                  <a:pt x="325293" y="299451"/>
                  <a:pt x="321349" y="299451"/>
                </a:cubicBezTo>
                <a:cubicBezTo>
                  <a:pt x="317405" y="299451"/>
                  <a:pt x="314208" y="302648"/>
                  <a:pt x="314208" y="306592"/>
                </a:cubicBezTo>
                <a:lnTo>
                  <a:pt x="314208" y="420849"/>
                </a:lnTo>
                <a:cubicBezTo>
                  <a:pt x="314208" y="432680"/>
                  <a:pt x="304616" y="442272"/>
                  <a:pt x="292785" y="442272"/>
                </a:cubicBezTo>
                <a:cubicBezTo>
                  <a:pt x="280953" y="442272"/>
                  <a:pt x="271361" y="432680"/>
                  <a:pt x="271361" y="420849"/>
                </a:cubicBezTo>
                <a:lnTo>
                  <a:pt x="271361" y="378002"/>
                </a:lnTo>
                <a:cubicBezTo>
                  <a:pt x="271361" y="374058"/>
                  <a:pt x="268164" y="370861"/>
                  <a:pt x="264220" y="370861"/>
                </a:cubicBezTo>
                <a:cubicBezTo>
                  <a:pt x="260276" y="370861"/>
                  <a:pt x="257079" y="374058"/>
                  <a:pt x="257079" y="378002"/>
                </a:cubicBezTo>
                <a:lnTo>
                  <a:pt x="257079" y="420849"/>
                </a:lnTo>
                <a:cubicBezTo>
                  <a:pt x="257079" y="432680"/>
                  <a:pt x="247488" y="442272"/>
                  <a:pt x="235656" y="442272"/>
                </a:cubicBezTo>
                <a:cubicBezTo>
                  <a:pt x="223824" y="442272"/>
                  <a:pt x="214233" y="432680"/>
                  <a:pt x="214233" y="420849"/>
                </a:cubicBezTo>
                <a:lnTo>
                  <a:pt x="214233" y="406566"/>
                </a:lnTo>
                <a:cubicBezTo>
                  <a:pt x="214233" y="402623"/>
                  <a:pt x="211036" y="399425"/>
                  <a:pt x="207092" y="399425"/>
                </a:cubicBezTo>
                <a:cubicBezTo>
                  <a:pt x="203148" y="399425"/>
                  <a:pt x="199951" y="402623"/>
                  <a:pt x="199951" y="406566"/>
                </a:cubicBezTo>
                <a:lnTo>
                  <a:pt x="199951" y="420849"/>
                </a:lnTo>
                <a:cubicBezTo>
                  <a:pt x="199938" y="432675"/>
                  <a:pt x="190354" y="442259"/>
                  <a:pt x="178528" y="442272"/>
                </a:cubicBezTo>
                <a:lnTo>
                  <a:pt x="21423" y="442272"/>
                </a:lnTo>
                <a:cubicBezTo>
                  <a:pt x="9592" y="442272"/>
                  <a:pt x="0" y="432680"/>
                  <a:pt x="0" y="420849"/>
                </a:cubicBezTo>
                <a:cubicBezTo>
                  <a:pt x="0" y="409017"/>
                  <a:pt x="9592" y="399425"/>
                  <a:pt x="21423" y="399425"/>
                </a:cubicBezTo>
                <a:lnTo>
                  <a:pt x="43593" y="400262"/>
                </a:lnTo>
                <a:cubicBezTo>
                  <a:pt x="201799" y="400255"/>
                  <a:pt x="335687" y="262713"/>
                  <a:pt x="335687" y="99912"/>
                </a:cubicBezTo>
                <a:lnTo>
                  <a:pt x="335673" y="70051"/>
                </a:lnTo>
                <a:lnTo>
                  <a:pt x="301857" y="70051"/>
                </a:lnTo>
                <a:close/>
              </a:path>
            </a:pathLst>
          </a:custGeom>
          <a:solidFill>
            <a:schemeClr val="bg1"/>
          </a:solidFill>
          <a:ln w="850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5" name="任意形状 25"/>
          <p:cNvSpPr/>
          <p:nvPr/>
        </p:nvSpPr>
        <p:spPr>
          <a:xfrm>
            <a:off x="3974159" y="3876471"/>
            <a:ext cx="371160" cy="370870"/>
          </a:xfrm>
          <a:custGeom>
            <a:avLst/>
            <a:gdLst>
              <a:gd name="connsiteX0" fmla="*/ 200396 w 457028"/>
              <a:gd name="connsiteY0" fmla="*/ 413380 h 456672"/>
              <a:gd name="connsiteX1" fmla="*/ 200396 w 457028"/>
              <a:gd name="connsiteY1" fmla="*/ 442390 h 456672"/>
              <a:gd name="connsiteX2" fmla="*/ 243242 w 457028"/>
              <a:gd name="connsiteY2" fmla="*/ 442390 h 456672"/>
              <a:gd name="connsiteX3" fmla="*/ 243242 w 457028"/>
              <a:gd name="connsiteY3" fmla="*/ 413380 h 456672"/>
              <a:gd name="connsiteX4" fmla="*/ 56682 w 457028"/>
              <a:gd name="connsiteY4" fmla="*/ 399097 h 456672"/>
              <a:gd name="connsiteX5" fmla="*/ 70964 w 457028"/>
              <a:gd name="connsiteY5" fmla="*/ 399097 h 456672"/>
              <a:gd name="connsiteX6" fmla="*/ 70964 w 457028"/>
              <a:gd name="connsiteY6" fmla="*/ 413379 h 456672"/>
              <a:gd name="connsiteX7" fmla="*/ 56682 w 457028"/>
              <a:gd name="connsiteY7" fmla="*/ 413379 h 456672"/>
              <a:gd name="connsiteX8" fmla="*/ 28118 w 457028"/>
              <a:gd name="connsiteY8" fmla="*/ 399097 h 456672"/>
              <a:gd name="connsiteX9" fmla="*/ 42400 w 457028"/>
              <a:gd name="connsiteY9" fmla="*/ 399097 h 456672"/>
              <a:gd name="connsiteX10" fmla="*/ 42400 w 457028"/>
              <a:gd name="connsiteY10" fmla="*/ 413379 h 456672"/>
              <a:gd name="connsiteX11" fmla="*/ 28118 w 457028"/>
              <a:gd name="connsiteY11" fmla="*/ 413379 h 456672"/>
              <a:gd name="connsiteX12" fmla="*/ 271360 w 457028"/>
              <a:gd name="connsiteY12" fmla="*/ 370979 h 456672"/>
              <a:gd name="connsiteX13" fmla="*/ 285642 w 457028"/>
              <a:gd name="connsiteY13" fmla="*/ 370979 h 456672"/>
              <a:gd name="connsiteX14" fmla="*/ 285642 w 457028"/>
              <a:gd name="connsiteY14" fmla="*/ 385261 h 456672"/>
              <a:gd name="connsiteX15" fmla="*/ 271360 w 457028"/>
              <a:gd name="connsiteY15" fmla="*/ 385261 h 456672"/>
              <a:gd name="connsiteX16" fmla="*/ 242796 w 457028"/>
              <a:gd name="connsiteY16" fmla="*/ 370979 h 456672"/>
              <a:gd name="connsiteX17" fmla="*/ 257078 w 457028"/>
              <a:gd name="connsiteY17" fmla="*/ 370979 h 456672"/>
              <a:gd name="connsiteX18" fmla="*/ 257078 w 457028"/>
              <a:gd name="connsiteY18" fmla="*/ 385261 h 456672"/>
              <a:gd name="connsiteX19" fmla="*/ 242796 w 457028"/>
              <a:gd name="connsiteY19" fmla="*/ 385261 h 456672"/>
              <a:gd name="connsiteX20" fmla="*/ 214232 w 457028"/>
              <a:gd name="connsiteY20" fmla="*/ 370979 h 456672"/>
              <a:gd name="connsiteX21" fmla="*/ 228514 w 457028"/>
              <a:gd name="connsiteY21" fmla="*/ 370979 h 456672"/>
              <a:gd name="connsiteX22" fmla="*/ 228514 w 457028"/>
              <a:gd name="connsiteY22" fmla="*/ 385261 h 456672"/>
              <a:gd name="connsiteX23" fmla="*/ 214232 w 457028"/>
              <a:gd name="connsiteY23" fmla="*/ 385261 h 456672"/>
              <a:gd name="connsiteX24" fmla="*/ 185668 w 457028"/>
              <a:gd name="connsiteY24" fmla="*/ 370979 h 456672"/>
              <a:gd name="connsiteX25" fmla="*/ 199950 w 457028"/>
              <a:gd name="connsiteY25" fmla="*/ 370979 h 456672"/>
              <a:gd name="connsiteX26" fmla="*/ 199950 w 457028"/>
              <a:gd name="connsiteY26" fmla="*/ 385261 h 456672"/>
              <a:gd name="connsiteX27" fmla="*/ 185668 w 457028"/>
              <a:gd name="connsiteY27" fmla="*/ 385261 h 456672"/>
              <a:gd name="connsiteX28" fmla="*/ 157103 w 457028"/>
              <a:gd name="connsiteY28" fmla="*/ 370979 h 456672"/>
              <a:gd name="connsiteX29" fmla="*/ 171385 w 457028"/>
              <a:gd name="connsiteY29" fmla="*/ 370979 h 456672"/>
              <a:gd name="connsiteX30" fmla="*/ 171385 w 457028"/>
              <a:gd name="connsiteY30" fmla="*/ 385261 h 456672"/>
              <a:gd name="connsiteX31" fmla="*/ 157103 w 457028"/>
              <a:gd name="connsiteY31" fmla="*/ 385261 h 456672"/>
              <a:gd name="connsiteX32" fmla="*/ 56682 w 457028"/>
              <a:gd name="connsiteY32" fmla="*/ 370532 h 456672"/>
              <a:gd name="connsiteX33" fmla="*/ 70964 w 457028"/>
              <a:gd name="connsiteY33" fmla="*/ 370532 h 456672"/>
              <a:gd name="connsiteX34" fmla="*/ 70964 w 457028"/>
              <a:gd name="connsiteY34" fmla="*/ 384814 h 456672"/>
              <a:gd name="connsiteX35" fmla="*/ 56682 w 457028"/>
              <a:gd name="connsiteY35" fmla="*/ 384814 h 456672"/>
              <a:gd name="connsiteX36" fmla="*/ 28118 w 457028"/>
              <a:gd name="connsiteY36" fmla="*/ 370532 h 456672"/>
              <a:gd name="connsiteX37" fmla="*/ 42400 w 457028"/>
              <a:gd name="connsiteY37" fmla="*/ 370532 h 456672"/>
              <a:gd name="connsiteX38" fmla="*/ 42400 w 457028"/>
              <a:gd name="connsiteY38" fmla="*/ 384814 h 456672"/>
              <a:gd name="connsiteX39" fmla="*/ 28118 w 457028"/>
              <a:gd name="connsiteY39" fmla="*/ 384814 h 456672"/>
              <a:gd name="connsiteX40" fmla="*/ 142821 w 457028"/>
              <a:gd name="connsiteY40" fmla="*/ 356698 h 456672"/>
              <a:gd name="connsiteX41" fmla="*/ 142821 w 457028"/>
              <a:gd name="connsiteY41" fmla="*/ 442390 h 456672"/>
              <a:gd name="connsiteX42" fmla="*/ 186114 w 457028"/>
              <a:gd name="connsiteY42" fmla="*/ 442390 h 456672"/>
              <a:gd name="connsiteX43" fmla="*/ 186114 w 457028"/>
              <a:gd name="connsiteY43" fmla="*/ 413380 h 456672"/>
              <a:gd name="connsiteX44" fmla="*/ 171386 w 457028"/>
              <a:gd name="connsiteY44" fmla="*/ 413380 h 456672"/>
              <a:gd name="connsiteX45" fmla="*/ 171386 w 457028"/>
              <a:gd name="connsiteY45" fmla="*/ 399098 h 456672"/>
              <a:gd name="connsiteX46" fmla="*/ 271360 w 457028"/>
              <a:gd name="connsiteY46" fmla="*/ 399098 h 456672"/>
              <a:gd name="connsiteX47" fmla="*/ 271360 w 457028"/>
              <a:gd name="connsiteY47" fmla="*/ 413380 h 456672"/>
              <a:gd name="connsiteX48" fmla="*/ 257524 w 457028"/>
              <a:gd name="connsiteY48" fmla="*/ 413380 h 456672"/>
              <a:gd name="connsiteX49" fmla="*/ 257524 w 457028"/>
              <a:gd name="connsiteY49" fmla="*/ 442390 h 456672"/>
              <a:gd name="connsiteX50" fmla="*/ 299925 w 457028"/>
              <a:gd name="connsiteY50" fmla="*/ 442390 h 456672"/>
              <a:gd name="connsiteX51" fmla="*/ 299925 w 457028"/>
              <a:gd name="connsiteY51" fmla="*/ 356698 h 456672"/>
              <a:gd name="connsiteX52" fmla="*/ 56682 w 457028"/>
              <a:gd name="connsiteY52" fmla="*/ 341968 h 456672"/>
              <a:gd name="connsiteX53" fmla="*/ 70964 w 457028"/>
              <a:gd name="connsiteY53" fmla="*/ 341968 h 456672"/>
              <a:gd name="connsiteX54" fmla="*/ 70964 w 457028"/>
              <a:gd name="connsiteY54" fmla="*/ 356250 h 456672"/>
              <a:gd name="connsiteX55" fmla="*/ 56682 w 457028"/>
              <a:gd name="connsiteY55" fmla="*/ 356250 h 456672"/>
              <a:gd name="connsiteX56" fmla="*/ 28118 w 457028"/>
              <a:gd name="connsiteY56" fmla="*/ 341968 h 456672"/>
              <a:gd name="connsiteX57" fmla="*/ 42400 w 457028"/>
              <a:gd name="connsiteY57" fmla="*/ 341968 h 456672"/>
              <a:gd name="connsiteX58" fmla="*/ 42400 w 457028"/>
              <a:gd name="connsiteY58" fmla="*/ 356250 h 456672"/>
              <a:gd name="connsiteX59" fmla="*/ 28118 w 457028"/>
              <a:gd name="connsiteY59" fmla="*/ 356250 h 456672"/>
              <a:gd name="connsiteX60" fmla="*/ 414182 w 457028"/>
              <a:gd name="connsiteY60" fmla="*/ 313850 h 456672"/>
              <a:gd name="connsiteX61" fmla="*/ 428018 w 457028"/>
              <a:gd name="connsiteY61" fmla="*/ 313850 h 456672"/>
              <a:gd name="connsiteX62" fmla="*/ 428018 w 457028"/>
              <a:gd name="connsiteY62" fmla="*/ 328132 h 456672"/>
              <a:gd name="connsiteX63" fmla="*/ 414182 w 457028"/>
              <a:gd name="connsiteY63" fmla="*/ 328132 h 456672"/>
              <a:gd name="connsiteX64" fmla="*/ 385617 w 457028"/>
              <a:gd name="connsiteY64" fmla="*/ 313850 h 456672"/>
              <a:gd name="connsiteX65" fmla="*/ 399899 w 457028"/>
              <a:gd name="connsiteY65" fmla="*/ 313850 h 456672"/>
              <a:gd name="connsiteX66" fmla="*/ 399899 w 457028"/>
              <a:gd name="connsiteY66" fmla="*/ 328132 h 456672"/>
              <a:gd name="connsiteX67" fmla="*/ 385617 w 457028"/>
              <a:gd name="connsiteY67" fmla="*/ 328132 h 456672"/>
              <a:gd name="connsiteX68" fmla="*/ 357053 w 457028"/>
              <a:gd name="connsiteY68" fmla="*/ 313850 h 456672"/>
              <a:gd name="connsiteX69" fmla="*/ 371335 w 457028"/>
              <a:gd name="connsiteY69" fmla="*/ 313850 h 456672"/>
              <a:gd name="connsiteX70" fmla="*/ 371335 w 457028"/>
              <a:gd name="connsiteY70" fmla="*/ 328132 h 456672"/>
              <a:gd name="connsiteX71" fmla="*/ 357053 w 457028"/>
              <a:gd name="connsiteY71" fmla="*/ 328132 h 456672"/>
              <a:gd name="connsiteX72" fmla="*/ 328489 w 457028"/>
              <a:gd name="connsiteY72" fmla="*/ 313850 h 456672"/>
              <a:gd name="connsiteX73" fmla="*/ 342771 w 457028"/>
              <a:gd name="connsiteY73" fmla="*/ 313850 h 456672"/>
              <a:gd name="connsiteX74" fmla="*/ 342771 w 457028"/>
              <a:gd name="connsiteY74" fmla="*/ 328132 h 456672"/>
              <a:gd name="connsiteX75" fmla="*/ 328489 w 457028"/>
              <a:gd name="connsiteY75" fmla="*/ 328132 h 456672"/>
              <a:gd name="connsiteX76" fmla="*/ 271360 w 457028"/>
              <a:gd name="connsiteY76" fmla="*/ 313850 h 456672"/>
              <a:gd name="connsiteX77" fmla="*/ 285642 w 457028"/>
              <a:gd name="connsiteY77" fmla="*/ 313850 h 456672"/>
              <a:gd name="connsiteX78" fmla="*/ 285642 w 457028"/>
              <a:gd name="connsiteY78" fmla="*/ 328132 h 456672"/>
              <a:gd name="connsiteX79" fmla="*/ 271360 w 457028"/>
              <a:gd name="connsiteY79" fmla="*/ 328132 h 456672"/>
              <a:gd name="connsiteX80" fmla="*/ 242796 w 457028"/>
              <a:gd name="connsiteY80" fmla="*/ 313850 h 456672"/>
              <a:gd name="connsiteX81" fmla="*/ 257078 w 457028"/>
              <a:gd name="connsiteY81" fmla="*/ 313850 h 456672"/>
              <a:gd name="connsiteX82" fmla="*/ 257078 w 457028"/>
              <a:gd name="connsiteY82" fmla="*/ 328132 h 456672"/>
              <a:gd name="connsiteX83" fmla="*/ 242796 w 457028"/>
              <a:gd name="connsiteY83" fmla="*/ 328132 h 456672"/>
              <a:gd name="connsiteX84" fmla="*/ 214232 w 457028"/>
              <a:gd name="connsiteY84" fmla="*/ 313850 h 456672"/>
              <a:gd name="connsiteX85" fmla="*/ 228514 w 457028"/>
              <a:gd name="connsiteY85" fmla="*/ 313850 h 456672"/>
              <a:gd name="connsiteX86" fmla="*/ 228514 w 457028"/>
              <a:gd name="connsiteY86" fmla="*/ 328132 h 456672"/>
              <a:gd name="connsiteX87" fmla="*/ 214232 w 457028"/>
              <a:gd name="connsiteY87" fmla="*/ 328132 h 456672"/>
              <a:gd name="connsiteX88" fmla="*/ 185668 w 457028"/>
              <a:gd name="connsiteY88" fmla="*/ 313850 h 456672"/>
              <a:gd name="connsiteX89" fmla="*/ 199950 w 457028"/>
              <a:gd name="connsiteY89" fmla="*/ 313850 h 456672"/>
              <a:gd name="connsiteX90" fmla="*/ 199950 w 457028"/>
              <a:gd name="connsiteY90" fmla="*/ 328132 h 456672"/>
              <a:gd name="connsiteX91" fmla="*/ 185668 w 457028"/>
              <a:gd name="connsiteY91" fmla="*/ 328132 h 456672"/>
              <a:gd name="connsiteX92" fmla="*/ 157103 w 457028"/>
              <a:gd name="connsiteY92" fmla="*/ 313850 h 456672"/>
              <a:gd name="connsiteX93" fmla="*/ 171385 w 457028"/>
              <a:gd name="connsiteY93" fmla="*/ 313850 h 456672"/>
              <a:gd name="connsiteX94" fmla="*/ 171385 w 457028"/>
              <a:gd name="connsiteY94" fmla="*/ 328132 h 456672"/>
              <a:gd name="connsiteX95" fmla="*/ 157103 w 457028"/>
              <a:gd name="connsiteY95" fmla="*/ 328132 h 456672"/>
              <a:gd name="connsiteX96" fmla="*/ 56682 w 457028"/>
              <a:gd name="connsiteY96" fmla="*/ 313404 h 456672"/>
              <a:gd name="connsiteX97" fmla="*/ 70964 w 457028"/>
              <a:gd name="connsiteY97" fmla="*/ 313404 h 456672"/>
              <a:gd name="connsiteX98" fmla="*/ 70964 w 457028"/>
              <a:gd name="connsiteY98" fmla="*/ 327686 h 456672"/>
              <a:gd name="connsiteX99" fmla="*/ 56682 w 457028"/>
              <a:gd name="connsiteY99" fmla="*/ 327686 h 456672"/>
              <a:gd name="connsiteX100" fmla="*/ 28118 w 457028"/>
              <a:gd name="connsiteY100" fmla="*/ 313404 h 456672"/>
              <a:gd name="connsiteX101" fmla="*/ 42400 w 457028"/>
              <a:gd name="connsiteY101" fmla="*/ 313404 h 456672"/>
              <a:gd name="connsiteX102" fmla="*/ 42400 w 457028"/>
              <a:gd name="connsiteY102" fmla="*/ 327686 h 456672"/>
              <a:gd name="connsiteX103" fmla="*/ 28118 w 457028"/>
              <a:gd name="connsiteY103" fmla="*/ 327686 h 456672"/>
              <a:gd name="connsiteX104" fmla="*/ 414182 w 457028"/>
              <a:gd name="connsiteY104" fmla="*/ 285286 h 456672"/>
              <a:gd name="connsiteX105" fmla="*/ 428018 w 457028"/>
              <a:gd name="connsiteY105" fmla="*/ 285286 h 456672"/>
              <a:gd name="connsiteX106" fmla="*/ 428018 w 457028"/>
              <a:gd name="connsiteY106" fmla="*/ 299568 h 456672"/>
              <a:gd name="connsiteX107" fmla="*/ 414182 w 457028"/>
              <a:gd name="connsiteY107" fmla="*/ 299568 h 456672"/>
              <a:gd name="connsiteX108" fmla="*/ 385617 w 457028"/>
              <a:gd name="connsiteY108" fmla="*/ 285286 h 456672"/>
              <a:gd name="connsiteX109" fmla="*/ 399899 w 457028"/>
              <a:gd name="connsiteY109" fmla="*/ 285286 h 456672"/>
              <a:gd name="connsiteX110" fmla="*/ 399899 w 457028"/>
              <a:gd name="connsiteY110" fmla="*/ 299568 h 456672"/>
              <a:gd name="connsiteX111" fmla="*/ 385617 w 457028"/>
              <a:gd name="connsiteY111" fmla="*/ 299568 h 456672"/>
              <a:gd name="connsiteX112" fmla="*/ 357053 w 457028"/>
              <a:gd name="connsiteY112" fmla="*/ 285286 h 456672"/>
              <a:gd name="connsiteX113" fmla="*/ 371335 w 457028"/>
              <a:gd name="connsiteY113" fmla="*/ 285286 h 456672"/>
              <a:gd name="connsiteX114" fmla="*/ 371335 w 457028"/>
              <a:gd name="connsiteY114" fmla="*/ 299568 h 456672"/>
              <a:gd name="connsiteX115" fmla="*/ 357053 w 457028"/>
              <a:gd name="connsiteY115" fmla="*/ 299568 h 456672"/>
              <a:gd name="connsiteX116" fmla="*/ 328489 w 457028"/>
              <a:gd name="connsiteY116" fmla="*/ 285286 h 456672"/>
              <a:gd name="connsiteX117" fmla="*/ 342771 w 457028"/>
              <a:gd name="connsiteY117" fmla="*/ 285286 h 456672"/>
              <a:gd name="connsiteX118" fmla="*/ 342771 w 457028"/>
              <a:gd name="connsiteY118" fmla="*/ 299568 h 456672"/>
              <a:gd name="connsiteX119" fmla="*/ 328489 w 457028"/>
              <a:gd name="connsiteY119" fmla="*/ 299568 h 456672"/>
              <a:gd name="connsiteX120" fmla="*/ 271360 w 457028"/>
              <a:gd name="connsiteY120" fmla="*/ 285286 h 456672"/>
              <a:gd name="connsiteX121" fmla="*/ 285642 w 457028"/>
              <a:gd name="connsiteY121" fmla="*/ 285286 h 456672"/>
              <a:gd name="connsiteX122" fmla="*/ 285642 w 457028"/>
              <a:gd name="connsiteY122" fmla="*/ 299568 h 456672"/>
              <a:gd name="connsiteX123" fmla="*/ 271360 w 457028"/>
              <a:gd name="connsiteY123" fmla="*/ 299568 h 456672"/>
              <a:gd name="connsiteX124" fmla="*/ 242796 w 457028"/>
              <a:gd name="connsiteY124" fmla="*/ 285286 h 456672"/>
              <a:gd name="connsiteX125" fmla="*/ 257078 w 457028"/>
              <a:gd name="connsiteY125" fmla="*/ 285286 h 456672"/>
              <a:gd name="connsiteX126" fmla="*/ 257078 w 457028"/>
              <a:gd name="connsiteY126" fmla="*/ 299568 h 456672"/>
              <a:gd name="connsiteX127" fmla="*/ 242796 w 457028"/>
              <a:gd name="connsiteY127" fmla="*/ 299568 h 456672"/>
              <a:gd name="connsiteX128" fmla="*/ 214232 w 457028"/>
              <a:gd name="connsiteY128" fmla="*/ 285286 h 456672"/>
              <a:gd name="connsiteX129" fmla="*/ 228514 w 457028"/>
              <a:gd name="connsiteY129" fmla="*/ 285286 h 456672"/>
              <a:gd name="connsiteX130" fmla="*/ 228514 w 457028"/>
              <a:gd name="connsiteY130" fmla="*/ 299568 h 456672"/>
              <a:gd name="connsiteX131" fmla="*/ 214232 w 457028"/>
              <a:gd name="connsiteY131" fmla="*/ 299568 h 456672"/>
              <a:gd name="connsiteX132" fmla="*/ 185668 w 457028"/>
              <a:gd name="connsiteY132" fmla="*/ 285286 h 456672"/>
              <a:gd name="connsiteX133" fmla="*/ 199950 w 457028"/>
              <a:gd name="connsiteY133" fmla="*/ 285286 h 456672"/>
              <a:gd name="connsiteX134" fmla="*/ 199950 w 457028"/>
              <a:gd name="connsiteY134" fmla="*/ 299568 h 456672"/>
              <a:gd name="connsiteX135" fmla="*/ 185668 w 457028"/>
              <a:gd name="connsiteY135" fmla="*/ 299568 h 456672"/>
              <a:gd name="connsiteX136" fmla="*/ 157103 w 457028"/>
              <a:gd name="connsiteY136" fmla="*/ 285286 h 456672"/>
              <a:gd name="connsiteX137" fmla="*/ 171385 w 457028"/>
              <a:gd name="connsiteY137" fmla="*/ 285286 h 456672"/>
              <a:gd name="connsiteX138" fmla="*/ 171385 w 457028"/>
              <a:gd name="connsiteY138" fmla="*/ 299568 h 456672"/>
              <a:gd name="connsiteX139" fmla="*/ 157103 w 457028"/>
              <a:gd name="connsiteY139" fmla="*/ 299568 h 456672"/>
              <a:gd name="connsiteX140" fmla="*/ 56682 w 457028"/>
              <a:gd name="connsiteY140" fmla="*/ 284840 h 456672"/>
              <a:gd name="connsiteX141" fmla="*/ 70964 w 457028"/>
              <a:gd name="connsiteY141" fmla="*/ 284840 h 456672"/>
              <a:gd name="connsiteX142" fmla="*/ 70964 w 457028"/>
              <a:gd name="connsiteY142" fmla="*/ 299122 h 456672"/>
              <a:gd name="connsiteX143" fmla="*/ 56682 w 457028"/>
              <a:gd name="connsiteY143" fmla="*/ 299122 h 456672"/>
              <a:gd name="connsiteX144" fmla="*/ 28118 w 457028"/>
              <a:gd name="connsiteY144" fmla="*/ 284840 h 456672"/>
              <a:gd name="connsiteX145" fmla="*/ 42400 w 457028"/>
              <a:gd name="connsiteY145" fmla="*/ 284840 h 456672"/>
              <a:gd name="connsiteX146" fmla="*/ 42400 w 457028"/>
              <a:gd name="connsiteY146" fmla="*/ 299122 h 456672"/>
              <a:gd name="connsiteX147" fmla="*/ 28118 w 457028"/>
              <a:gd name="connsiteY147" fmla="*/ 299122 h 456672"/>
              <a:gd name="connsiteX148" fmla="*/ 314207 w 457028"/>
              <a:gd name="connsiteY148" fmla="*/ 271004 h 456672"/>
              <a:gd name="connsiteX149" fmla="*/ 314207 w 457028"/>
              <a:gd name="connsiteY149" fmla="*/ 342415 h 456672"/>
              <a:gd name="connsiteX150" fmla="*/ 328489 w 457028"/>
              <a:gd name="connsiteY150" fmla="*/ 342415 h 456672"/>
              <a:gd name="connsiteX151" fmla="*/ 328489 w 457028"/>
              <a:gd name="connsiteY151" fmla="*/ 356698 h 456672"/>
              <a:gd name="connsiteX152" fmla="*/ 314207 w 457028"/>
              <a:gd name="connsiteY152" fmla="*/ 356698 h 456672"/>
              <a:gd name="connsiteX153" fmla="*/ 314207 w 457028"/>
              <a:gd name="connsiteY153" fmla="*/ 442390 h 456672"/>
              <a:gd name="connsiteX154" fmla="*/ 442746 w 457028"/>
              <a:gd name="connsiteY154" fmla="*/ 442390 h 456672"/>
              <a:gd name="connsiteX155" fmla="*/ 442746 w 457028"/>
              <a:gd name="connsiteY155" fmla="*/ 271004 h 456672"/>
              <a:gd name="connsiteX156" fmla="*/ 271360 w 457028"/>
              <a:gd name="connsiteY156" fmla="*/ 256722 h 456672"/>
              <a:gd name="connsiteX157" fmla="*/ 285642 w 457028"/>
              <a:gd name="connsiteY157" fmla="*/ 256722 h 456672"/>
              <a:gd name="connsiteX158" fmla="*/ 285642 w 457028"/>
              <a:gd name="connsiteY158" fmla="*/ 271004 h 456672"/>
              <a:gd name="connsiteX159" fmla="*/ 271360 w 457028"/>
              <a:gd name="connsiteY159" fmla="*/ 271004 h 456672"/>
              <a:gd name="connsiteX160" fmla="*/ 242796 w 457028"/>
              <a:gd name="connsiteY160" fmla="*/ 256722 h 456672"/>
              <a:gd name="connsiteX161" fmla="*/ 257078 w 457028"/>
              <a:gd name="connsiteY161" fmla="*/ 256722 h 456672"/>
              <a:gd name="connsiteX162" fmla="*/ 257078 w 457028"/>
              <a:gd name="connsiteY162" fmla="*/ 271004 h 456672"/>
              <a:gd name="connsiteX163" fmla="*/ 242796 w 457028"/>
              <a:gd name="connsiteY163" fmla="*/ 271004 h 456672"/>
              <a:gd name="connsiteX164" fmla="*/ 214232 w 457028"/>
              <a:gd name="connsiteY164" fmla="*/ 256722 h 456672"/>
              <a:gd name="connsiteX165" fmla="*/ 228514 w 457028"/>
              <a:gd name="connsiteY165" fmla="*/ 256722 h 456672"/>
              <a:gd name="connsiteX166" fmla="*/ 228514 w 457028"/>
              <a:gd name="connsiteY166" fmla="*/ 271004 h 456672"/>
              <a:gd name="connsiteX167" fmla="*/ 214232 w 457028"/>
              <a:gd name="connsiteY167" fmla="*/ 271004 h 456672"/>
              <a:gd name="connsiteX168" fmla="*/ 185668 w 457028"/>
              <a:gd name="connsiteY168" fmla="*/ 256722 h 456672"/>
              <a:gd name="connsiteX169" fmla="*/ 199950 w 457028"/>
              <a:gd name="connsiteY169" fmla="*/ 256722 h 456672"/>
              <a:gd name="connsiteX170" fmla="*/ 199950 w 457028"/>
              <a:gd name="connsiteY170" fmla="*/ 271004 h 456672"/>
              <a:gd name="connsiteX171" fmla="*/ 185668 w 457028"/>
              <a:gd name="connsiteY171" fmla="*/ 271004 h 456672"/>
              <a:gd name="connsiteX172" fmla="*/ 157103 w 457028"/>
              <a:gd name="connsiteY172" fmla="*/ 256722 h 456672"/>
              <a:gd name="connsiteX173" fmla="*/ 171385 w 457028"/>
              <a:gd name="connsiteY173" fmla="*/ 256722 h 456672"/>
              <a:gd name="connsiteX174" fmla="*/ 171385 w 457028"/>
              <a:gd name="connsiteY174" fmla="*/ 271004 h 456672"/>
              <a:gd name="connsiteX175" fmla="*/ 157103 w 457028"/>
              <a:gd name="connsiteY175" fmla="*/ 271004 h 456672"/>
              <a:gd name="connsiteX176" fmla="*/ 56682 w 457028"/>
              <a:gd name="connsiteY176" fmla="*/ 256276 h 456672"/>
              <a:gd name="connsiteX177" fmla="*/ 70964 w 457028"/>
              <a:gd name="connsiteY177" fmla="*/ 256276 h 456672"/>
              <a:gd name="connsiteX178" fmla="*/ 70964 w 457028"/>
              <a:gd name="connsiteY178" fmla="*/ 270558 h 456672"/>
              <a:gd name="connsiteX179" fmla="*/ 56682 w 457028"/>
              <a:gd name="connsiteY179" fmla="*/ 270558 h 456672"/>
              <a:gd name="connsiteX180" fmla="*/ 28118 w 457028"/>
              <a:gd name="connsiteY180" fmla="*/ 256276 h 456672"/>
              <a:gd name="connsiteX181" fmla="*/ 42400 w 457028"/>
              <a:gd name="connsiteY181" fmla="*/ 256276 h 456672"/>
              <a:gd name="connsiteX182" fmla="*/ 42400 w 457028"/>
              <a:gd name="connsiteY182" fmla="*/ 270558 h 456672"/>
              <a:gd name="connsiteX183" fmla="*/ 28118 w 457028"/>
              <a:gd name="connsiteY183" fmla="*/ 270558 h 456672"/>
              <a:gd name="connsiteX184" fmla="*/ 142821 w 457028"/>
              <a:gd name="connsiteY184" fmla="*/ 242440 h 456672"/>
              <a:gd name="connsiteX185" fmla="*/ 142821 w 457028"/>
              <a:gd name="connsiteY185" fmla="*/ 342415 h 456672"/>
              <a:gd name="connsiteX186" fmla="*/ 299925 w 457028"/>
              <a:gd name="connsiteY186" fmla="*/ 342415 h 456672"/>
              <a:gd name="connsiteX187" fmla="*/ 299925 w 457028"/>
              <a:gd name="connsiteY187" fmla="*/ 256722 h 456672"/>
              <a:gd name="connsiteX188" fmla="*/ 299925 w 457028"/>
              <a:gd name="connsiteY188" fmla="*/ 242440 h 456672"/>
              <a:gd name="connsiteX189" fmla="*/ 371335 w 457028"/>
              <a:gd name="connsiteY189" fmla="*/ 228381 h 456672"/>
              <a:gd name="connsiteX190" fmla="*/ 371335 w 457028"/>
              <a:gd name="connsiteY190" fmla="*/ 256722 h 456672"/>
              <a:gd name="connsiteX191" fmla="*/ 428017 w 457028"/>
              <a:gd name="connsiteY191" fmla="*/ 256722 h 456672"/>
              <a:gd name="connsiteX192" fmla="*/ 428017 w 457028"/>
              <a:gd name="connsiteY192" fmla="*/ 228381 h 456672"/>
              <a:gd name="connsiteX193" fmla="*/ 56682 w 457028"/>
              <a:gd name="connsiteY193" fmla="*/ 227711 h 456672"/>
              <a:gd name="connsiteX194" fmla="*/ 70964 w 457028"/>
              <a:gd name="connsiteY194" fmla="*/ 227711 h 456672"/>
              <a:gd name="connsiteX195" fmla="*/ 70964 w 457028"/>
              <a:gd name="connsiteY195" fmla="*/ 241993 h 456672"/>
              <a:gd name="connsiteX196" fmla="*/ 56682 w 457028"/>
              <a:gd name="connsiteY196" fmla="*/ 241993 h 456672"/>
              <a:gd name="connsiteX197" fmla="*/ 28118 w 457028"/>
              <a:gd name="connsiteY197" fmla="*/ 227711 h 456672"/>
              <a:gd name="connsiteX198" fmla="*/ 42400 w 457028"/>
              <a:gd name="connsiteY198" fmla="*/ 227711 h 456672"/>
              <a:gd name="connsiteX199" fmla="*/ 42400 w 457028"/>
              <a:gd name="connsiteY199" fmla="*/ 241993 h 456672"/>
              <a:gd name="connsiteX200" fmla="*/ 28118 w 457028"/>
              <a:gd name="connsiteY200" fmla="*/ 241993 h 456672"/>
              <a:gd name="connsiteX201" fmla="*/ 271360 w 457028"/>
              <a:gd name="connsiteY201" fmla="*/ 199594 h 456672"/>
              <a:gd name="connsiteX202" fmla="*/ 285642 w 457028"/>
              <a:gd name="connsiteY202" fmla="*/ 199594 h 456672"/>
              <a:gd name="connsiteX203" fmla="*/ 285642 w 457028"/>
              <a:gd name="connsiteY203" fmla="*/ 213876 h 456672"/>
              <a:gd name="connsiteX204" fmla="*/ 271360 w 457028"/>
              <a:gd name="connsiteY204" fmla="*/ 213876 h 456672"/>
              <a:gd name="connsiteX205" fmla="*/ 242796 w 457028"/>
              <a:gd name="connsiteY205" fmla="*/ 199594 h 456672"/>
              <a:gd name="connsiteX206" fmla="*/ 257078 w 457028"/>
              <a:gd name="connsiteY206" fmla="*/ 199594 h 456672"/>
              <a:gd name="connsiteX207" fmla="*/ 257078 w 457028"/>
              <a:gd name="connsiteY207" fmla="*/ 213876 h 456672"/>
              <a:gd name="connsiteX208" fmla="*/ 242796 w 457028"/>
              <a:gd name="connsiteY208" fmla="*/ 213876 h 456672"/>
              <a:gd name="connsiteX209" fmla="*/ 214232 w 457028"/>
              <a:gd name="connsiteY209" fmla="*/ 199594 h 456672"/>
              <a:gd name="connsiteX210" fmla="*/ 228514 w 457028"/>
              <a:gd name="connsiteY210" fmla="*/ 199594 h 456672"/>
              <a:gd name="connsiteX211" fmla="*/ 228514 w 457028"/>
              <a:gd name="connsiteY211" fmla="*/ 213876 h 456672"/>
              <a:gd name="connsiteX212" fmla="*/ 214232 w 457028"/>
              <a:gd name="connsiteY212" fmla="*/ 213876 h 456672"/>
              <a:gd name="connsiteX213" fmla="*/ 185668 w 457028"/>
              <a:gd name="connsiteY213" fmla="*/ 199594 h 456672"/>
              <a:gd name="connsiteX214" fmla="*/ 199950 w 457028"/>
              <a:gd name="connsiteY214" fmla="*/ 199594 h 456672"/>
              <a:gd name="connsiteX215" fmla="*/ 199950 w 457028"/>
              <a:gd name="connsiteY215" fmla="*/ 213876 h 456672"/>
              <a:gd name="connsiteX216" fmla="*/ 185668 w 457028"/>
              <a:gd name="connsiteY216" fmla="*/ 213876 h 456672"/>
              <a:gd name="connsiteX217" fmla="*/ 157103 w 457028"/>
              <a:gd name="connsiteY217" fmla="*/ 199594 h 456672"/>
              <a:gd name="connsiteX218" fmla="*/ 171385 w 457028"/>
              <a:gd name="connsiteY218" fmla="*/ 199594 h 456672"/>
              <a:gd name="connsiteX219" fmla="*/ 171385 w 457028"/>
              <a:gd name="connsiteY219" fmla="*/ 213876 h 456672"/>
              <a:gd name="connsiteX220" fmla="*/ 157103 w 457028"/>
              <a:gd name="connsiteY220" fmla="*/ 213876 h 456672"/>
              <a:gd name="connsiteX221" fmla="*/ 56682 w 457028"/>
              <a:gd name="connsiteY221" fmla="*/ 199147 h 456672"/>
              <a:gd name="connsiteX222" fmla="*/ 70964 w 457028"/>
              <a:gd name="connsiteY222" fmla="*/ 199147 h 456672"/>
              <a:gd name="connsiteX223" fmla="*/ 70964 w 457028"/>
              <a:gd name="connsiteY223" fmla="*/ 213429 h 456672"/>
              <a:gd name="connsiteX224" fmla="*/ 56682 w 457028"/>
              <a:gd name="connsiteY224" fmla="*/ 213429 h 456672"/>
              <a:gd name="connsiteX225" fmla="*/ 28118 w 457028"/>
              <a:gd name="connsiteY225" fmla="*/ 199147 h 456672"/>
              <a:gd name="connsiteX226" fmla="*/ 42400 w 457028"/>
              <a:gd name="connsiteY226" fmla="*/ 199147 h 456672"/>
              <a:gd name="connsiteX227" fmla="*/ 42400 w 457028"/>
              <a:gd name="connsiteY227" fmla="*/ 213429 h 456672"/>
              <a:gd name="connsiteX228" fmla="*/ 28118 w 457028"/>
              <a:gd name="connsiteY228" fmla="*/ 213429 h 456672"/>
              <a:gd name="connsiteX229" fmla="*/ 99975 w 457028"/>
              <a:gd name="connsiteY229" fmla="*/ 185311 h 456672"/>
              <a:gd name="connsiteX230" fmla="*/ 99975 w 457028"/>
              <a:gd name="connsiteY230" fmla="*/ 442390 h 456672"/>
              <a:gd name="connsiteX231" fmla="*/ 128539 w 457028"/>
              <a:gd name="connsiteY231" fmla="*/ 442390 h 456672"/>
              <a:gd name="connsiteX232" fmla="*/ 128539 w 457028"/>
              <a:gd name="connsiteY232" fmla="*/ 356698 h 456672"/>
              <a:gd name="connsiteX233" fmla="*/ 114257 w 457028"/>
              <a:gd name="connsiteY233" fmla="*/ 356698 h 456672"/>
              <a:gd name="connsiteX234" fmla="*/ 114257 w 457028"/>
              <a:gd name="connsiteY234" fmla="*/ 342415 h 456672"/>
              <a:gd name="connsiteX235" fmla="*/ 128539 w 457028"/>
              <a:gd name="connsiteY235" fmla="*/ 342415 h 456672"/>
              <a:gd name="connsiteX236" fmla="*/ 128539 w 457028"/>
              <a:gd name="connsiteY236" fmla="*/ 242440 h 456672"/>
              <a:gd name="connsiteX237" fmla="*/ 114257 w 457028"/>
              <a:gd name="connsiteY237" fmla="*/ 242440 h 456672"/>
              <a:gd name="connsiteX238" fmla="*/ 114257 w 457028"/>
              <a:gd name="connsiteY238" fmla="*/ 228158 h 456672"/>
              <a:gd name="connsiteX239" fmla="*/ 128539 w 457028"/>
              <a:gd name="connsiteY239" fmla="*/ 228158 h 456672"/>
              <a:gd name="connsiteX240" fmla="*/ 128539 w 457028"/>
              <a:gd name="connsiteY240" fmla="*/ 185311 h 456672"/>
              <a:gd name="connsiteX241" fmla="*/ 14282 w 457028"/>
              <a:gd name="connsiteY241" fmla="*/ 185311 h 456672"/>
              <a:gd name="connsiteX242" fmla="*/ 14282 w 457028"/>
              <a:gd name="connsiteY242" fmla="*/ 442390 h 456672"/>
              <a:gd name="connsiteX243" fmla="*/ 85693 w 457028"/>
              <a:gd name="connsiteY243" fmla="*/ 442390 h 456672"/>
              <a:gd name="connsiteX244" fmla="*/ 85693 w 457028"/>
              <a:gd name="connsiteY244" fmla="*/ 185311 h 456672"/>
              <a:gd name="connsiteX245" fmla="*/ 271360 w 457028"/>
              <a:gd name="connsiteY245" fmla="*/ 171029 h 456672"/>
              <a:gd name="connsiteX246" fmla="*/ 285642 w 457028"/>
              <a:gd name="connsiteY246" fmla="*/ 171029 h 456672"/>
              <a:gd name="connsiteX247" fmla="*/ 285642 w 457028"/>
              <a:gd name="connsiteY247" fmla="*/ 185311 h 456672"/>
              <a:gd name="connsiteX248" fmla="*/ 271360 w 457028"/>
              <a:gd name="connsiteY248" fmla="*/ 185311 h 456672"/>
              <a:gd name="connsiteX249" fmla="*/ 242796 w 457028"/>
              <a:gd name="connsiteY249" fmla="*/ 171029 h 456672"/>
              <a:gd name="connsiteX250" fmla="*/ 257078 w 457028"/>
              <a:gd name="connsiteY250" fmla="*/ 171029 h 456672"/>
              <a:gd name="connsiteX251" fmla="*/ 257078 w 457028"/>
              <a:gd name="connsiteY251" fmla="*/ 185311 h 456672"/>
              <a:gd name="connsiteX252" fmla="*/ 242796 w 457028"/>
              <a:gd name="connsiteY252" fmla="*/ 185311 h 456672"/>
              <a:gd name="connsiteX253" fmla="*/ 214232 w 457028"/>
              <a:gd name="connsiteY253" fmla="*/ 171029 h 456672"/>
              <a:gd name="connsiteX254" fmla="*/ 228514 w 457028"/>
              <a:gd name="connsiteY254" fmla="*/ 171029 h 456672"/>
              <a:gd name="connsiteX255" fmla="*/ 228514 w 457028"/>
              <a:gd name="connsiteY255" fmla="*/ 185311 h 456672"/>
              <a:gd name="connsiteX256" fmla="*/ 214232 w 457028"/>
              <a:gd name="connsiteY256" fmla="*/ 185311 h 456672"/>
              <a:gd name="connsiteX257" fmla="*/ 185668 w 457028"/>
              <a:gd name="connsiteY257" fmla="*/ 171029 h 456672"/>
              <a:gd name="connsiteX258" fmla="*/ 199950 w 457028"/>
              <a:gd name="connsiteY258" fmla="*/ 171029 h 456672"/>
              <a:gd name="connsiteX259" fmla="*/ 199950 w 457028"/>
              <a:gd name="connsiteY259" fmla="*/ 185311 h 456672"/>
              <a:gd name="connsiteX260" fmla="*/ 185668 w 457028"/>
              <a:gd name="connsiteY260" fmla="*/ 185311 h 456672"/>
              <a:gd name="connsiteX261" fmla="*/ 157103 w 457028"/>
              <a:gd name="connsiteY261" fmla="*/ 171029 h 456672"/>
              <a:gd name="connsiteX262" fmla="*/ 171385 w 457028"/>
              <a:gd name="connsiteY262" fmla="*/ 171029 h 456672"/>
              <a:gd name="connsiteX263" fmla="*/ 171385 w 457028"/>
              <a:gd name="connsiteY263" fmla="*/ 185311 h 456672"/>
              <a:gd name="connsiteX264" fmla="*/ 157103 w 457028"/>
              <a:gd name="connsiteY264" fmla="*/ 185311 h 456672"/>
              <a:gd name="connsiteX265" fmla="*/ 28564 w 457028"/>
              <a:gd name="connsiteY265" fmla="*/ 156747 h 456672"/>
              <a:gd name="connsiteX266" fmla="*/ 28564 w 457028"/>
              <a:gd name="connsiteY266" fmla="*/ 171029 h 456672"/>
              <a:gd name="connsiteX267" fmla="*/ 85693 w 457028"/>
              <a:gd name="connsiteY267" fmla="*/ 171029 h 456672"/>
              <a:gd name="connsiteX268" fmla="*/ 85693 w 457028"/>
              <a:gd name="connsiteY268" fmla="*/ 156747 h 456672"/>
              <a:gd name="connsiteX269" fmla="*/ 271360 w 457028"/>
              <a:gd name="connsiteY269" fmla="*/ 142465 h 456672"/>
              <a:gd name="connsiteX270" fmla="*/ 285642 w 457028"/>
              <a:gd name="connsiteY270" fmla="*/ 142465 h 456672"/>
              <a:gd name="connsiteX271" fmla="*/ 285642 w 457028"/>
              <a:gd name="connsiteY271" fmla="*/ 156747 h 456672"/>
              <a:gd name="connsiteX272" fmla="*/ 271360 w 457028"/>
              <a:gd name="connsiteY272" fmla="*/ 156747 h 456672"/>
              <a:gd name="connsiteX273" fmla="*/ 242796 w 457028"/>
              <a:gd name="connsiteY273" fmla="*/ 142465 h 456672"/>
              <a:gd name="connsiteX274" fmla="*/ 257078 w 457028"/>
              <a:gd name="connsiteY274" fmla="*/ 142465 h 456672"/>
              <a:gd name="connsiteX275" fmla="*/ 257078 w 457028"/>
              <a:gd name="connsiteY275" fmla="*/ 156747 h 456672"/>
              <a:gd name="connsiteX276" fmla="*/ 242796 w 457028"/>
              <a:gd name="connsiteY276" fmla="*/ 156747 h 456672"/>
              <a:gd name="connsiteX277" fmla="*/ 214232 w 457028"/>
              <a:gd name="connsiteY277" fmla="*/ 142465 h 456672"/>
              <a:gd name="connsiteX278" fmla="*/ 228514 w 457028"/>
              <a:gd name="connsiteY278" fmla="*/ 142465 h 456672"/>
              <a:gd name="connsiteX279" fmla="*/ 228514 w 457028"/>
              <a:gd name="connsiteY279" fmla="*/ 156747 h 456672"/>
              <a:gd name="connsiteX280" fmla="*/ 214232 w 457028"/>
              <a:gd name="connsiteY280" fmla="*/ 156747 h 456672"/>
              <a:gd name="connsiteX281" fmla="*/ 185668 w 457028"/>
              <a:gd name="connsiteY281" fmla="*/ 142465 h 456672"/>
              <a:gd name="connsiteX282" fmla="*/ 199950 w 457028"/>
              <a:gd name="connsiteY282" fmla="*/ 142465 h 456672"/>
              <a:gd name="connsiteX283" fmla="*/ 199950 w 457028"/>
              <a:gd name="connsiteY283" fmla="*/ 156747 h 456672"/>
              <a:gd name="connsiteX284" fmla="*/ 185668 w 457028"/>
              <a:gd name="connsiteY284" fmla="*/ 156747 h 456672"/>
              <a:gd name="connsiteX285" fmla="*/ 157103 w 457028"/>
              <a:gd name="connsiteY285" fmla="*/ 142465 h 456672"/>
              <a:gd name="connsiteX286" fmla="*/ 171385 w 457028"/>
              <a:gd name="connsiteY286" fmla="*/ 142465 h 456672"/>
              <a:gd name="connsiteX287" fmla="*/ 171385 w 457028"/>
              <a:gd name="connsiteY287" fmla="*/ 156747 h 456672"/>
              <a:gd name="connsiteX288" fmla="*/ 157103 w 457028"/>
              <a:gd name="connsiteY288" fmla="*/ 156747 h 456672"/>
              <a:gd name="connsiteX289" fmla="*/ 142821 w 457028"/>
              <a:gd name="connsiteY289" fmla="*/ 128183 h 456672"/>
              <a:gd name="connsiteX290" fmla="*/ 142821 w 457028"/>
              <a:gd name="connsiteY290" fmla="*/ 228158 h 456672"/>
              <a:gd name="connsiteX291" fmla="*/ 299925 w 457028"/>
              <a:gd name="connsiteY291" fmla="*/ 228158 h 456672"/>
              <a:gd name="connsiteX292" fmla="*/ 299925 w 457028"/>
              <a:gd name="connsiteY292" fmla="*/ 128183 h 456672"/>
              <a:gd name="connsiteX293" fmla="*/ 221373 w 457028"/>
              <a:gd name="connsiteY293" fmla="*/ 71054 h 456672"/>
              <a:gd name="connsiteX294" fmla="*/ 214232 w 457028"/>
              <a:gd name="connsiteY294" fmla="*/ 78195 h 456672"/>
              <a:gd name="connsiteX295" fmla="*/ 221373 w 457028"/>
              <a:gd name="connsiteY295" fmla="*/ 85336 h 456672"/>
              <a:gd name="connsiteX296" fmla="*/ 228514 w 457028"/>
              <a:gd name="connsiteY296" fmla="*/ 78195 h 456672"/>
              <a:gd name="connsiteX297" fmla="*/ 221373 w 457028"/>
              <a:gd name="connsiteY297" fmla="*/ 71054 h 456672"/>
              <a:gd name="connsiteX298" fmla="*/ 221373 w 457028"/>
              <a:gd name="connsiteY298" fmla="*/ 56772 h 456672"/>
              <a:gd name="connsiteX299" fmla="*/ 242796 w 457028"/>
              <a:gd name="connsiteY299" fmla="*/ 78195 h 456672"/>
              <a:gd name="connsiteX300" fmla="*/ 221373 w 457028"/>
              <a:gd name="connsiteY300" fmla="*/ 99618 h 456672"/>
              <a:gd name="connsiteX301" fmla="*/ 199950 w 457028"/>
              <a:gd name="connsiteY301" fmla="*/ 78195 h 456672"/>
              <a:gd name="connsiteX302" fmla="*/ 221373 w 457028"/>
              <a:gd name="connsiteY302" fmla="*/ 56772 h 456672"/>
              <a:gd name="connsiteX303" fmla="*/ 221373 w 457028"/>
              <a:gd name="connsiteY303" fmla="*/ 19833 h 456672"/>
              <a:gd name="connsiteX304" fmla="*/ 142821 w 457028"/>
              <a:gd name="connsiteY304" fmla="*/ 95512 h 456672"/>
              <a:gd name="connsiteX305" fmla="*/ 142821 w 457028"/>
              <a:gd name="connsiteY305" fmla="*/ 113901 h 456672"/>
              <a:gd name="connsiteX306" fmla="*/ 299925 w 457028"/>
              <a:gd name="connsiteY306" fmla="*/ 113901 h 456672"/>
              <a:gd name="connsiteX307" fmla="*/ 299925 w 457028"/>
              <a:gd name="connsiteY307" fmla="*/ 95512 h 456672"/>
              <a:gd name="connsiteX308" fmla="*/ 221373 w 457028"/>
              <a:gd name="connsiteY308" fmla="*/ 0 h 456672"/>
              <a:gd name="connsiteX309" fmla="*/ 314207 w 457028"/>
              <a:gd name="connsiteY309" fmla="*/ 89444 h 456672"/>
              <a:gd name="connsiteX310" fmla="*/ 314207 w 457028"/>
              <a:gd name="connsiteY310" fmla="*/ 113901 h 456672"/>
              <a:gd name="connsiteX311" fmla="*/ 328489 w 457028"/>
              <a:gd name="connsiteY311" fmla="*/ 113901 h 456672"/>
              <a:gd name="connsiteX312" fmla="*/ 328489 w 457028"/>
              <a:gd name="connsiteY312" fmla="*/ 128183 h 456672"/>
              <a:gd name="connsiteX313" fmla="*/ 314207 w 457028"/>
              <a:gd name="connsiteY313" fmla="*/ 128183 h 456672"/>
              <a:gd name="connsiteX314" fmla="*/ 314207 w 457028"/>
              <a:gd name="connsiteY314" fmla="*/ 228158 h 456672"/>
              <a:gd name="connsiteX315" fmla="*/ 328489 w 457028"/>
              <a:gd name="connsiteY315" fmla="*/ 228158 h 456672"/>
              <a:gd name="connsiteX316" fmla="*/ 328489 w 457028"/>
              <a:gd name="connsiteY316" fmla="*/ 242440 h 456672"/>
              <a:gd name="connsiteX317" fmla="*/ 314207 w 457028"/>
              <a:gd name="connsiteY317" fmla="*/ 242440 h 456672"/>
              <a:gd name="connsiteX318" fmla="*/ 314207 w 457028"/>
              <a:gd name="connsiteY318" fmla="*/ 256722 h 456672"/>
              <a:gd name="connsiteX319" fmla="*/ 357053 w 457028"/>
              <a:gd name="connsiteY319" fmla="*/ 256722 h 456672"/>
              <a:gd name="connsiteX320" fmla="*/ 357053 w 457028"/>
              <a:gd name="connsiteY320" fmla="*/ 214099 h 456672"/>
              <a:gd name="connsiteX321" fmla="*/ 385617 w 457028"/>
              <a:gd name="connsiteY321" fmla="*/ 214099 h 456672"/>
              <a:gd name="connsiteX322" fmla="*/ 385617 w 457028"/>
              <a:gd name="connsiteY322" fmla="*/ 185311 h 456672"/>
              <a:gd name="connsiteX323" fmla="*/ 399900 w 457028"/>
              <a:gd name="connsiteY323" fmla="*/ 185311 h 456672"/>
              <a:gd name="connsiteX324" fmla="*/ 399900 w 457028"/>
              <a:gd name="connsiteY324" fmla="*/ 214099 h 456672"/>
              <a:gd name="connsiteX325" fmla="*/ 442299 w 457028"/>
              <a:gd name="connsiteY325" fmla="*/ 214099 h 456672"/>
              <a:gd name="connsiteX326" fmla="*/ 442299 w 457028"/>
              <a:gd name="connsiteY326" fmla="*/ 256722 h 456672"/>
              <a:gd name="connsiteX327" fmla="*/ 457028 w 457028"/>
              <a:gd name="connsiteY327" fmla="*/ 256722 h 456672"/>
              <a:gd name="connsiteX328" fmla="*/ 457028 w 457028"/>
              <a:gd name="connsiteY328" fmla="*/ 456672 h 456672"/>
              <a:gd name="connsiteX329" fmla="*/ 0 w 457028"/>
              <a:gd name="connsiteY329" fmla="*/ 456672 h 456672"/>
              <a:gd name="connsiteX330" fmla="*/ 0 w 457028"/>
              <a:gd name="connsiteY330" fmla="*/ 171029 h 456672"/>
              <a:gd name="connsiteX331" fmla="*/ 14282 w 457028"/>
              <a:gd name="connsiteY331" fmla="*/ 171029 h 456672"/>
              <a:gd name="connsiteX332" fmla="*/ 14282 w 457028"/>
              <a:gd name="connsiteY332" fmla="*/ 142465 h 456672"/>
              <a:gd name="connsiteX333" fmla="*/ 57129 w 457028"/>
              <a:gd name="connsiteY333" fmla="*/ 142465 h 456672"/>
              <a:gd name="connsiteX334" fmla="*/ 57129 w 457028"/>
              <a:gd name="connsiteY334" fmla="*/ 113901 h 456672"/>
              <a:gd name="connsiteX335" fmla="*/ 71411 w 457028"/>
              <a:gd name="connsiteY335" fmla="*/ 113901 h 456672"/>
              <a:gd name="connsiteX336" fmla="*/ 71411 w 457028"/>
              <a:gd name="connsiteY336" fmla="*/ 142465 h 456672"/>
              <a:gd name="connsiteX337" fmla="*/ 99975 w 457028"/>
              <a:gd name="connsiteY337" fmla="*/ 142465 h 456672"/>
              <a:gd name="connsiteX338" fmla="*/ 99975 w 457028"/>
              <a:gd name="connsiteY338" fmla="*/ 171029 h 456672"/>
              <a:gd name="connsiteX339" fmla="*/ 128539 w 457028"/>
              <a:gd name="connsiteY339" fmla="*/ 171029 h 456672"/>
              <a:gd name="connsiteX340" fmla="*/ 128539 w 457028"/>
              <a:gd name="connsiteY340" fmla="*/ 128183 h 456672"/>
              <a:gd name="connsiteX341" fmla="*/ 114257 w 457028"/>
              <a:gd name="connsiteY341" fmla="*/ 128183 h 456672"/>
              <a:gd name="connsiteX342" fmla="*/ 114257 w 457028"/>
              <a:gd name="connsiteY342" fmla="*/ 113901 h 456672"/>
              <a:gd name="connsiteX343" fmla="*/ 128539 w 457028"/>
              <a:gd name="connsiteY343" fmla="*/ 113901 h 456672"/>
              <a:gd name="connsiteX344" fmla="*/ 128539 w 457028"/>
              <a:gd name="connsiteY344" fmla="*/ 89444 h 45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</a:cxnLst>
            <a:rect l="l" t="t" r="r" b="b"/>
            <a:pathLst>
              <a:path w="457028" h="456672">
                <a:moveTo>
                  <a:pt x="200396" y="413380"/>
                </a:moveTo>
                <a:lnTo>
                  <a:pt x="200396" y="442390"/>
                </a:lnTo>
                <a:lnTo>
                  <a:pt x="243242" y="442390"/>
                </a:lnTo>
                <a:lnTo>
                  <a:pt x="243242" y="413380"/>
                </a:lnTo>
                <a:close/>
                <a:moveTo>
                  <a:pt x="56682" y="399097"/>
                </a:moveTo>
                <a:lnTo>
                  <a:pt x="70964" y="399097"/>
                </a:lnTo>
                <a:lnTo>
                  <a:pt x="70964" y="413379"/>
                </a:lnTo>
                <a:lnTo>
                  <a:pt x="56682" y="413379"/>
                </a:lnTo>
                <a:close/>
                <a:moveTo>
                  <a:pt x="28118" y="399097"/>
                </a:moveTo>
                <a:lnTo>
                  <a:pt x="42400" y="399097"/>
                </a:lnTo>
                <a:lnTo>
                  <a:pt x="42400" y="413379"/>
                </a:lnTo>
                <a:lnTo>
                  <a:pt x="28118" y="413379"/>
                </a:lnTo>
                <a:close/>
                <a:moveTo>
                  <a:pt x="271360" y="370979"/>
                </a:moveTo>
                <a:lnTo>
                  <a:pt x="285642" y="370979"/>
                </a:lnTo>
                <a:lnTo>
                  <a:pt x="285642" y="385261"/>
                </a:lnTo>
                <a:lnTo>
                  <a:pt x="271360" y="385261"/>
                </a:lnTo>
                <a:close/>
                <a:moveTo>
                  <a:pt x="242796" y="370979"/>
                </a:moveTo>
                <a:lnTo>
                  <a:pt x="257078" y="370979"/>
                </a:lnTo>
                <a:lnTo>
                  <a:pt x="257078" y="385261"/>
                </a:lnTo>
                <a:lnTo>
                  <a:pt x="242796" y="385261"/>
                </a:lnTo>
                <a:close/>
                <a:moveTo>
                  <a:pt x="214232" y="370979"/>
                </a:moveTo>
                <a:lnTo>
                  <a:pt x="228514" y="370979"/>
                </a:lnTo>
                <a:lnTo>
                  <a:pt x="228514" y="385261"/>
                </a:lnTo>
                <a:lnTo>
                  <a:pt x="214232" y="385261"/>
                </a:lnTo>
                <a:close/>
                <a:moveTo>
                  <a:pt x="185668" y="370979"/>
                </a:moveTo>
                <a:lnTo>
                  <a:pt x="199950" y="370979"/>
                </a:lnTo>
                <a:lnTo>
                  <a:pt x="199950" y="385261"/>
                </a:lnTo>
                <a:lnTo>
                  <a:pt x="185668" y="385261"/>
                </a:lnTo>
                <a:close/>
                <a:moveTo>
                  <a:pt x="157103" y="370979"/>
                </a:moveTo>
                <a:lnTo>
                  <a:pt x="171385" y="370979"/>
                </a:lnTo>
                <a:lnTo>
                  <a:pt x="171385" y="385261"/>
                </a:lnTo>
                <a:lnTo>
                  <a:pt x="157103" y="385261"/>
                </a:lnTo>
                <a:close/>
                <a:moveTo>
                  <a:pt x="56682" y="370532"/>
                </a:moveTo>
                <a:lnTo>
                  <a:pt x="70964" y="370532"/>
                </a:lnTo>
                <a:lnTo>
                  <a:pt x="70964" y="384814"/>
                </a:lnTo>
                <a:lnTo>
                  <a:pt x="56682" y="384814"/>
                </a:lnTo>
                <a:close/>
                <a:moveTo>
                  <a:pt x="28118" y="370532"/>
                </a:moveTo>
                <a:lnTo>
                  <a:pt x="42400" y="370532"/>
                </a:lnTo>
                <a:lnTo>
                  <a:pt x="42400" y="384814"/>
                </a:lnTo>
                <a:lnTo>
                  <a:pt x="28118" y="384814"/>
                </a:lnTo>
                <a:close/>
                <a:moveTo>
                  <a:pt x="142821" y="356698"/>
                </a:moveTo>
                <a:lnTo>
                  <a:pt x="142821" y="442390"/>
                </a:lnTo>
                <a:lnTo>
                  <a:pt x="186114" y="442390"/>
                </a:lnTo>
                <a:lnTo>
                  <a:pt x="186114" y="413380"/>
                </a:lnTo>
                <a:lnTo>
                  <a:pt x="171386" y="413380"/>
                </a:lnTo>
                <a:lnTo>
                  <a:pt x="171386" y="399098"/>
                </a:lnTo>
                <a:lnTo>
                  <a:pt x="271360" y="399098"/>
                </a:lnTo>
                <a:lnTo>
                  <a:pt x="271360" y="413380"/>
                </a:lnTo>
                <a:lnTo>
                  <a:pt x="257524" y="413380"/>
                </a:lnTo>
                <a:lnTo>
                  <a:pt x="257524" y="442390"/>
                </a:lnTo>
                <a:lnTo>
                  <a:pt x="299925" y="442390"/>
                </a:lnTo>
                <a:lnTo>
                  <a:pt x="299925" y="356698"/>
                </a:lnTo>
                <a:close/>
                <a:moveTo>
                  <a:pt x="56682" y="341968"/>
                </a:moveTo>
                <a:lnTo>
                  <a:pt x="70964" y="341968"/>
                </a:lnTo>
                <a:lnTo>
                  <a:pt x="70964" y="356250"/>
                </a:lnTo>
                <a:lnTo>
                  <a:pt x="56682" y="356250"/>
                </a:lnTo>
                <a:close/>
                <a:moveTo>
                  <a:pt x="28118" y="341968"/>
                </a:moveTo>
                <a:lnTo>
                  <a:pt x="42400" y="341968"/>
                </a:lnTo>
                <a:lnTo>
                  <a:pt x="42400" y="356250"/>
                </a:lnTo>
                <a:lnTo>
                  <a:pt x="28118" y="356250"/>
                </a:lnTo>
                <a:close/>
                <a:moveTo>
                  <a:pt x="414182" y="313850"/>
                </a:moveTo>
                <a:lnTo>
                  <a:pt x="428018" y="313850"/>
                </a:lnTo>
                <a:lnTo>
                  <a:pt x="428018" y="328132"/>
                </a:lnTo>
                <a:lnTo>
                  <a:pt x="414182" y="328132"/>
                </a:lnTo>
                <a:close/>
                <a:moveTo>
                  <a:pt x="385617" y="313850"/>
                </a:moveTo>
                <a:lnTo>
                  <a:pt x="399899" y="313850"/>
                </a:lnTo>
                <a:lnTo>
                  <a:pt x="399899" y="328132"/>
                </a:lnTo>
                <a:lnTo>
                  <a:pt x="385617" y="328132"/>
                </a:lnTo>
                <a:close/>
                <a:moveTo>
                  <a:pt x="357053" y="313850"/>
                </a:moveTo>
                <a:lnTo>
                  <a:pt x="371335" y="313850"/>
                </a:lnTo>
                <a:lnTo>
                  <a:pt x="371335" y="328132"/>
                </a:lnTo>
                <a:lnTo>
                  <a:pt x="357053" y="328132"/>
                </a:lnTo>
                <a:close/>
                <a:moveTo>
                  <a:pt x="328489" y="313850"/>
                </a:moveTo>
                <a:lnTo>
                  <a:pt x="342771" y="313850"/>
                </a:lnTo>
                <a:lnTo>
                  <a:pt x="342771" y="328132"/>
                </a:lnTo>
                <a:lnTo>
                  <a:pt x="328489" y="328132"/>
                </a:lnTo>
                <a:close/>
                <a:moveTo>
                  <a:pt x="271360" y="313850"/>
                </a:moveTo>
                <a:lnTo>
                  <a:pt x="285642" y="313850"/>
                </a:lnTo>
                <a:lnTo>
                  <a:pt x="285642" y="328132"/>
                </a:lnTo>
                <a:lnTo>
                  <a:pt x="271360" y="328132"/>
                </a:lnTo>
                <a:close/>
                <a:moveTo>
                  <a:pt x="242796" y="313850"/>
                </a:moveTo>
                <a:lnTo>
                  <a:pt x="257078" y="313850"/>
                </a:lnTo>
                <a:lnTo>
                  <a:pt x="257078" y="328132"/>
                </a:lnTo>
                <a:lnTo>
                  <a:pt x="242796" y="328132"/>
                </a:lnTo>
                <a:close/>
                <a:moveTo>
                  <a:pt x="214232" y="313850"/>
                </a:moveTo>
                <a:lnTo>
                  <a:pt x="228514" y="313850"/>
                </a:lnTo>
                <a:lnTo>
                  <a:pt x="228514" y="328132"/>
                </a:lnTo>
                <a:lnTo>
                  <a:pt x="214232" y="328132"/>
                </a:lnTo>
                <a:close/>
                <a:moveTo>
                  <a:pt x="185668" y="313850"/>
                </a:moveTo>
                <a:lnTo>
                  <a:pt x="199950" y="313850"/>
                </a:lnTo>
                <a:lnTo>
                  <a:pt x="199950" y="328132"/>
                </a:lnTo>
                <a:lnTo>
                  <a:pt x="185668" y="328132"/>
                </a:lnTo>
                <a:close/>
                <a:moveTo>
                  <a:pt x="157103" y="313850"/>
                </a:moveTo>
                <a:lnTo>
                  <a:pt x="171385" y="313850"/>
                </a:lnTo>
                <a:lnTo>
                  <a:pt x="171385" y="328132"/>
                </a:lnTo>
                <a:lnTo>
                  <a:pt x="157103" y="328132"/>
                </a:lnTo>
                <a:close/>
                <a:moveTo>
                  <a:pt x="56682" y="313404"/>
                </a:moveTo>
                <a:lnTo>
                  <a:pt x="70964" y="313404"/>
                </a:lnTo>
                <a:lnTo>
                  <a:pt x="70964" y="327686"/>
                </a:lnTo>
                <a:lnTo>
                  <a:pt x="56682" y="327686"/>
                </a:lnTo>
                <a:close/>
                <a:moveTo>
                  <a:pt x="28118" y="313404"/>
                </a:moveTo>
                <a:lnTo>
                  <a:pt x="42400" y="313404"/>
                </a:lnTo>
                <a:lnTo>
                  <a:pt x="42400" y="327686"/>
                </a:lnTo>
                <a:lnTo>
                  <a:pt x="28118" y="327686"/>
                </a:lnTo>
                <a:close/>
                <a:moveTo>
                  <a:pt x="414182" y="285286"/>
                </a:moveTo>
                <a:lnTo>
                  <a:pt x="428018" y="285286"/>
                </a:lnTo>
                <a:lnTo>
                  <a:pt x="428018" y="299568"/>
                </a:lnTo>
                <a:lnTo>
                  <a:pt x="414182" y="299568"/>
                </a:lnTo>
                <a:close/>
                <a:moveTo>
                  <a:pt x="385617" y="285286"/>
                </a:moveTo>
                <a:lnTo>
                  <a:pt x="399899" y="285286"/>
                </a:lnTo>
                <a:lnTo>
                  <a:pt x="399899" y="299568"/>
                </a:lnTo>
                <a:lnTo>
                  <a:pt x="385617" y="299568"/>
                </a:lnTo>
                <a:close/>
                <a:moveTo>
                  <a:pt x="357053" y="285286"/>
                </a:moveTo>
                <a:lnTo>
                  <a:pt x="371335" y="285286"/>
                </a:lnTo>
                <a:lnTo>
                  <a:pt x="371335" y="299568"/>
                </a:lnTo>
                <a:lnTo>
                  <a:pt x="357053" y="299568"/>
                </a:lnTo>
                <a:close/>
                <a:moveTo>
                  <a:pt x="328489" y="285286"/>
                </a:moveTo>
                <a:lnTo>
                  <a:pt x="342771" y="285286"/>
                </a:lnTo>
                <a:lnTo>
                  <a:pt x="342771" y="299568"/>
                </a:lnTo>
                <a:lnTo>
                  <a:pt x="328489" y="299568"/>
                </a:lnTo>
                <a:close/>
                <a:moveTo>
                  <a:pt x="271360" y="285286"/>
                </a:moveTo>
                <a:lnTo>
                  <a:pt x="285642" y="285286"/>
                </a:lnTo>
                <a:lnTo>
                  <a:pt x="285642" y="299568"/>
                </a:lnTo>
                <a:lnTo>
                  <a:pt x="271360" y="299568"/>
                </a:lnTo>
                <a:close/>
                <a:moveTo>
                  <a:pt x="242796" y="285286"/>
                </a:moveTo>
                <a:lnTo>
                  <a:pt x="257078" y="285286"/>
                </a:lnTo>
                <a:lnTo>
                  <a:pt x="257078" y="299568"/>
                </a:lnTo>
                <a:lnTo>
                  <a:pt x="242796" y="299568"/>
                </a:lnTo>
                <a:close/>
                <a:moveTo>
                  <a:pt x="214232" y="285286"/>
                </a:moveTo>
                <a:lnTo>
                  <a:pt x="228514" y="285286"/>
                </a:lnTo>
                <a:lnTo>
                  <a:pt x="228514" y="299568"/>
                </a:lnTo>
                <a:lnTo>
                  <a:pt x="214232" y="299568"/>
                </a:lnTo>
                <a:close/>
                <a:moveTo>
                  <a:pt x="185668" y="285286"/>
                </a:moveTo>
                <a:lnTo>
                  <a:pt x="199950" y="285286"/>
                </a:lnTo>
                <a:lnTo>
                  <a:pt x="199950" y="299568"/>
                </a:lnTo>
                <a:lnTo>
                  <a:pt x="185668" y="299568"/>
                </a:lnTo>
                <a:close/>
                <a:moveTo>
                  <a:pt x="157103" y="285286"/>
                </a:moveTo>
                <a:lnTo>
                  <a:pt x="171385" y="285286"/>
                </a:lnTo>
                <a:lnTo>
                  <a:pt x="171385" y="299568"/>
                </a:lnTo>
                <a:lnTo>
                  <a:pt x="157103" y="299568"/>
                </a:lnTo>
                <a:close/>
                <a:moveTo>
                  <a:pt x="56682" y="284840"/>
                </a:moveTo>
                <a:lnTo>
                  <a:pt x="70964" y="284840"/>
                </a:lnTo>
                <a:lnTo>
                  <a:pt x="70964" y="299122"/>
                </a:lnTo>
                <a:lnTo>
                  <a:pt x="56682" y="299122"/>
                </a:lnTo>
                <a:close/>
                <a:moveTo>
                  <a:pt x="28118" y="284840"/>
                </a:moveTo>
                <a:lnTo>
                  <a:pt x="42400" y="284840"/>
                </a:lnTo>
                <a:lnTo>
                  <a:pt x="42400" y="299122"/>
                </a:lnTo>
                <a:lnTo>
                  <a:pt x="28118" y="299122"/>
                </a:lnTo>
                <a:close/>
                <a:moveTo>
                  <a:pt x="314207" y="271004"/>
                </a:moveTo>
                <a:lnTo>
                  <a:pt x="314207" y="342415"/>
                </a:lnTo>
                <a:lnTo>
                  <a:pt x="328489" y="342415"/>
                </a:lnTo>
                <a:lnTo>
                  <a:pt x="328489" y="356698"/>
                </a:lnTo>
                <a:lnTo>
                  <a:pt x="314207" y="356698"/>
                </a:lnTo>
                <a:lnTo>
                  <a:pt x="314207" y="442390"/>
                </a:lnTo>
                <a:lnTo>
                  <a:pt x="442746" y="442390"/>
                </a:lnTo>
                <a:lnTo>
                  <a:pt x="442746" y="271004"/>
                </a:lnTo>
                <a:close/>
                <a:moveTo>
                  <a:pt x="271360" y="256722"/>
                </a:moveTo>
                <a:lnTo>
                  <a:pt x="285642" y="256722"/>
                </a:lnTo>
                <a:lnTo>
                  <a:pt x="285642" y="271004"/>
                </a:lnTo>
                <a:lnTo>
                  <a:pt x="271360" y="271004"/>
                </a:lnTo>
                <a:close/>
                <a:moveTo>
                  <a:pt x="242796" y="256722"/>
                </a:moveTo>
                <a:lnTo>
                  <a:pt x="257078" y="256722"/>
                </a:lnTo>
                <a:lnTo>
                  <a:pt x="257078" y="271004"/>
                </a:lnTo>
                <a:lnTo>
                  <a:pt x="242796" y="271004"/>
                </a:lnTo>
                <a:close/>
                <a:moveTo>
                  <a:pt x="214232" y="256722"/>
                </a:moveTo>
                <a:lnTo>
                  <a:pt x="228514" y="256722"/>
                </a:lnTo>
                <a:lnTo>
                  <a:pt x="228514" y="271004"/>
                </a:lnTo>
                <a:lnTo>
                  <a:pt x="214232" y="271004"/>
                </a:lnTo>
                <a:close/>
                <a:moveTo>
                  <a:pt x="185668" y="256722"/>
                </a:moveTo>
                <a:lnTo>
                  <a:pt x="199950" y="256722"/>
                </a:lnTo>
                <a:lnTo>
                  <a:pt x="199950" y="271004"/>
                </a:lnTo>
                <a:lnTo>
                  <a:pt x="185668" y="271004"/>
                </a:lnTo>
                <a:close/>
                <a:moveTo>
                  <a:pt x="157103" y="256722"/>
                </a:moveTo>
                <a:lnTo>
                  <a:pt x="171385" y="256722"/>
                </a:lnTo>
                <a:lnTo>
                  <a:pt x="171385" y="271004"/>
                </a:lnTo>
                <a:lnTo>
                  <a:pt x="157103" y="271004"/>
                </a:lnTo>
                <a:close/>
                <a:moveTo>
                  <a:pt x="56682" y="256276"/>
                </a:moveTo>
                <a:lnTo>
                  <a:pt x="70964" y="256276"/>
                </a:lnTo>
                <a:lnTo>
                  <a:pt x="70964" y="270558"/>
                </a:lnTo>
                <a:lnTo>
                  <a:pt x="56682" y="270558"/>
                </a:lnTo>
                <a:close/>
                <a:moveTo>
                  <a:pt x="28118" y="256276"/>
                </a:moveTo>
                <a:lnTo>
                  <a:pt x="42400" y="256276"/>
                </a:lnTo>
                <a:lnTo>
                  <a:pt x="42400" y="270558"/>
                </a:lnTo>
                <a:lnTo>
                  <a:pt x="28118" y="270558"/>
                </a:lnTo>
                <a:close/>
                <a:moveTo>
                  <a:pt x="142821" y="242440"/>
                </a:moveTo>
                <a:lnTo>
                  <a:pt x="142821" y="342415"/>
                </a:lnTo>
                <a:lnTo>
                  <a:pt x="299925" y="342415"/>
                </a:lnTo>
                <a:lnTo>
                  <a:pt x="299925" y="256722"/>
                </a:lnTo>
                <a:lnTo>
                  <a:pt x="299925" y="242440"/>
                </a:lnTo>
                <a:close/>
                <a:moveTo>
                  <a:pt x="371335" y="228381"/>
                </a:moveTo>
                <a:lnTo>
                  <a:pt x="371335" y="256722"/>
                </a:lnTo>
                <a:lnTo>
                  <a:pt x="428017" y="256722"/>
                </a:lnTo>
                <a:lnTo>
                  <a:pt x="428017" y="228381"/>
                </a:lnTo>
                <a:close/>
                <a:moveTo>
                  <a:pt x="56682" y="227711"/>
                </a:moveTo>
                <a:lnTo>
                  <a:pt x="70964" y="227711"/>
                </a:lnTo>
                <a:lnTo>
                  <a:pt x="70964" y="241993"/>
                </a:lnTo>
                <a:lnTo>
                  <a:pt x="56682" y="241993"/>
                </a:lnTo>
                <a:close/>
                <a:moveTo>
                  <a:pt x="28118" y="227711"/>
                </a:moveTo>
                <a:lnTo>
                  <a:pt x="42400" y="227711"/>
                </a:lnTo>
                <a:lnTo>
                  <a:pt x="42400" y="241993"/>
                </a:lnTo>
                <a:lnTo>
                  <a:pt x="28118" y="241993"/>
                </a:lnTo>
                <a:close/>
                <a:moveTo>
                  <a:pt x="271360" y="199594"/>
                </a:moveTo>
                <a:lnTo>
                  <a:pt x="285642" y="199594"/>
                </a:lnTo>
                <a:lnTo>
                  <a:pt x="285642" y="213876"/>
                </a:lnTo>
                <a:lnTo>
                  <a:pt x="271360" y="213876"/>
                </a:lnTo>
                <a:close/>
                <a:moveTo>
                  <a:pt x="242796" y="199594"/>
                </a:moveTo>
                <a:lnTo>
                  <a:pt x="257078" y="199594"/>
                </a:lnTo>
                <a:lnTo>
                  <a:pt x="257078" y="213876"/>
                </a:lnTo>
                <a:lnTo>
                  <a:pt x="242796" y="213876"/>
                </a:lnTo>
                <a:close/>
                <a:moveTo>
                  <a:pt x="214232" y="199594"/>
                </a:moveTo>
                <a:lnTo>
                  <a:pt x="228514" y="199594"/>
                </a:lnTo>
                <a:lnTo>
                  <a:pt x="228514" y="213876"/>
                </a:lnTo>
                <a:lnTo>
                  <a:pt x="214232" y="213876"/>
                </a:lnTo>
                <a:close/>
                <a:moveTo>
                  <a:pt x="185668" y="199594"/>
                </a:moveTo>
                <a:lnTo>
                  <a:pt x="199950" y="199594"/>
                </a:lnTo>
                <a:lnTo>
                  <a:pt x="199950" y="213876"/>
                </a:lnTo>
                <a:lnTo>
                  <a:pt x="185668" y="213876"/>
                </a:lnTo>
                <a:close/>
                <a:moveTo>
                  <a:pt x="157103" y="199594"/>
                </a:moveTo>
                <a:lnTo>
                  <a:pt x="171385" y="199594"/>
                </a:lnTo>
                <a:lnTo>
                  <a:pt x="171385" y="213876"/>
                </a:lnTo>
                <a:lnTo>
                  <a:pt x="157103" y="213876"/>
                </a:lnTo>
                <a:close/>
                <a:moveTo>
                  <a:pt x="56682" y="199147"/>
                </a:moveTo>
                <a:lnTo>
                  <a:pt x="70964" y="199147"/>
                </a:lnTo>
                <a:lnTo>
                  <a:pt x="70964" y="213429"/>
                </a:lnTo>
                <a:lnTo>
                  <a:pt x="56682" y="213429"/>
                </a:lnTo>
                <a:close/>
                <a:moveTo>
                  <a:pt x="28118" y="199147"/>
                </a:moveTo>
                <a:lnTo>
                  <a:pt x="42400" y="199147"/>
                </a:lnTo>
                <a:lnTo>
                  <a:pt x="42400" y="213429"/>
                </a:lnTo>
                <a:lnTo>
                  <a:pt x="28118" y="213429"/>
                </a:lnTo>
                <a:close/>
                <a:moveTo>
                  <a:pt x="99975" y="185311"/>
                </a:moveTo>
                <a:lnTo>
                  <a:pt x="99975" y="442390"/>
                </a:lnTo>
                <a:lnTo>
                  <a:pt x="128539" y="442390"/>
                </a:lnTo>
                <a:lnTo>
                  <a:pt x="128539" y="356698"/>
                </a:lnTo>
                <a:lnTo>
                  <a:pt x="114257" y="356698"/>
                </a:lnTo>
                <a:lnTo>
                  <a:pt x="114257" y="342415"/>
                </a:lnTo>
                <a:lnTo>
                  <a:pt x="128539" y="342415"/>
                </a:lnTo>
                <a:lnTo>
                  <a:pt x="128539" y="242440"/>
                </a:lnTo>
                <a:lnTo>
                  <a:pt x="114257" y="242440"/>
                </a:lnTo>
                <a:lnTo>
                  <a:pt x="114257" y="228158"/>
                </a:lnTo>
                <a:lnTo>
                  <a:pt x="128539" y="228158"/>
                </a:lnTo>
                <a:lnTo>
                  <a:pt x="128539" y="185311"/>
                </a:lnTo>
                <a:close/>
                <a:moveTo>
                  <a:pt x="14282" y="185311"/>
                </a:moveTo>
                <a:lnTo>
                  <a:pt x="14282" y="442390"/>
                </a:lnTo>
                <a:lnTo>
                  <a:pt x="85693" y="442390"/>
                </a:lnTo>
                <a:lnTo>
                  <a:pt x="85693" y="185311"/>
                </a:lnTo>
                <a:close/>
                <a:moveTo>
                  <a:pt x="271360" y="171029"/>
                </a:moveTo>
                <a:lnTo>
                  <a:pt x="285642" y="171029"/>
                </a:lnTo>
                <a:lnTo>
                  <a:pt x="285642" y="185311"/>
                </a:lnTo>
                <a:lnTo>
                  <a:pt x="271360" y="185311"/>
                </a:lnTo>
                <a:close/>
                <a:moveTo>
                  <a:pt x="242796" y="171029"/>
                </a:moveTo>
                <a:lnTo>
                  <a:pt x="257078" y="171029"/>
                </a:lnTo>
                <a:lnTo>
                  <a:pt x="257078" y="185311"/>
                </a:lnTo>
                <a:lnTo>
                  <a:pt x="242796" y="185311"/>
                </a:lnTo>
                <a:close/>
                <a:moveTo>
                  <a:pt x="214232" y="171029"/>
                </a:moveTo>
                <a:lnTo>
                  <a:pt x="228514" y="171029"/>
                </a:lnTo>
                <a:lnTo>
                  <a:pt x="228514" y="185311"/>
                </a:lnTo>
                <a:lnTo>
                  <a:pt x="214232" y="185311"/>
                </a:lnTo>
                <a:close/>
                <a:moveTo>
                  <a:pt x="185668" y="171029"/>
                </a:moveTo>
                <a:lnTo>
                  <a:pt x="199950" y="171029"/>
                </a:lnTo>
                <a:lnTo>
                  <a:pt x="199950" y="185311"/>
                </a:lnTo>
                <a:lnTo>
                  <a:pt x="185668" y="185311"/>
                </a:lnTo>
                <a:close/>
                <a:moveTo>
                  <a:pt x="157103" y="171029"/>
                </a:moveTo>
                <a:lnTo>
                  <a:pt x="171385" y="171029"/>
                </a:lnTo>
                <a:lnTo>
                  <a:pt x="171385" y="185311"/>
                </a:lnTo>
                <a:lnTo>
                  <a:pt x="157103" y="185311"/>
                </a:lnTo>
                <a:close/>
                <a:moveTo>
                  <a:pt x="28564" y="156747"/>
                </a:moveTo>
                <a:lnTo>
                  <a:pt x="28564" y="171029"/>
                </a:lnTo>
                <a:lnTo>
                  <a:pt x="85693" y="171029"/>
                </a:lnTo>
                <a:lnTo>
                  <a:pt x="85693" y="156747"/>
                </a:lnTo>
                <a:close/>
                <a:moveTo>
                  <a:pt x="271360" y="142465"/>
                </a:moveTo>
                <a:lnTo>
                  <a:pt x="285642" y="142465"/>
                </a:lnTo>
                <a:lnTo>
                  <a:pt x="285642" y="156747"/>
                </a:lnTo>
                <a:lnTo>
                  <a:pt x="271360" y="156747"/>
                </a:lnTo>
                <a:close/>
                <a:moveTo>
                  <a:pt x="242796" y="142465"/>
                </a:moveTo>
                <a:lnTo>
                  <a:pt x="257078" y="142465"/>
                </a:lnTo>
                <a:lnTo>
                  <a:pt x="257078" y="156747"/>
                </a:lnTo>
                <a:lnTo>
                  <a:pt x="242796" y="156747"/>
                </a:lnTo>
                <a:close/>
                <a:moveTo>
                  <a:pt x="214232" y="142465"/>
                </a:moveTo>
                <a:lnTo>
                  <a:pt x="228514" y="142465"/>
                </a:lnTo>
                <a:lnTo>
                  <a:pt x="228514" y="156747"/>
                </a:lnTo>
                <a:lnTo>
                  <a:pt x="214232" y="156747"/>
                </a:lnTo>
                <a:close/>
                <a:moveTo>
                  <a:pt x="185668" y="142465"/>
                </a:moveTo>
                <a:lnTo>
                  <a:pt x="199950" y="142465"/>
                </a:lnTo>
                <a:lnTo>
                  <a:pt x="199950" y="156747"/>
                </a:lnTo>
                <a:lnTo>
                  <a:pt x="185668" y="156747"/>
                </a:lnTo>
                <a:close/>
                <a:moveTo>
                  <a:pt x="157103" y="142465"/>
                </a:moveTo>
                <a:lnTo>
                  <a:pt x="171385" y="142465"/>
                </a:lnTo>
                <a:lnTo>
                  <a:pt x="171385" y="156747"/>
                </a:lnTo>
                <a:lnTo>
                  <a:pt x="157103" y="156747"/>
                </a:lnTo>
                <a:close/>
                <a:moveTo>
                  <a:pt x="142821" y="128183"/>
                </a:moveTo>
                <a:lnTo>
                  <a:pt x="142821" y="228158"/>
                </a:lnTo>
                <a:lnTo>
                  <a:pt x="299925" y="228158"/>
                </a:lnTo>
                <a:lnTo>
                  <a:pt x="299925" y="128183"/>
                </a:lnTo>
                <a:close/>
                <a:moveTo>
                  <a:pt x="221373" y="71054"/>
                </a:moveTo>
                <a:cubicBezTo>
                  <a:pt x="217429" y="71054"/>
                  <a:pt x="214232" y="74251"/>
                  <a:pt x="214232" y="78195"/>
                </a:cubicBezTo>
                <a:cubicBezTo>
                  <a:pt x="214232" y="82139"/>
                  <a:pt x="217429" y="85336"/>
                  <a:pt x="221373" y="85336"/>
                </a:cubicBezTo>
                <a:cubicBezTo>
                  <a:pt x="225316" y="85333"/>
                  <a:pt x="228512" y="82138"/>
                  <a:pt x="228514" y="78195"/>
                </a:cubicBezTo>
                <a:cubicBezTo>
                  <a:pt x="228514" y="74251"/>
                  <a:pt x="225317" y="71054"/>
                  <a:pt x="221373" y="71054"/>
                </a:cubicBezTo>
                <a:close/>
                <a:moveTo>
                  <a:pt x="221373" y="56772"/>
                </a:moveTo>
                <a:cubicBezTo>
                  <a:pt x="233200" y="56785"/>
                  <a:pt x="242783" y="66369"/>
                  <a:pt x="242796" y="78195"/>
                </a:cubicBezTo>
                <a:cubicBezTo>
                  <a:pt x="242796" y="90027"/>
                  <a:pt x="233205" y="99618"/>
                  <a:pt x="221373" y="99618"/>
                </a:cubicBezTo>
                <a:cubicBezTo>
                  <a:pt x="209542" y="99618"/>
                  <a:pt x="199950" y="90027"/>
                  <a:pt x="199950" y="78195"/>
                </a:cubicBezTo>
                <a:cubicBezTo>
                  <a:pt x="199950" y="66363"/>
                  <a:pt x="209542" y="56772"/>
                  <a:pt x="221373" y="56772"/>
                </a:cubicBezTo>
                <a:close/>
                <a:moveTo>
                  <a:pt x="221373" y="19833"/>
                </a:moveTo>
                <a:lnTo>
                  <a:pt x="142821" y="95512"/>
                </a:lnTo>
                <a:lnTo>
                  <a:pt x="142821" y="113901"/>
                </a:lnTo>
                <a:lnTo>
                  <a:pt x="299925" y="113901"/>
                </a:lnTo>
                <a:lnTo>
                  <a:pt x="299925" y="95512"/>
                </a:lnTo>
                <a:close/>
                <a:moveTo>
                  <a:pt x="221373" y="0"/>
                </a:moveTo>
                <a:lnTo>
                  <a:pt x="314207" y="89444"/>
                </a:lnTo>
                <a:lnTo>
                  <a:pt x="314207" y="113901"/>
                </a:lnTo>
                <a:lnTo>
                  <a:pt x="328489" y="113901"/>
                </a:lnTo>
                <a:lnTo>
                  <a:pt x="328489" y="128183"/>
                </a:lnTo>
                <a:lnTo>
                  <a:pt x="314207" y="128183"/>
                </a:lnTo>
                <a:lnTo>
                  <a:pt x="314207" y="228158"/>
                </a:lnTo>
                <a:lnTo>
                  <a:pt x="328489" y="228158"/>
                </a:lnTo>
                <a:lnTo>
                  <a:pt x="328489" y="242440"/>
                </a:lnTo>
                <a:lnTo>
                  <a:pt x="314207" y="242440"/>
                </a:lnTo>
                <a:lnTo>
                  <a:pt x="314207" y="256722"/>
                </a:lnTo>
                <a:lnTo>
                  <a:pt x="357053" y="256722"/>
                </a:lnTo>
                <a:lnTo>
                  <a:pt x="357053" y="214099"/>
                </a:lnTo>
                <a:lnTo>
                  <a:pt x="385617" y="214099"/>
                </a:lnTo>
                <a:lnTo>
                  <a:pt x="385617" y="185311"/>
                </a:lnTo>
                <a:lnTo>
                  <a:pt x="399900" y="185311"/>
                </a:lnTo>
                <a:lnTo>
                  <a:pt x="399900" y="214099"/>
                </a:lnTo>
                <a:lnTo>
                  <a:pt x="442299" y="214099"/>
                </a:lnTo>
                <a:lnTo>
                  <a:pt x="442299" y="256722"/>
                </a:lnTo>
                <a:lnTo>
                  <a:pt x="457028" y="256722"/>
                </a:lnTo>
                <a:lnTo>
                  <a:pt x="457028" y="456672"/>
                </a:lnTo>
                <a:lnTo>
                  <a:pt x="0" y="456672"/>
                </a:lnTo>
                <a:lnTo>
                  <a:pt x="0" y="171029"/>
                </a:lnTo>
                <a:lnTo>
                  <a:pt x="14282" y="171029"/>
                </a:lnTo>
                <a:lnTo>
                  <a:pt x="14282" y="142465"/>
                </a:lnTo>
                <a:lnTo>
                  <a:pt x="57129" y="142465"/>
                </a:lnTo>
                <a:lnTo>
                  <a:pt x="57129" y="113901"/>
                </a:lnTo>
                <a:lnTo>
                  <a:pt x="71411" y="113901"/>
                </a:lnTo>
                <a:lnTo>
                  <a:pt x="71411" y="142465"/>
                </a:lnTo>
                <a:lnTo>
                  <a:pt x="99975" y="142465"/>
                </a:lnTo>
                <a:lnTo>
                  <a:pt x="99975" y="171029"/>
                </a:lnTo>
                <a:lnTo>
                  <a:pt x="128539" y="171029"/>
                </a:lnTo>
                <a:lnTo>
                  <a:pt x="128539" y="128183"/>
                </a:lnTo>
                <a:lnTo>
                  <a:pt x="114257" y="128183"/>
                </a:lnTo>
                <a:lnTo>
                  <a:pt x="114257" y="113901"/>
                </a:lnTo>
                <a:lnTo>
                  <a:pt x="128539" y="113901"/>
                </a:lnTo>
                <a:lnTo>
                  <a:pt x="128539" y="89444"/>
                </a:lnTo>
                <a:close/>
              </a:path>
            </a:pathLst>
          </a:custGeom>
          <a:solidFill>
            <a:schemeClr val="bg1"/>
          </a:solidFill>
          <a:ln w="850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16" name="任意形状 26"/>
          <p:cNvSpPr/>
          <p:nvPr/>
        </p:nvSpPr>
        <p:spPr>
          <a:xfrm>
            <a:off x="7908185" y="4697159"/>
            <a:ext cx="325404" cy="371230"/>
          </a:xfrm>
          <a:custGeom>
            <a:avLst/>
            <a:gdLst>
              <a:gd name="connsiteX0" fmla="*/ 357271 w 400688"/>
              <a:gd name="connsiteY0" fmla="*/ 429586 h 457118"/>
              <a:gd name="connsiteX1" fmla="*/ 357298 w 400688"/>
              <a:gd name="connsiteY1" fmla="*/ 442836 h 457118"/>
              <a:gd name="connsiteX2" fmla="*/ 386378 w 400688"/>
              <a:gd name="connsiteY2" fmla="*/ 442836 h 457118"/>
              <a:gd name="connsiteX3" fmla="*/ 386351 w 400688"/>
              <a:gd name="connsiteY3" fmla="*/ 429586 h 457118"/>
              <a:gd name="connsiteX4" fmla="*/ 57342 w 400688"/>
              <a:gd name="connsiteY4" fmla="*/ 429586 h 457118"/>
              <a:gd name="connsiteX5" fmla="*/ 57369 w 400688"/>
              <a:gd name="connsiteY5" fmla="*/ 442836 h 457118"/>
              <a:gd name="connsiteX6" fmla="*/ 343016 w 400688"/>
              <a:gd name="connsiteY6" fmla="*/ 442836 h 457118"/>
              <a:gd name="connsiteX7" fmla="*/ 342989 w 400688"/>
              <a:gd name="connsiteY7" fmla="*/ 429586 h 457118"/>
              <a:gd name="connsiteX8" fmla="*/ 14540 w 400688"/>
              <a:gd name="connsiteY8" fmla="*/ 429586 h 457118"/>
              <a:gd name="connsiteX9" fmla="*/ 14568 w 400688"/>
              <a:gd name="connsiteY9" fmla="*/ 442836 h 457118"/>
              <a:gd name="connsiteX10" fmla="*/ 43087 w 400688"/>
              <a:gd name="connsiteY10" fmla="*/ 442836 h 457118"/>
              <a:gd name="connsiteX11" fmla="*/ 43060 w 400688"/>
              <a:gd name="connsiteY11" fmla="*/ 429586 h 457118"/>
              <a:gd name="connsiteX12" fmla="*/ 321418 w 400688"/>
              <a:gd name="connsiteY12" fmla="*/ 385707 h 457118"/>
              <a:gd name="connsiteX13" fmla="*/ 321418 w 400688"/>
              <a:gd name="connsiteY13" fmla="*/ 399947 h 457118"/>
              <a:gd name="connsiteX14" fmla="*/ 314269 w 400688"/>
              <a:gd name="connsiteY14" fmla="*/ 399940 h 457118"/>
              <a:gd name="connsiteX15" fmla="*/ 314262 w 400688"/>
              <a:gd name="connsiteY15" fmla="*/ 399940 h 457118"/>
              <a:gd name="connsiteX16" fmla="*/ 307212 w 400688"/>
              <a:gd name="connsiteY16" fmla="*/ 406984 h 457118"/>
              <a:gd name="connsiteX17" fmla="*/ 307212 w 400688"/>
              <a:gd name="connsiteY17" fmla="*/ 406994 h 457118"/>
              <a:gd name="connsiteX18" fmla="*/ 314248 w 400688"/>
              <a:gd name="connsiteY18" fmla="*/ 414041 h 457118"/>
              <a:gd name="connsiteX19" fmla="*/ 342827 w 400688"/>
              <a:gd name="connsiteY19" fmla="*/ 414101 h 457118"/>
              <a:gd name="connsiteX20" fmla="*/ 342834 w 400688"/>
              <a:gd name="connsiteY20" fmla="*/ 414101 h 457118"/>
              <a:gd name="connsiteX21" fmla="*/ 349888 w 400688"/>
              <a:gd name="connsiteY21" fmla="*/ 407054 h 457118"/>
              <a:gd name="connsiteX22" fmla="*/ 342841 w 400688"/>
              <a:gd name="connsiteY22" fmla="*/ 400000 h 457118"/>
              <a:gd name="connsiteX23" fmla="*/ 335707 w 400688"/>
              <a:gd name="connsiteY23" fmla="*/ 399989 h 457118"/>
              <a:gd name="connsiteX24" fmla="*/ 335707 w 400688"/>
              <a:gd name="connsiteY24" fmla="*/ 385707 h 457118"/>
              <a:gd name="connsiteX25" fmla="*/ 235726 w 400688"/>
              <a:gd name="connsiteY25" fmla="*/ 385707 h 457118"/>
              <a:gd name="connsiteX26" fmla="*/ 235726 w 400688"/>
              <a:gd name="connsiteY26" fmla="*/ 399947 h 457118"/>
              <a:gd name="connsiteX27" fmla="*/ 228577 w 400688"/>
              <a:gd name="connsiteY27" fmla="*/ 399940 h 457118"/>
              <a:gd name="connsiteX28" fmla="*/ 228570 w 400688"/>
              <a:gd name="connsiteY28" fmla="*/ 399940 h 457118"/>
              <a:gd name="connsiteX29" fmla="*/ 221520 w 400688"/>
              <a:gd name="connsiteY29" fmla="*/ 406984 h 457118"/>
              <a:gd name="connsiteX30" fmla="*/ 221520 w 400688"/>
              <a:gd name="connsiteY30" fmla="*/ 406994 h 457118"/>
              <a:gd name="connsiteX31" fmla="*/ 228556 w 400688"/>
              <a:gd name="connsiteY31" fmla="*/ 414041 h 457118"/>
              <a:gd name="connsiteX32" fmla="*/ 257135 w 400688"/>
              <a:gd name="connsiteY32" fmla="*/ 414101 h 457118"/>
              <a:gd name="connsiteX33" fmla="*/ 257142 w 400688"/>
              <a:gd name="connsiteY33" fmla="*/ 414101 h 457118"/>
              <a:gd name="connsiteX34" fmla="*/ 264196 w 400688"/>
              <a:gd name="connsiteY34" fmla="*/ 407054 h 457118"/>
              <a:gd name="connsiteX35" fmla="*/ 257149 w 400688"/>
              <a:gd name="connsiteY35" fmla="*/ 400000 h 457118"/>
              <a:gd name="connsiteX36" fmla="*/ 250015 w 400688"/>
              <a:gd name="connsiteY36" fmla="*/ 399989 h 457118"/>
              <a:gd name="connsiteX37" fmla="*/ 250015 w 400688"/>
              <a:gd name="connsiteY37" fmla="*/ 385707 h 457118"/>
              <a:gd name="connsiteX38" fmla="*/ 150033 w 400688"/>
              <a:gd name="connsiteY38" fmla="*/ 385707 h 457118"/>
              <a:gd name="connsiteX39" fmla="*/ 150033 w 400688"/>
              <a:gd name="connsiteY39" fmla="*/ 399947 h 457118"/>
              <a:gd name="connsiteX40" fmla="*/ 142885 w 400688"/>
              <a:gd name="connsiteY40" fmla="*/ 399940 h 457118"/>
              <a:gd name="connsiteX41" fmla="*/ 142878 w 400688"/>
              <a:gd name="connsiteY41" fmla="*/ 399940 h 457118"/>
              <a:gd name="connsiteX42" fmla="*/ 135824 w 400688"/>
              <a:gd name="connsiteY42" fmla="*/ 406987 h 457118"/>
              <a:gd name="connsiteX43" fmla="*/ 142864 w 400688"/>
              <a:gd name="connsiteY43" fmla="*/ 414041 h 457118"/>
              <a:gd name="connsiteX44" fmla="*/ 171446 w 400688"/>
              <a:gd name="connsiteY44" fmla="*/ 414101 h 457118"/>
              <a:gd name="connsiteX45" fmla="*/ 171453 w 400688"/>
              <a:gd name="connsiteY45" fmla="*/ 414101 h 457118"/>
              <a:gd name="connsiteX46" fmla="*/ 178480 w 400688"/>
              <a:gd name="connsiteY46" fmla="*/ 407073 h 457118"/>
              <a:gd name="connsiteX47" fmla="*/ 171453 w 400688"/>
              <a:gd name="connsiteY47" fmla="*/ 400000 h 457118"/>
              <a:gd name="connsiteX48" fmla="*/ 164322 w 400688"/>
              <a:gd name="connsiteY48" fmla="*/ 399989 h 457118"/>
              <a:gd name="connsiteX49" fmla="*/ 164322 w 400688"/>
              <a:gd name="connsiteY49" fmla="*/ 385707 h 457118"/>
              <a:gd name="connsiteX50" fmla="*/ 64339 w 400688"/>
              <a:gd name="connsiteY50" fmla="*/ 385707 h 457118"/>
              <a:gd name="connsiteX51" fmla="*/ 64339 w 400688"/>
              <a:gd name="connsiteY51" fmla="*/ 399947 h 457118"/>
              <a:gd name="connsiteX52" fmla="*/ 57191 w 400688"/>
              <a:gd name="connsiteY52" fmla="*/ 399940 h 457118"/>
              <a:gd name="connsiteX53" fmla="*/ 57184 w 400688"/>
              <a:gd name="connsiteY53" fmla="*/ 399940 h 457118"/>
              <a:gd name="connsiteX54" fmla="*/ 50130 w 400688"/>
              <a:gd name="connsiteY54" fmla="*/ 406987 h 457118"/>
              <a:gd name="connsiteX55" fmla="*/ 57170 w 400688"/>
              <a:gd name="connsiteY55" fmla="*/ 414041 h 457118"/>
              <a:gd name="connsiteX56" fmla="*/ 85752 w 400688"/>
              <a:gd name="connsiteY56" fmla="*/ 414101 h 457118"/>
              <a:gd name="connsiteX57" fmla="*/ 85759 w 400688"/>
              <a:gd name="connsiteY57" fmla="*/ 414101 h 457118"/>
              <a:gd name="connsiteX58" fmla="*/ 92787 w 400688"/>
              <a:gd name="connsiteY58" fmla="*/ 407073 h 457118"/>
              <a:gd name="connsiteX59" fmla="*/ 85759 w 400688"/>
              <a:gd name="connsiteY59" fmla="*/ 400000 h 457118"/>
              <a:gd name="connsiteX60" fmla="*/ 78629 w 400688"/>
              <a:gd name="connsiteY60" fmla="*/ 399989 h 457118"/>
              <a:gd name="connsiteX61" fmla="*/ 78629 w 400688"/>
              <a:gd name="connsiteY61" fmla="*/ 385707 h 457118"/>
              <a:gd name="connsiteX62" fmla="*/ 321418 w 400688"/>
              <a:gd name="connsiteY62" fmla="*/ 300015 h 457118"/>
              <a:gd name="connsiteX63" fmla="*/ 321418 w 400688"/>
              <a:gd name="connsiteY63" fmla="*/ 371425 h 457118"/>
              <a:gd name="connsiteX64" fmla="*/ 335707 w 400688"/>
              <a:gd name="connsiteY64" fmla="*/ 371425 h 457118"/>
              <a:gd name="connsiteX65" fmla="*/ 335707 w 400688"/>
              <a:gd name="connsiteY65" fmla="*/ 300015 h 457118"/>
              <a:gd name="connsiteX66" fmla="*/ 235726 w 400688"/>
              <a:gd name="connsiteY66" fmla="*/ 300015 h 457118"/>
              <a:gd name="connsiteX67" fmla="*/ 235726 w 400688"/>
              <a:gd name="connsiteY67" fmla="*/ 371425 h 457118"/>
              <a:gd name="connsiteX68" fmla="*/ 250015 w 400688"/>
              <a:gd name="connsiteY68" fmla="*/ 371425 h 457118"/>
              <a:gd name="connsiteX69" fmla="*/ 250015 w 400688"/>
              <a:gd name="connsiteY69" fmla="*/ 300015 h 457118"/>
              <a:gd name="connsiteX70" fmla="*/ 150033 w 400688"/>
              <a:gd name="connsiteY70" fmla="*/ 300015 h 457118"/>
              <a:gd name="connsiteX71" fmla="*/ 150033 w 400688"/>
              <a:gd name="connsiteY71" fmla="*/ 371425 h 457118"/>
              <a:gd name="connsiteX72" fmla="*/ 164322 w 400688"/>
              <a:gd name="connsiteY72" fmla="*/ 371425 h 457118"/>
              <a:gd name="connsiteX73" fmla="*/ 164322 w 400688"/>
              <a:gd name="connsiteY73" fmla="*/ 300015 h 457118"/>
              <a:gd name="connsiteX74" fmla="*/ 64339 w 400688"/>
              <a:gd name="connsiteY74" fmla="*/ 300015 h 457118"/>
              <a:gd name="connsiteX75" fmla="*/ 64339 w 400688"/>
              <a:gd name="connsiteY75" fmla="*/ 371425 h 457118"/>
              <a:gd name="connsiteX76" fmla="*/ 78629 w 400688"/>
              <a:gd name="connsiteY76" fmla="*/ 371425 h 457118"/>
              <a:gd name="connsiteX77" fmla="*/ 78629 w 400688"/>
              <a:gd name="connsiteY77" fmla="*/ 300015 h 457118"/>
              <a:gd name="connsiteX78" fmla="*/ 319296 w 400688"/>
              <a:gd name="connsiteY78" fmla="*/ 257169 h 457118"/>
              <a:gd name="connsiteX79" fmla="*/ 314256 w 400688"/>
              <a:gd name="connsiteY79" fmla="*/ 257179 h 457118"/>
              <a:gd name="connsiteX80" fmla="*/ 307209 w 400688"/>
              <a:gd name="connsiteY80" fmla="*/ 264233 h 457118"/>
              <a:gd name="connsiteX81" fmla="*/ 314263 w 400688"/>
              <a:gd name="connsiteY81" fmla="*/ 271280 h 457118"/>
              <a:gd name="connsiteX82" fmla="*/ 314270 w 400688"/>
              <a:gd name="connsiteY82" fmla="*/ 271280 h 457118"/>
              <a:gd name="connsiteX83" fmla="*/ 321418 w 400688"/>
              <a:gd name="connsiteY83" fmla="*/ 271273 h 457118"/>
              <a:gd name="connsiteX84" fmla="*/ 321418 w 400688"/>
              <a:gd name="connsiteY84" fmla="*/ 285733 h 457118"/>
              <a:gd name="connsiteX85" fmla="*/ 335707 w 400688"/>
              <a:gd name="connsiteY85" fmla="*/ 285733 h 457118"/>
              <a:gd name="connsiteX86" fmla="*/ 335707 w 400688"/>
              <a:gd name="connsiteY86" fmla="*/ 271227 h 457118"/>
              <a:gd name="connsiteX87" fmla="*/ 342841 w 400688"/>
              <a:gd name="connsiteY87" fmla="*/ 271220 h 457118"/>
              <a:gd name="connsiteX88" fmla="*/ 342847 w 400688"/>
              <a:gd name="connsiteY88" fmla="*/ 271220 h 457118"/>
              <a:gd name="connsiteX89" fmla="*/ 349885 w 400688"/>
              <a:gd name="connsiteY89" fmla="*/ 264163 h 457118"/>
              <a:gd name="connsiteX90" fmla="*/ 343068 w 400688"/>
              <a:gd name="connsiteY90" fmla="*/ 257169 h 457118"/>
              <a:gd name="connsiteX91" fmla="*/ 277193 w 400688"/>
              <a:gd name="connsiteY91" fmla="*/ 257168 h 457118"/>
              <a:gd name="connsiteX92" fmla="*/ 277329 w 400688"/>
              <a:gd name="connsiteY92" fmla="*/ 257551 h 457118"/>
              <a:gd name="connsiteX93" fmla="*/ 264297 w 400688"/>
              <a:gd name="connsiteY93" fmla="*/ 284279 h 457118"/>
              <a:gd name="connsiteX94" fmla="*/ 264297 w 400688"/>
              <a:gd name="connsiteY94" fmla="*/ 386952 h 457118"/>
              <a:gd name="connsiteX95" fmla="*/ 265450 w 400688"/>
              <a:gd name="connsiteY95" fmla="*/ 387399 h 457118"/>
              <a:gd name="connsiteX96" fmla="*/ 276801 w 400688"/>
              <a:gd name="connsiteY96" fmla="*/ 415304 h 457118"/>
              <a:gd name="connsiteX97" fmla="*/ 294622 w 400688"/>
              <a:gd name="connsiteY97" fmla="*/ 415304 h 457118"/>
              <a:gd name="connsiteX98" fmla="*/ 294156 w 400688"/>
              <a:gd name="connsiteY98" fmla="*/ 414103 h 457118"/>
              <a:gd name="connsiteX99" fmla="*/ 307136 w 400688"/>
              <a:gd name="connsiteY99" fmla="*/ 386872 h 457118"/>
              <a:gd name="connsiteX100" fmla="*/ 307136 w 400688"/>
              <a:gd name="connsiteY100" fmla="*/ 284348 h 457118"/>
              <a:gd name="connsiteX101" fmla="*/ 307123 w 400688"/>
              <a:gd name="connsiteY101" fmla="*/ 284344 h 457118"/>
              <a:gd name="connsiteX102" fmla="*/ 294206 w 400688"/>
              <a:gd name="connsiteY102" fmla="*/ 257168 h 457118"/>
              <a:gd name="connsiteX103" fmla="*/ 257376 w 400688"/>
              <a:gd name="connsiteY103" fmla="*/ 257168 h 457118"/>
              <a:gd name="connsiteX104" fmla="*/ 233604 w 400688"/>
              <a:gd name="connsiteY104" fmla="*/ 257169 h 457118"/>
              <a:gd name="connsiteX105" fmla="*/ 228563 w 400688"/>
              <a:gd name="connsiteY105" fmla="*/ 257179 h 457118"/>
              <a:gd name="connsiteX106" fmla="*/ 221517 w 400688"/>
              <a:gd name="connsiteY106" fmla="*/ 264233 h 457118"/>
              <a:gd name="connsiteX107" fmla="*/ 228570 w 400688"/>
              <a:gd name="connsiteY107" fmla="*/ 271280 h 457118"/>
              <a:gd name="connsiteX108" fmla="*/ 228578 w 400688"/>
              <a:gd name="connsiteY108" fmla="*/ 271280 h 457118"/>
              <a:gd name="connsiteX109" fmla="*/ 235726 w 400688"/>
              <a:gd name="connsiteY109" fmla="*/ 271273 h 457118"/>
              <a:gd name="connsiteX110" fmla="*/ 235726 w 400688"/>
              <a:gd name="connsiteY110" fmla="*/ 285733 h 457118"/>
              <a:gd name="connsiteX111" fmla="*/ 250015 w 400688"/>
              <a:gd name="connsiteY111" fmla="*/ 285733 h 457118"/>
              <a:gd name="connsiteX112" fmla="*/ 250015 w 400688"/>
              <a:gd name="connsiteY112" fmla="*/ 271227 h 457118"/>
              <a:gd name="connsiteX113" fmla="*/ 257149 w 400688"/>
              <a:gd name="connsiteY113" fmla="*/ 271220 h 457118"/>
              <a:gd name="connsiteX114" fmla="*/ 264179 w 400688"/>
              <a:gd name="connsiteY114" fmla="*/ 264414 h 457118"/>
              <a:gd name="connsiteX115" fmla="*/ 257376 w 400688"/>
              <a:gd name="connsiteY115" fmla="*/ 257168 h 457118"/>
              <a:gd name="connsiteX116" fmla="*/ 191519 w 400688"/>
              <a:gd name="connsiteY116" fmla="*/ 257168 h 457118"/>
              <a:gd name="connsiteX117" fmla="*/ 191612 w 400688"/>
              <a:gd name="connsiteY117" fmla="*/ 257431 h 457118"/>
              <a:gd name="connsiteX118" fmla="*/ 178604 w 400688"/>
              <a:gd name="connsiteY118" fmla="*/ 284279 h 457118"/>
              <a:gd name="connsiteX119" fmla="*/ 178604 w 400688"/>
              <a:gd name="connsiteY119" fmla="*/ 386942 h 457118"/>
              <a:gd name="connsiteX120" fmla="*/ 179643 w 400688"/>
              <a:gd name="connsiteY120" fmla="*/ 387344 h 457118"/>
              <a:gd name="connsiteX121" fmla="*/ 191123 w 400688"/>
              <a:gd name="connsiteY121" fmla="*/ 415304 h 457118"/>
              <a:gd name="connsiteX122" fmla="*/ 208929 w 400688"/>
              <a:gd name="connsiteY122" fmla="*/ 415304 h 457118"/>
              <a:gd name="connsiteX123" fmla="*/ 208465 w 400688"/>
              <a:gd name="connsiteY123" fmla="*/ 414109 h 457118"/>
              <a:gd name="connsiteX124" fmla="*/ 221444 w 400688"/>
              <a:gd name="connsiteY124" fmla="*/ 386872 h 457118"/>
              <a:gd name="connsiteX125" fmla="*/ 221444 w 400688"/>
              <a:gd name="connsiteY125" fmla="*/ 284348 h 457118"/>
              <a:gd name="connsiteX126" fmla="*/ 213501 w 400688"/>
              <a:gd name="connsiteY126" fmla="*/ 279327 h 457118"/>
              <a:gd name="connsiteX127" fmla="*/ 208512 w 400688"/>
              <a:gd name="connsiteY127" fmla="*/ 257168 h 457118"/>
              <a:gd name="connsiteX128" fmla="*/ 171693 w 400688"/>
              <a:gd name="connsiteY128" fmla="*/ 257168 h 457118"/>
              <a:gd name="connsiteX129" fmla="*/ 147912 w 400688"/>
              <a:gd name="connsiteY129" fmla="*/ 257169 h 457118"/>
              <a:gd name="connsiteX130" fmla="*/ 142871 w 400688"/>
              <a:gd name="connsiteY130" fmla="*/ 257179 h 457118"/>
              <a:gd name="connsiteX131" fmla="*/ 135824 w 400688"/>
              <a:gd name="connsiteY131" fmla="*/ 264233 h 457118"/>
              <a:gd name="connsiteX132" fmla="*/ 142878 w 400688"/>
              <a:gd name="connsiteY132" fmla="*/ 271280 h 457118"/>
              <a:gd name="connsiteX133" fmla="*/ 142885 w 400688"/>
              <a:gd name="connsiteY133" fmla="*/ 271280 h 457118"/>
              <a:gd name="connsiteX134" fmla="*/ 150033 w 400688"/>
              <a:gd name="connsiteY134" fmla="*/ 271273 h 457118"/>
              <a:gd name="connsiteX135" fmla="*/ 150033 w 400688"/>
              <a:gd name="connsiteY135" fmla="*/ 285733 h 457118"/>
              <a:gd name="connsiteX136" fmla="*/ 164322 w 400688"/>
              <a:gd name="connsiteY136" fmla="*/ 285733 h 457118"/>
              <a:gd name="connsiteX137" fmla="*/ 164322 w 400688"/>
              <a:gd name="connsiteY137" fmla="*/ 271227 h 457118"/>
              <a:gd name="connsiteX138" fmla="*/ 171456 w 400688"/>
              <a:gd name="connsiteY138" fmla="*/ 271220 h 457118"/>
              <a:gd name="connsiteX139" fmla="*/ 178482 w 400688"/>
              <a:gd name="connsiteY139" fmla="*/ 264427 h 457118"/>
              <a:gd name="connsiteX140" fmla="*/ 171693 w 400688"/>
              <a:gd name="connsiteY140" fmla="*/ 257168 h 457118"/>
              <a:gd name="connsiteX141" fmla="*/ 105826 w 400688"/>
              <a:gd name="connsiteY141" fmla="*/ 257168 h 457118"/>
              <a:gd name="connsiteX142" fmla="*/ 105919 w 400688"/>
              <a:gd name="connsiteY142" fmla="*/ 257431 h 457118"/>
              <a:gd name="connsiteX143" fmla="*/ 92911 w 400688"/>
              <a:gd name="connsiteY143" fmla="*/ 284279 h 457118"/>
              <a:gd name="connsiteX144" fmla="*/ 92911 w 400688"/>
              <a:gd name="connsiteY144" fmla="*/ 386942 h 457118"/>
              <a:gd name="connsiteX145" fmla="*/ 100854 w 400688"/>
              <a:gd name="connsiteY145" fmla="*/ 391984 h 457118"/>
              <a:gd name="connsiteX146" fmla="*/ 105430 w 400688"/>
              <a:gd name="connsiteY146" fmla="*/ 415304 h 457118"/>
              <a:gd name="connsiteX147" fmla="*/ 123234 w 400688"/>
              <a:gd name="connsiteY147" fmla="*/ 415304 h 457118"/>
              <a:gd name="connsiteX148" fmla="*/ 122763 w 400688"/>
              <a:gd name="connsiteY148" fmla="*/ 414091 h 457118"/>
              <a:gd name="connsiteX149" fmla="*/ 135751 w 400688"/>
              <a:gd name="connsiteY149" fmla="*/ 386882 h 457118"/>
              <a:gd name="connsiteX150" fmla="*/ 135751 w 400688"/>
              <a:gd name="connsiteY150" fmla="*/ 284338 h 457118"/>
              <a:gd name="connsiteX151" fmla="*/ 135414 w 400688"/>
              <a:gd name="connsiteY151" fmla="*/ 284218 h 457118"/>
              <a:gd name="connsiteX152" fmla="*/ 122818 w 400688"/>
              <a:gd name="connsiteY152" fmla="*/ 257168 h 457118"/>
              <a:gd name="connsiteX153" fmla="*/ 85999 w 400688"/>
              <a:gd name="connsiteY153" fmla="*/ 257168 h 457118"/>
              <a:gd name="connsiteX154" fmla="*/ 62218 w 400688"/>
              <a:gd name="connsiteY154" fmla="*/ 257169 h 457118"/>
              <a:gd name="connsiteX155" fmla="*/ 57177 w 400688"/>
              <a:gd name="connsiteY155" fmla="*/ 257179 h 457118"/>
              <a:gd name="connsiteX156" fmla="*/ 50130 w 400688"/>
              <a:gd name="connsiteY156" fmla="*/ 264233 h 457118"/>
              <a:gd name="connsiteX157" fmla="*/ 57184 w 400688"/>
              <a:gd name="connsiteY157" fmla="*/ 271280 h 457118"/>
              <a:gd name="connsiteX158" fmla="*/ 57191 w 400688"/>
              <a:gd name="connsiteY158" fmla="*/ 271280 h 457118"/>
              <a:gd name="connsiteX159" fmla="*/ 64339 w 400688"/>
              <a:gd name="connsiteY159" fmla="*/ 271273 h 457118"/>
              <a:gd name="connsiteX160" fmla="*/ 64339 w 400688"/>
              <a:gd name="connsiteY160" fmla="*/ 285733 h 457118"/>
              <a:gd name="connsiteX161" fmla="*/ 78629 w 400688"/>
              <a:gd name="connsiteY161" fmla="*/ 285733 h 457118"/>
              <a:gd name="connsiteX162" fmla="*/ 78629 w 400688"/>
              <a:gd name="connsiteY162" fmla="*/ 271227 h 457118"/>
              <a:gd name="connsiteX163" fmla="*/ 85763 w 400688"/>
              <a:gd name="connsiteY163" fmla="*/ 271220 h 457118"/>
              <a:gd name="connsiteX164" fmla="*/ 92788 w 400688"/>
              <a:gd name="connsiteY164" fmla="*/ 264427 h 457118"/>
              <a:gd name="connsiteX165" fmla="*/ 85999 w 400688"/>
              <a:gd name="connsiteY165" fmla="*/ 257168 h 457118"/>
              <a:gd name="connsiteX166" fmla="*/ 199881 w 400688"/>
              <a:gd name="connsiteY166" fmla="*/ 134616 h 457118"/>
              <a:gd name="connsiteX167" fmla="*/ 89636 w 400688"/>
              <a:gd name="connsiteY167" fmla="*/ 214455 h 457118"/>
              <a:gd name="connsiteX168" fmla="*/ 310296 w 400688"/>
              <a:gd name="connsiteY168" fmla="*/ 214187 h 457118"/>
              <a:gd name="connsiteX169" fmla="*/ 199860 w 400688"/>
              <a:gd name="connsiteY169" fmla="*/ 116994 h 457118"/>
              <a:gd name="connsiteX170" fmla="*/ 354467 w 400688"/>
              <a:gd name="connsiteY170" fmla="*/ 228413 h 457118"/>
              <a:gd name="connsiteX171" fmla="*/ 45493 w 400688"/>
              <a:gd name="connsiteY171" fmla="*/ 228793 h 457118"/>
              <a:gd name="connsiteX172" fmla="*/ 204581 w 400688"/>
              <a:gd name="connsiteY172" fmla="*/ 100218 h 457118"/>
              <a:gd name="connsiteX173" fmla="*/ 195519 w 400688"/>
              <a:gd name="connsiteY173" fmla="*/ 100233 h 457118"/>
              <a:gd name="connsiteX174" fmla="*/ 195522 w 400688"/>
              <a:gd name="connsiteY174" fmla="*/ 104654 h 457118"/>
              <a:gd name="connsiteX175" fmla="*/ 14289 w 400688"/>
              <a:gd name="connsiteY175" fmla="*/ 232129 h 457118"/>
              <a:gd name="connsiteX176" fmla="*/ 14303 w 400688"/>
              <a:gd name="connsiteY176" fmla="*/ 242886 h 457118"/>
              <a:gd name="connsiteX177" fmla="*/ 62195 w 400688"/>
              <a:gd name="connsiteY177" fmla="*/ 242886 h 457118"/>
              <a:gd name="connsiteX178" fmla="*/ 85724 w 400688"/>
              <a:gd name="connsiteY178" fmla="*/ 242837 h 457118"/>
              <a:gd name="connsiteX179" fmla="*/ 85742 w 400688"/>
              <a:gd name="connsiteY179" fmla="*/ 242837 h 457118"/>
              <a:gd name="connsiteX180" fmla="*/ 86242 w 400688"/>
              <a:gd name="connsiteY180" fmla="*/ 242886 h 457118"/>
              <a:gd name="connsiteX181" fmla="*/ 147889 w 400688"/>
              <a:gd name="connsiteY181" fmla="*/ 242886 h 457118"/>
              <a:gd name="connsiteX182" fmla="*/ 171418 w 400688"/>
              <a:gd name="connsiteY182" fmla="*/ 242837 h 457118"/>
              <a:gd name="connsiteX183" fmla="*/ 171435 w 400688"/>
              <a:gd name="connsiteY183" fmla="*/ 242837 h 457118"/>
              <a:gd name="connsiteX184" fmla="*/ 171936 w 400688"/>
              <a:gd name="connsiteY184" fmla="*/ 242886 h 457118"/>
              <a:gd name="connsiteX185" fmla="*/ 233583 w 400688"/>
              <a:gd name="connsiteY185" fmla="*/ 242886 h 457118"/>
              <a:gd name="connsiteX186" fmla="*/ 257107 w 400688"/>
              <a:gd name="connsiteY186" fmla="*/ 242837 h 457118"/>
              <a:gd name="connsiteX187" fmla="*/ 257128 w 400688"/>
              <a:gd name="connsiteY187" fmla="*/ 242837 h 457118"/>
              <a:gd name="connsiteX188" fmla="*/ 257611 w 400688"/>
              <a:gd name="connsiteY188" fmla="*/ 242886 h 457118"/>
              <a:gd name="connsiteX189" fmla="*/ 319276 w 400688"/>
              <a:gd name="connsiteY189" fmla="*/ 242886 h 457118"/>
              <a:gd name="connsiteX190" fmla="*/ 342800 w 400688"/>
              <a:gd name="connsiteY190" fmla="*/ 242837 h 457118"/>
              <a:gd name="connsiteX191" fmla="*/ 342821 w 400688"/>
              <a:gd name="connsiteY191" fmla="*/ 242837 h 457118"/>
              <a:gd name="connsiteX192" fmla="*/ 343304 w 400688"/>
              <a:gd name="connsiteY192" fmla="*/ 242886 h 457118"/>
              <a:gd name="connsiteX193" fmla="*/ 386114 w 400688"/>
              <a:gd name="connsiteY193" fmla="*/ 242886 h 457118"/>
              <a:gd name="connsiteX194" fmla="*/ 386100 w 400688"/>
              <a:gd name="connsiteY194" fmla="*/ 231655 h 457118"/>
              <a:gd name="connsiteX195" fmla="*/ 204584 w 400688"/>
              <a:gd name="connsiteY195" fmla="*/ 104650 h 457118"/>
              <a:gd name="connsiteX196" fmla="*/ 321865 w 400688"/>
              <a:gd name="connsiteY196" fmla="*/ 34652 h 457118"/>
              <a:gd name="connsiteX197" fmla="*/ 285650 w 400688"/>
              <a:gd name="connsiteY197" fmla="*/ 34695 h 457118"/>
              <a:gd name="connsiteX198" fmla="*/ 285650 w 400688"/>
              <a:gd name="connsiteY198" fmla="*/ 71582 h 457118"/>
              <a:gd name="connsiteX199" fmla="*/ 257323 w 400688"/>
              <a:gd name="connsiteY199" fmla="*/ 71517 h 457118"/>
              <a:gd name="connsiteX200" fmla="*/ 257337 w 400688"/>
              <a:gd name="connsiteY200" fmla="*/ 85780 h 457118"/>
              <a:gd name="connsiteX201" fmla="*/ 321935 w 400688"/>
              <a:gd name="connsiteY201" fmla="*/ 85707 h 457118"/>
              <a:gd name="connsiteX202" fmla="*/ 312813 w 400688"/>
              <a:gd name="connsiteY202" fmla="*/ 60179 h 457118"/>
              <a:gd name="connsiteX203" fmla="*/ 271368 w 400688"/>
              <a:gd name="connsiteY203" fmla="*/ 14286 h 457118"/>
              <a:gd name="connsiteX204" fmla="*/ 206809 w 400688"/>
              <a:gd name="connsiteY204" fmla="*/ 14362 h 457118"/>
              <a:gd name="connsiteX205" fmla="*/ 206841 w 400688"/>
              <a:gd name="connsiteY205" fmla="*/ 57303 h 457118"/>
              <a:gd name="connsiteX206" fmla="*/ 250189 w 400688"/>
              <a:gd name="connsiteY206" fmla="*/ 57246 h 457118"/>
              <a:gd name="connsiteX207" fmla="*/ 250189 w 400688"/>
              <a:gd name="connsiteY207" fmla="*/ 57219 h 457118"/>
              <a:gd name="connsiteX208" fmla="*/ 271368 w 400688"/>
              <a:gd name="connsiteY208" fmla="*/ 57264 h 457118"/>
              <a:gd name="connsiteX209" fmla="*/ 273369 w 400688"/>
              <a:gd name="connsiteY209" fmla="*/ 0 h 457118"/>
              <a:gd name="connsiteX210" fmla="*/ 285650 w 400688"/>
              <a:gd name="connsiteY210" fmla="*/ 12221 h 457118"/>
              <a:gd name="connsiteX211" fmla="*/ 285650 w 400688"/>
              <a:gd name="connsiteY211" fmla="*/ 20416 h 457118"/>
              <a:gd name="connsiteX212" fmla="*/ 342088 w 400688"/>
              <a:gd name="connsiteY212" fmla="*/ 20349 h 457118"/>
              <a:gd name="connsiteX213" fmla="*/ 327974 w 400688"/>
              <a:gd name="connsiteY213" fmla="*/ 60159 h 457118"/>
              <a:gd name="connsiteX214" fmla="*/ 342200 w 400688"/>
              <a:gd name="connsiteY214" fmla="*/ 99968 h 457118"/>
              <a:gd name="connsiteX215" fmla="*/ 255308 w 400688"/>
              <a:gd name="connsiteY215" fmla="*/ 100065 h 457118"/>
              <a:gd name="connsiteX216" fmla="*/ 243048 w 400688"/>
              <a:gd name="connsiteY216" fmla="*/ 87823 h 457118"/>
              <a:gd name="connsiteX217" fmla="*/ 243041 w 400688"/>
              <a:gd name="connsiteY217" fmla="*/ 71540 h 457118"/>
              <a:gd name="connsiteX218" fmla="*/ 206854 w 400688"/>
              <a:gd name="connsiteY218" fmla="*/ 71585 h 457118"/>
              <a:gd name="connsiteX219" fmla="*/ 206865 w 400688"/>
              <a:gd name="connsiteY219" fmla="*/ 85936 h 457118"/>
              <a:gd name="connsiteX220" fmla="*/ 218849 w 400688"/>
              <a:gd name="connsiteY220" fmla="*/ 85923 h 457118"/>
              <a:gd name="connsiteX221" fmla="*/ 218863 w 400688"/>
              <a:gd name="connsiteY221" fmla="*/ 97210 h 457118"/>
              <a:gd name="connsiteX222" fmla="*/ 400382 w 400688"/>
              <a:gd name="connsiteY222" fmla="*/ 224214 h 457118"/>
              <a:gd name="connsiteX223" fmla="*/ 400410 w 400688"/>
              <a:gd name="connsiteY223" fmla="*/ 257168 h 457118"/>
              <a:gd name="connsiteX224" fmla="*/ 362886 w 400688"/>
              <a:gd name="connsiteY224" fmla="*/ 257168 h 457118"/>
              <a:gd name="connsiteX225" fmla="*/ 363022 w 400688"/>
              <a:gd name="connsiteY225" fmla="*/ 257551 h 457118"/>
              <a:gd name="connsiteX226" fmla="*/ 349989 w 400688"/>
              <a:gd name="connsiteY226" fmla="*/ 284279 h 457118"/>
              <a:gd name="connsiteX227" fmla="*/ 349989 w 400688"/>
              <a:gd name="connsiteY227" fmla="*/ 386952 h 457118"/>
              <a:gd name="connsiteX228" fmla="*/ 351142 w 400688"/>
              <a:gd name="connsiteY228" fmla="*/ 387399 h 457118"/>
              <a:gd name="connsiteX229" fmla="*/ 362493 w 400688"/>
              <a:gd name="connsiteY229" fmla="*/ 415304 h 457118"/>
              <a:gd name="connsiteX230" fmla="*/ 400605 w 400688"/>
              <a:gd name="connsiteY230" fmla="*/ 415304 h 457118"/>
              <a:gd name="connsiteX231" fmla="*/ 400688 w 400688"/>
              <a:gd name="connsiteY231" fmla="*/ 457118 h 457118"/>
              <a:gd name="connsiteX232" fmla="*/ 314 w 400688"/>
              <a:gd name="connsiteY232" fmla="*/ 457118 h 457118"/>
              <a:gd name="connsiteX233" fmla="*/ 230 w 400688"/>
              <a:gd name="connsiteY233" fmla="*/ 415304 h 457118"/>
              <a:gd name="connsiteX234" fmla="*/ 37540 w 400688"/>
              <a:gd name="connsiteY234" fmla="*/ 415304 h 457118"/>
              <a:gd name="connsiteX235" fmla="*/ 37069 w 400688"/>
              <a:gd name="connsiteY235" fmla="*/ 414091 h 457118"/>
              <a:gd name="connsiteX236" fmla="*/ 50057 w 400688"/>
              <a:gd name="connsiteY236" fmla="*/ 386882 h 457118"/>
              <a:gd name="connsiteX237" fmla="*/ 50057 w 400688"/>
              <a:gd name="connsiteY237" fmla="*/ 284338 h 457118"/>
              <a:gd name="connsiteX238" fmla="*/ 49721 w 400688"/>
              <a:gd name="connsiteY238" fmla="*/ 284218 h 457118"/>
              <a:gd name="connsiteX239" fmla="*/ 37124 w 400688"/>
              <a:gd name="connsiteY239" fmla="*/ 257168 h 457118"/>
              <a:gd name="connsiteX240" fmla="*/ 35 w 400688"/>
              <a:gd name="connsiteY240" fmla="*/ 257168 h 457118"/>
              <a:gd name="connsiteX241" fmla="*/ 0 w 400688"/>
              <a:gd name="connsiteY241" fmla="*/ 224842 h 457118"/>
              <a:gd name="connsiteX242" fmla="*/ 3037 w 400688"/>
              <a:gd name="connsiteY242" fmla="*/ 222582 h 457118"/>
              <a:gd name="connsiteX243" fmla="*/ 181233 w 400688"/>
              <a:gd name="connsiteY243" fmla="*/ 97248 h 457118"/>
              <a:gd name="connsiteX244" fmla="*/ 181216 w 400688"/>
              <a:gd name="connsiteY244" fmla="*/ 85965 h 457118"/>
              <a:gd name="connsiteX245" fmla="*/ 192583 w 400688"/>
              <a:gd name="connsiteY245" fmla="*/ 85952 h 457118"/>
              <a:gd name="connsiteX246" fmla="*/ 192513 w 400688"/>
              <a:gd name="connsiteY246" fmla="*/ 101 h 457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</a:cxnLst>
            <a:rect l="l" t="t" r="r" b="b"/>
            <a:pathLst>
              <a:path w="400688" h="457118">
                <a:moveTo>
                  <a:pt x="357271" y="429586"/>
                </a:moveTo>
                <a:lnTo>
                  <a:pt x="357298" y="442836"/>
                </a:lnTo>
                <a:lnTo>
                  <a:pt x="386378" y="442836"/>
                </a:lnTo>
                <a:lnTo>
                  <a:pt x="386351" y="429586"/>
                </a:lnTo>
                <a:close/>
                <a:moveTo>
                  <a:pt x="57342" y="429586"/>
                </a:moveTo>
                <a:lnTo>
                  <a:pt x="57369" y="442836"/>
                </a:lnTo>
                <a:lnTo>
                  <a:pt x="343016" y="442836"/>
                </a:lnTo>
                <a:lnTo>
                  <a:pt x="342989" y="429586"/>
                </a:lnTo>
                <a:close/>
                <a:moveTo>
                  <a:pt x="14540" y="429586"/>
                </a:moveTo>
                <a:lnTo>
                  <a:pt x="14568" y="442836"/>
                </a:lnTo>
                <a:lnTo>
                  <a:pt x="43087" y="442836"/>
                </a:lnTo>
                <a:lnTo>
                  <a:pt x="43060" y="429586"/>
                </a:lnTo>
                <a:close/>
                <a:moveTo>
                  <a:pt x="321418" y="385707"/>
                </a:moveTo>
                <a:lnTo>
                  <a:pt x="321418" y="399947"/>
                </a:lnTo>
                <a:lnTo>
                  <a:pt x="314269" y="399940"/>
                </a:lnTo>
                <a:lnTo>
                  <a:pt x="314262" y="399940"/>
                </a:lnTo>
                <a:cubicBezTo>
                  <a:pt x="310373" y="399944"/>
                  <a:pt x="307219" y="403094"/>
                  <a:pt x="307212" y="406984"/>
                </a:cubicBezTo>
                <a:cubicBezTo>
                  <a:pt x="307212" y="406987"/>
                  <a:pt x="307212" y="406991"/>
                  <a:pt x="307212" y="406994"/>
                </a:cubicBezTo>
                <a:cubicBezTo>
                  <a:pt x="307209" y="410883"/>
                  <a:pt x="310359" y="414038"/>
                  <a:pt x="314248" y="414041"/>
                </a:cubicBezTo>
                <a:lnTo>
                  <a:pt x="342827" y="414101"/>
                </a:lnTo>
                <a:lnTo>
                  <a:pt x="342834" y="414101"/>
                </a:lnTo>
                <a:cubicBezTo>
                  <a:pt x="346728" y="414103"/>
                  <a:pt x="349886" y="410948"/>
                  <a:pt x="349888" y="407054"/>
                </a:cubicBezTo>
                <a:cubicBezTo>
                  <a:pt x="349890" y="403160"/>
                  <a:pt x="346735" y="400002"/>
                  <a:pt x="342841" y="400000"/>
                </a:cubicBezTo>
                <a:lnTo>
                  <a:pt x="335707" y="399989"/>
                </a:lnTo>
                <a:lnTo>
                  <a:pt x="335707" y="385707"/>
                </a:lnTo>
                <a:close/>
                <a:moveTo>
                  <a:pt x="235726" y="385707"/>
                </a:moveTo>
                <a:lnTo>
                  <a:pt x="235726" y="399947"/>
                </a:lnTo>
                <a:lnTo>
                  <a:pt x="228577" y="399940"/>
                </a:lnTo>
                <a:lnTo>
                  <a:pt x="228570" y="399940"/>
                </a:lnTo>
                <a:cubicBezTo>
                  <a:pt x="224680" y="399944"/>
                  <a:pt x="221527" y="403094"/>
                  <a:pt x="221520" y="406984"/>
                </a:cubicBezTo>
                <a:cubicBezTo>
                  <a:pt x="221520" y="406987"/>
                  <a:pt x="221520" y="406991"/>
                  <a:pt x="221520" y="406994"/>
                </a:cubicBezTo>
                <a:cubicBezTo>
                  <a:pt x="221517" y="410883"/>
                  <a:pt x="224667" y="414038"/>
                  <a:pt x="228556" y="414041"/>
                </a:cubicBezTo>
                <a:lnTo>
                  <a:pt x="257135" y="414101"/>
                </a:lnTo>
                <a:lnTo>
                  <a:pt x="257142" y="414101"/>
                </a:lnTo>
                <a:cubicBezTo>
                  <a:pt x="261036" y="414103"/>
                  <a:pt x="264194" y="410948"/>
                  <a:pt x="264196" y="407054"/>
                </a:cubicBezTo>
                <a:cubicBezTo>
                  <a:pt x="264198" y="403160"/>
                  <a:pt x="261043" y="400002"/>
                  <a:pt x="257149" y="400000"/>
                </a:cubicBezTo>
                <a:lnTo>
                  <a:pt x="250015" y="399989"/>
                </a:lnTo>
                <a:lnTo>
                  <a:pt x="250015" y="385707"/>
                </a:lnTo>
                <a:close/>
                <a:moveTo>
                  <a:pt x="150033" y="385707"/>
                </a:moveTo>
                <a:lnTo>
                  <a:pt x="150033" y="399947"/>
                </a:lnTo>
                <a:lnTo>
                  <a:pt x="142885" y="399940"/>
                </a:lnTo>
                <a:lnTo>
                  <a:pt x="142878" y="399940"/>
                </a:lnTo>
                <a:cubicBezTo>
                  <a:pt x="138987" y="399945"/>
                  <a:pt x="135833" y="403096"/>
                  <a:pt x="135824" y="406987"/>
                </a:cubicBezTo>
                <a:cubicBezTo>
                  <a:pt x="135821" y="410879"/>
                  <a:pt x="138972" y="414037"/>
                  <a:pt x="142864" y="414041"/>
                </a:cubicBezTo>
                <a:lnTo>
                  <a:pt x="171446" y="414101"/>
                </a:lnTo>
                <a:lnTo>
                  <a:pt x="171453" y="414101"/>
                </a:lnTo>
                <a:cubicBezTo>
                  <a:pt x="175329" y="414088"/>
                  <a:pt x="178468" y="410949"/>
                  <a:pt x="178480" y="407073"/>
                </a:cubicBezTo>
                <a:cubicBezTo>
                  <a:pt x="178493" y="403179"/>
                  <a:pt x="175347" y="400013"/>
                  <a:pt x="171453" y="400000"/>
                </a:cubicBezTo>
                <a:lnTo>
                  <a:pt x="164322" y="399989"/>
                </a:lnTo>
                <a:lnTo>
                  <a:pt x="164322" y="385707"/>
                </a:lnTo>
                <a:close/>
                <a:moveTo>
                  <a:pt x="64339" y="385707"/>
                </a:moveTo>
                <a:lnTo>
                  <a:pt x="64339" y="399947"/>
                </a:lnTo>
                <a:lnTo>
                  <a:pt x="57191" y="399940"/>
                </a:lnTo>
                <a:lnTo>
                  <a:pt x="57184" y="399940"/>
                </a:lnTo>
                <a:cubicBezTo>
                  <a:pt x="53293" y="399945"/>
                  <a:pt x="50139" y="403096"/>
                  <a:pt x="50130" y="406987"/>
                </a:cubicBezTo>
                <a:cubicBezTo>
                  <a:pt x="50127" y="410879"/>
                  <a:pt x="53279" y="414037"/>
                  <a:pt x="57170" y="414041"/>
                </a:cubicBezTo>
                <a:lnTo>
                  <a:pt x="85752" y="414101"/>
                </a:lnTo>
                <a:lnTo>
                  <a:pt x="85759" y="414101"/>
                </a:lnTo>
                <a:cubicBezTo>
                  <a:pt x="89635" y="414088"/>
                  <a:pt x="92774" y="410949"/>
                  <a:pt x="92787" y="407073"/>
                </a:cubicBezTo>
                <a:cubicBezTo>
                  <a:pt x="92799" y="403179"/>
                  <a:pt x="89653" y="400013"/>
                  <a:pt x="85759" y="400000"/>
                </a:cubicBezTo>
                <a:lnTo>
                  <a:pt x="78629" y="399989"/>
                </a:lnTo>
                <a:lnTo>
                  <a:pt x="78629" y="385707"/>
                </a:lnTo>
                <a:close/>
                <a:moveTo>
                  <a:pt x="321418" y="300015"/>
                </a:moveTo>
                <a:lnTo>
                  <a:pt x="321418" y="371425"/>
                </a:lnTo>
                <a:lnTo>
                  <a:pt x="335707" y="371425"/>
                </a:lnTo>
                <a:lnTo>
                  <a:pt x="335707" y="300015"/>
                </a:lnTo>
                <a:close/>
                <a:moveTo>
                  <a:pt x="235726" y="300015"/>
                </a:moveTo>
                <a:lnTo>
                  <a:pt x="235726" y="371425"/>
                </a:lnTo>
                <a:lnTo>
                  <a:pt x="250015" y="371425"/>
                </a:lnTo>
                <a:lnTo>
                  <a:pt x="250015" y="300015"/>
                </a:lnTo>
                <a:close/>
                <a:moveTo>
                  <a:pt x="150033" y="300015"/>
                </a:moveTo>
                <a:lnTo>
                  <a:pt x="150033" y="371425"/>
                </a:lnTo>
                <a:lnTo>
                  <a:pt x="164322" y="371425"/>
                </a:lnTo>
                <a:lnTo>
                  <a:pt x="164322" y="300015"/>
                </a:lnTo>
                <a:close/>
                <a:moveTo>
                  <a:pt x="64339" y="300015"/>
                </a:moveTo>
                <a:lnTo>
                  <a:pt x="64339" y="371425"/>
                </a:lnTo>
                <a:lnTo>
                  <a:pt x="78629" y="371425"/>
                </a:lnTo>
                <a:lnTo>
                  <a:pt x="78629" y="300015"/>
                </a:lnTo>
                <a:close/>
                <a:moveTo>
                  <a:pt x="319296" y="257169"/>
                </a:moveTo>
                <a:lnTo>
                  <a:pt x="314256" y="257179"/>
                </a:lnTo>
                <a:cubicBezTo>
                  <a:pt x="310362" y="257181"/>
                  <a:pt x="307207" y="260339"/>
                  <a:pt x="307209" y="264233"/>
                </a:cubicBezTo>
                <a:cubicBezTo>
                  <a:pt x="307211" y="268127"/>
                  <a:pt x="310369" y="271282"/>
                  <a:pt x="314263" y="271280"/>
                </a:cubicBezTo>
                <a:lnTo>
                  <a:pt x="314270" y="271280"/>
                </a:lnTo>
                <a:lnTo>
                  <a:pt x="321418" y="271273"/>
                </a:lnTo>
                <a:lnTo>
                  <a:pt x="321418" y="285733"/>
                </a:lnTo>
                <a:lnTo>
                  <a:pt x="335707" y="285733"/>
                </a:lnTo>
                <a:lnTo>
                  <a:pt x="335707" y="271227"/>
                </a:lnTo>
                <a:lnTo>
                  <a:pt x="342841" y="271220"/>
                </a:lnTo>
                <a:cubicBezTo>
                  <a:pt x="342843" y="271220"/>
                  <a:pt x="342845" y="271220"/>
                  <a:pt x="342847" y="271220"/>
                </a:cubicBezTo>
                <a:cubicBezTo>
                  <a:pt x="346739" y="271215"/>
                  <a:pt x="349890" y="268055"/>
                  <a:pt x="349885" y="264163"/>
                </a:cubicBezTo>
                <a:cubicBezTo>
                  <a:pt x="349861" y="260379"/>
                  <a:pt x="346850" y="257290"/>
                  <a:pt x="343068" y="257169"/>
                </a:cubicBezTo>
                <a:close/>
                <a:moveTo>
                  <a:pt x="277193" y="257168"/>
                </a:moveTo>
                <a:cubicBezTo>
                  <a:pt x="277240" y="257295"/>
                  <a:pt x="277285" y="257423"/>
                  <a:pt x="277329" y="257551"/>
                </a:cubicBezTo>
                <a:cubicBezTo>
                  <a:pt x="281111" y="268530"/>
                  <a:pt x="275276" y="280497"/>
                  <a:pt x="264297" y="284279"/>
                </a:cubicBezTo>
                <a:lnTo>
                  <a:pt x="264297" y="386952"/>
                </a:lnTo>
                <a:cubicBezTo>
                  <a:pt x="264685" y="387090"/>
                  <a:pt x="265070" y="387239"/>
                  <a:pt x="265450" y="387399"/>
                </a:cubicBezTo>
                <a:cubicBezTo>
                  <a:pt x="276290" y="391970"/>
                  <a:pt x="281372" y="404463"/>
                  <a:pt x="276801" y="415304"/>
                </a:cubicBezTo>
                <a:lnTo>
                  <a:pt x="294622" y="415304"/>
                </a:lnTo>
                <a:cubicBezTo>
                  <a:pt x="294455" y="414908"/>
                  <a:pt x="294299" y="414508"/>
                  <a:pt x="294156" y="414103"/>
                </a:cubicBezTo>
                <a:cubicBezTo>
                  <a:pt x="290220" y="402999"/>
                  <a:pt x="296032" y="390807"/>
                  <a:pt x="307136" y="386872"/>
                </a:cubicBezTo>
                <a:lnTo>
                  <a:pt x="307136" y="284348"/>
                </a:lnTo>
                <a:cubicBezTo>
                  <a:pt x="307132" y="284347"/>
                  <a:pt x="307127" y="284345"/>
                  <a:pt x="307123" y="284344"/>
                </a:cubicBezTo>
                <a:cubicBezTo>
                  <a:pt x="296052" y="280407"/>
                  <a:pt x="290269" y="268240"/>
                  <a:pt x="294206" y="257168"/>
                </a:cubicBezTo>
                <a:close/>
                <a:moveTo>
                  <a:pt x="257376" y="257168"/>
                </a:moveTo>
                <a:lnTo>
                  <a:pt x="233604" y="257169"/>
                </a:lnTo>
                <a:lnTo>
                  <a:pt x="228563" y="257179"/>
                </a:lnTo>
                <a:cubicBezTo>
                  <a:pt x="224670" y="257181"/>
                  <a:pt x="221515" y="260339"/>
                  <a:pt x="221517" y="264233"/>
                </a:cubicBezTo>
                <a:cubicBezTo>
                  <a:pt x="221518" y="268127"/>
                  <a:pt x="224677" y="271282"/>
                  <a:pt x="228570" y="271280"/>
                </a:cubicBezTo>
                <a:lnTo>
                  <a:pt x="228578" y="271280"/>
                </a:lnTo>
                <a:lnTo>
                  <a:pt x="235726" y="271273"/>
                </a:lnTo>
                <a:lnTo>
                  <a:pt x="235726" y="285733"/>
                </a:lnTo>
                <a:lnTo>
                  <a:pt x="250015" y="285733"/>
                </a:lnTo>
                <a:lnTo>
                  <a:pt x="250015" y="271227"/>
                </a:lnTo>
                <a:lnTo>
                  <a:pt x="257149" y="271220"/>
                </a:lnTo>
                <a:cubicBezTo>
                  <a:pt x="260946" y="271223"/>
                  <a:pt x="264059" y="268210"/>
                  <a:pt x="264179" y="264414"/>
                </a:cubicBezTo>
                <a:cubicBezTo>
                  <a:pt x="264301" y="260535"/>
                  <a:pt x="261256" y="257291"/>
                  <a:pt x="257376" y="257168"/>
                </a:cubicBezTo>
                <a:close/>
                <a:moveTo>
                  <a:pt x="191519" y="257168"/>
                </a:moveTo>
                <a:cubicBezTo>
                  <a:pt x="191550" y="257256"/>
                  <a:pt x="191582" y="257343"/>
                  <a:pt x="191612" y="257431"/>
                </a:cubicBezTo>
                <a:cubicBezTo>
                  <a:pt x="195434" y="268437"/>
                  <a:pt x="189610" y="280457"/>
                  <a:pt x="178604" y="284279"/>
                </a:cubicBezTo>
                <a:lnTo>
                  <a:pt x="178604" y="386942"/>
                </a:lnTo>
                <a:cubicBezTo>
                  <a:pt x="178954" y="387067"/>
                  <a:pt x="179300" y="387201"/>
                  <a:pt x="179643" y="387344"/>
                </a:cubicBezTo>
                <a:cubicBezTo>
                  <a:pt x="190534" y="391895"/>
                  <a:pt x="195674" y="404413"/>
                  <a:pt x="191123" y="415304"/>
                </a:cubicBezTo>
                <a:lnTo>
                  <a:pt x="208929" y="415304"/>
                </a:lnTo>
                <a:cubicBezTo>
                  <a:pt x="208762" y="414910"/>
                  <a:pt x="208607" y="414512"/>
                  <a:pt x="208465" y="414109"/>
                </a:cubicBezTo>
                <a:cubicBezTo>
                  <a:pt x="204527" y="403004"/>
                  <a:pt x="210338" y="390809"/>
                  <a:pt x="221444" y="386872"/>
                </a:cubicBezTo>
                <a:lnTo>
                  <a:pt x="221444" y="284348"/>
                </a:lnTo>
                <a:cubicBezTo>
                  <a:pt x="218454" y="283289"/>
                  <a:pt x="215740" y="281573"/>
                  <a:pt x="213501" y="279327"/>
                </a:cubicBezTo>
                <a:cubicBezTo>
                  <a:pt x="207640" y="273556"/>
                  <a:pt x="205690" y="264894"/>
                  <a:pt x="208512" y="257168"/>
                </a:cubicBezTo>
                <a:close/>
                <a:moveTo>
                  <a:pt x="171693" y="257168"/>
                </a:moveTo>
                <a:lnTo>
                  <a:pt x="147912" y="257169"/>
                </a:lnTo>
                <a:lnTo>
                  <a:pt x="142871" y="257179"/>
                </a:lnTo>
                <a:cubicBezTo>
                  <a:pt x="138977" y="257181"/>
                  <a:pt x="135822" y="260339"/>
                  <a:pt x="135824" y="264233"/>
                </a:cubicBezTo>
                <a:cubicBezTo>
                  <a:pt x="135826" y="268127"/>
                  <a:pt x="138984" y="271282"/>
                  <a:pt x="142878" y="271280"/>
                </a:cubicBezTo>
                <a:lnTo>
                  <a:pt x="142885" y="271280"/>
                </a:lnTo>
                <a:lnTo>
                  <a:pt x="150033" y="271273"/>
                </a:lnTo>
                <a:lnTo>
                  <a:pt x="150033" y="285733"/>
                </a:lnTo>
                <a:lnTo>
                  <a:pt x="164322" y="285733"/>
                </a:lnTo>
                <a:lnTo>
                  <a:pt x="164322" y="271227"/>
                </a:lnTo>
                <a:lnTo>
                  <a:pt x="171456" y="271220"/>
                </a:lnTo>
                <a:cubicBezTo>
                  <a:pt x="175247" y="271221"/>
                  <a:pt x="178355" y="268216"/>
                  <a:pt x="178482" y="264427"/>
                </a:cubicBezTo>
                <a:cubicBezTo>
                  <a:pt x="178612" y="260548"/>
                  <a:pt x="175572" y="257298"/>
                  <a:pt x="171693" y="257168"/>
                </a:cubicBezTo>
                <a:close/>
                <a:moveTo>
                  <a:pt x="105826" y="257168"/>
                </a:moveTo>
                <a:cubicBezTo>
                  <a:pt x="105858" y="257256"/>
                  <a:pt x="105889" y="257343"/>
                  <a:pt x="105919" y="257431"/>
                </a:cubicBezTo>
                <a:cubicBezTo>
                  <a:pt x="109741" y="268437"/>
                  <a:pt x="103917" y="280457"/>
                  <a:pt x="92911" y="284279"/>
                </a:cubicBezTo>
                <a:lnTo>
                  <a:pt x="92911" y="386942"/>
                </a:lnTo>
                <a:cubicBezTo>
                  <a:pt x="95902" y="388007"/>
                  <a:pt x="98616" y="389730"/>
                  <a:pt x="100854" y="391984"/>
                </a:cubicBezTo>
                <a:cubicBezTo>
                  <a:pt x="106964" y="398112"/>
                  <a:pt x="108771" y="407321"/>
                  <a:pt x="105430" y="415304"/>
                </a:cubicBezTo>
                <a:lnTo>
                  <a:pt x="123234" y="415304"/>
                </a:lnTo>
                <a:cubicBezTo>
                  <a:pt x="123064" y="414904"/>
                  <a:pt x="122907" y="414500"/>
                  <a:pt x="122763" y="414091"/>
                </a:cubicBezTo>
                <a:cubicBezTo>
                  <a:pt x="118836" y="402991"/>
                  <a:pt x="124651" y="390809"/>
                  <a:pt x="135751" y="386882"/>
                </a:cubicBezTo>
                <a:lnTo>
                  <a:pt x="135751" y="284338"/>
                </a:lnTo>
                <a:cubicBezTo>
                  <a:pt x="135638" y="284299"/>
                  <a:pt x="135526" y="284259"/>
                  <a:pt x="135414" y="284218"/>
                </a:cubicBezTo>
                <a:cubicBezTo>
                  <a:pt x="124466" y="280227"/>
                  <a:pt x="118827" y="268116"/>
                  <a:pt x="122818" y="257168"/>
                </a:cubicBezTo>
                <a:close/>
                <a:moveTo>
                  <a:pt x="85999" y="257168"/>
                </a:moveTo>
                <a:lnTo>
                  <a:pt x="62218" y="257169"/>
                </a:lnTo>
                <a:lnTo>
                  <a:pt x="57177" y="257179"/>
                </a:lnTo>
                <a:cubicBezTo>
                  <a:pt x="53283" y="257181"/>
                  <a:pt x="50128" y="260339"/>
                  <a:pt x="50130" y="264233"/>
                </a:cubicBezTo>
                <a:cubicBezTo>
                  <a:pt x="50132" y="268127"/>
                  <a:pt x="53290" y="271282"/>
                  <a:pt x="57184" y="271280"/>
                </a:cubicBezTo>
                <a:lnTo>
                  <a:pt x="57191" y="271280"/>
                </a:lnTo>
                <a:lnTo>
                  <a:pt x="64339" y="271273"/>
                </a:lnTo>
                <a:lnTo>
                  <a:pt x="64339" y="285733"/>
                </a:lnTo>
                <a:lnTo>
                  <a:pt x="78629" y="285733"/>
                </a:lnTo>
                <a:lnTo>
                  <a:pt x="78629" y="271227"/>
                </a:lnTo>
                <a:lnTo>
                  <a:pt x="85763" y="271220"/>
                </a:lnTo>
                <a:cubicBezTo>
                  <a:pt x="89553" y="271221"/>
                  <a:pt x="92661" y="268216"/>
                  <a:pt x="92788" y="264427"/>
                </a:cubicBezTo>
                <a:cubicBezTo>
                  <a:pt x="92918" y="260548"/>
                  <a:pt x="89878" y="257298"/>
                  <a:pt x="85999" y="257168"/>
                </a:cubicBezTo>
                <a:close/>
                <a:moveTo>
                  <a:pt x="199881" y="134616"/>
                </a:moveTo>
                <a:lnTo>
                  <a:pt x="89636" y="214455"/>
                </a:lnTo>
                <a:lnTo>
                  <a:pt x="310296" y="214187"/>
                </a:lnTo>
                <a:close/>
                <a:moveTo>
                  <a:pt x="199860" y="116994"/>
                </a:moveTo>
                <a:lnTo>
                  <a:pt x="354467" y="228413"/>
                </a:lnTo>
                <a:lnTo>
                  <a:pt x="45493" y="228793"/>
                </a:lnTo>
                <a:close/>
                <a:moveTo>
                  <a:pt x="204581" y="100218"/>
                </a:moveTo>
                <a:lnTo>
                  <a:pt x="195519" y="100233"/>
                </a:lnTo>
                <a:lnTo>
                  <a:pt x="195522" y="104654"/>
                </a:lnTo>
                <a:lnTo>
                  <a:pt x="14289" y="232129"/>
                </a:lnTo>
                <a:lnTo>
                  <a:pt x="14303" y="242886"/>
                </a:lnTo>
                <a:lnTo>
                  <a:pt x="62195" y="242886"/>
                </a:lnTo>
                <a:lnTo>
                  <a:pt x="85724" y="242837"/>
                </a:lnTo>
                <a:lnTo>
                  <a:pt x="85742" y="242837"/>
                </a:lnTo>
                <a:cubicBezTo>
                  <a:pt x="85912" y="242837"/>
                  <a:pt x="86073" y="242882"/>
                  <a:pt x="86242" y="242886"/>
                </a:cubicBezTo>
                <a:lnTo>
                  <a:pt x="147889" y="242886"/>
                </a:lnTo>
                <a:lnTo>
                  <a:pt x="171418" y="242837"/>
                </a:lnTo>
                <a:lnTo>
                  <a:pt x="171435" y="242837"/>
                </a:lnTo>
                <a:cubicBezTo>
                  <a:pt x="171605" y="242837"/>
                  <a:pt x="171767" y="242882"/>
                  <a:pt x="171936" y="242886"/>
                </a:cubicBezTo>
                <a:lnTo>
                  <a:pt x="233583" y="242886"/>
                </a:lnTo>
                <a:lnTo>
                  <a:pt x="257107" y="242837"/>
                </a:lnTo>
                <a:lnTo>
                  <a:pt x="257128" y="242837"/>
                </a:lnTo>
                <a:cubicBezTo>
                  <a:pt x="257294" y="242837"/>
                  <a:pt x="257447" y="242882"/>
                  <a:pt x="257611" y="242886"/>
                </a:cubicBezTo>
                <a:lnTo>
                  <a:pt x="319276" y="242886"/>
                </a:lnTo>
                <a:lnTo>
                  <a:pt x="342800" y="242837"/>
                </a:lnTo>
                <a:lnTo>
                  <a:pt x="342821" y="242837"/>
                </a:lnTo>
                <a:cubicBezTo>
                  <a:pt x="342986" y="242837"/>
                  <a:pt x="343139" y="242882"/>
                  <a:pt x="343304" y="242886"/>
                </a:cubicBezTo>
                <a:lnTo>
                  <a:pt x="386114" y="242886"/>
                </a:lnTo>
                <a:lnTo>
                  <a:pt x="386100" y="231655"/>
                </a:lnTo>
                <a:lnTo>
                  <a:pt x="204584" y="104650"/>
                </a:lnTo>
                <a:close/>
                <a:moveTo>
                  <a:pt x="321865" y="34652"/>
                </a:moveTo>
                <a:lnTo>
                  <a:pt x="285650" y="34695"/>
                </a:lnTo>
                <a:lnTo>
                  <a:pt x="285650" y="71582"/>
                </a:lnTo>
                <a:lnTo>
                  <a:pt x="257323" y="71517"/>
                </a:lnTo>
                <a:lnTo>
                  <a:pt x="257337" y="85780"/>
                </a:lnTo>
                <a:lnTo>
                  <a:pt x="321935" y="85707"/>
                </a:lnTo>
                <a:lnTo>
                  <a:pt x="312813" y="60179"/>
                </a:lnTo>
                <a:close/>
                <a:moveTo>
                  <a:pt x="271368" y="14286"/>
                </a:moveTo>
                <a:lnTo>
                  <a:pt x="206809" y="14362"/>
                </a:lnTo>
                <a:lnTo>
                  <a:pt x="206841" y="57303"/>
                </a:lnTo>
                <a:lnTo>
                  <a:pt x="250189" y="57246"/>
                </a:lnTo>
                <a:lnTo>
                  <a:pt x="250189" y="57219"/>
                </a:lnTo>
                <a:lnTo>
                  <a:pt x="271368" y="57264"/>
                </a:lnTo>
                <a:close/>
                <a:moveTo>
                  <a:pt x="273369" y="0"/>
                </a:moveTo>
                <a:cubicBezTo>
                  <a:pt x="280128" y="1"/>
                  <a:pt x="285617" y="5463"/>
                  <a:pt x="285650" y="12221"/>
                </a:cubicBezTo>
                <a:lnTo>
                  <a:pt x="285650" y="20416"/>
                </a:lnTo>
                <a:lnTo>
                  <a:pt x="342088" y="20349"/>
                </a:lnTo>
                <a:lnTo>
                  <a:pt x="327974" y="60159"/>
                </a:lnTo>
                <a:lnTo>
                  <a:pt x="342200" y="99968"/>
                </a:lnTo>
                <a:lnTo>
                  <a:pt x="255308" y="100065"/>
                </a:lnTo>
                <a:cubicBezTo>
                  <a:pt x="248544" y="100064"/>
                  <a:pt x="243059" y="94587"/>
                  <a:pt x="243048" y="87823"/>
                </a:cubicBezTo>
                <a:lnTo>
                  <a:pt x="243041" y="71540"/>
                </a:lnTo>
                <a:lnTo>
                  <a:pt x="206854" y="71585"/>
                </a:lnTo>
                <a:lnTo>
                  <a:pt x="206865" y="85936"/>
                </a:lnTo>
                <a:lnTo>
                  <a:pt x="218849" y="85923"/>
                </a:lnTo>
                <a:lnTo>
                  <a:pt x="218863" y="97210"/>
                </a:lnTo>
                <a:lnTo>
                  <a:pt x="400382" y="224214"/>
                </a:lnTo>
                <a:lnTo>
                  <a:pt x="400410" y="257168"/>
                </a:lnTo>
                <a:lnTo>
                  <a:pt x="362886" y="257168"/>
                </a:lnTo>
                <a:cubicBezTo>
                  <a:pt x="362933" y="257295"/>
                  <a:pt x="362978" y="257423"/>
                  <a:pt x="363022" y="257551"/>
                </a:cubicBezTo>
                <a:cubicBezTo>
                  <a:pt x="366804" y="268530"/>
                  <a:pt x="360969" y="280497"/>
                  <a:pt x="349989" y="284279"/>
                </a:cubicBezTo>
                <a:lnTo>
                  <a:pt x="349989" y="386952"/>
                </a:lnTo>
                <a:cubicBezTo>
                  <a:pt x="350378" y="387090"/>
                  <a:pt x="350762" y="387239"/>
                  <a:pt x="351142" y="387399"/>
                </a:cubicBezTo>
                <a:cubicBezTo>
                  <a:pt x="361982" y="391971"/>
                  <a:pt x="367064" y="404464"/>
                  <a:pt x="362493" y="415304"/>
                </a:cubicBezTo>
                <a:lnTo>
                  <a:pt x="400605" y="415304"/>
                </a:lnTo>
                <a:lnTo>
                  <a:pt x="400688" y="457118"/>
                </a:lnTo>
                <a:lnTo>
                  <a:pt x="314" y="457118"/>
                </a:lnTo>
                <a:lnTo>
                  <a:pt x="230" y="415304"/>
                </a:lnTo>
                <a:lnTo>
                  <a:pt x="37540" y="415304"/>
                </a:lnTo>
                <a:cubicBezTo>
                  <a:pt x="37371" y="414904"/>
                  <a:pt x="37214" y="414500"/>
                  <a:pt x="37069" y="414091"/>
                </a:cubicBezTo>
                <a:cubicBezTo>
                  <a:pt x="33142" y="402991"/>
                  <a:pt x="38957" y="390809"/>
                  <a:pt x="50057" y="386882"/>
                </a:cubicBezTo>
                <a:lnTo>
                  <a:pt x="50057" y="284338"/>
                </a:lnTo>
                <a:cubicBezTo>
                  <a:pt x="49945" y="284299"/>
                  <a:pt x="49832" y="284259"/>
                  <a:pt x="49721" y="284218"/>
                </a:cubicBezTo>
                <a:cubicBezTo>
                  <a:pt x="38773" y="280227"/>
                  <a:pt x="33133" y="268116"/>
                  <a:pt x="37124" y="257168"/>
                </a:cubicBezTo>
                <a:lnTo>
                  <a:pt x="35" y="257168"/>
                </a:lnTo>
                <a:lnTo>
                  <a:pt x="0" y="224842"/>
                </a:lnTo>
                <a:lnTo>
                  <a:pt x="3037" y="222582"/>
                </a:lnTo>
                <a:lnTo>
                  <a:pt x="181233" y="97248"/>
                </a:lnTo>
                <a:lnTo>
                  <a:pt x="181216" y="85965"/>
                </a:lnTo>
                <a:lnTo>
                  <a:pt x="192583" y="85952"/>
                </a:lnTo>
                <a:lnTo>
                  <a:pt x="192513" y="101"/>
                </a:lnTo>
                <a:close/>
              </a:path>
            </a:pathLst>
          </a:custGeom>
          <a:solidFill>
            <a:schemeClr val="bg1"/>
          </a:solidFill>
          <a:ln w="850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52365" y="1854759"/>
            <a:ext cx="2469648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52365" y="3509639"/>
            <a:ext cx="2469648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750583" y="2687470"/>
            <a:ext cx="2469648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750583" y="4330507"/>
            <a:ext cx="2469648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en-US" altLang="zh-CN" dirty="0">
                <a:cs typeface="Inter" panose="02000503000000020004" charset="0"/>
              </a:rPr>
              <a:t>CONTENTS:</a:t>
            </a:r>
            <a:endParaRPr lang="en-US" altLang="zh-CN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38" name="任意形状 37"/>
          <p:cNvSpPr/>
          <p:nvPr/>
        </p:nvSpPr>
        <p:spPr>
          <a:xfrm>
            <a:off x="5274346" y="2060711"/>
            <a:ext cx="1665588" cy="319042"/>
          </a:xfrm>
          <a:custGeom>
            <a:avLst/>
            <a:gdLst>
              <a:gd name="connsiteX0" fmla="*/ 834905 w 1665587"/>
              <a:gd name="connsiteY0" fmla="*/ 59820 h 319042"/>
              <a:gd name="connsiteX1" fmla="*/ 1632980 w 1665587"/>
              <a:gd name="connsiteY1" fmla="*/ 318808 h 319042"/>
              <a:gd name="connsiteX2" fmla="*/ 1666292 w 1665587"/>
              <a:gd name="connsiteY2" fmla="*/ 273297 h 319042"/>
              <a:gd name="connsiteX3" fmla="*/ 834905 w 1665587"/>
              <a:gd name="connsiteY3" fmla="*/ 3519 h 319042"/>
              <a:gd name="connsiteX4" fmla="*/ 3519 w 1665587"/>
              <a:gd name="connsiteY4" fmla="*/ 273297 h 319042"/>
              <a:gd name="connsiteX5" fmla="*/ 36831 w 1665587"/>
              <a:gd name="connsiteY5" fmla="*/ 318808 h 319042"/>
              <a:gd name="connsiteX6" fmla="*/ 834905 w 1665587"/>
              <a:gd name="connsiteY6" fmla="*/ 59820 h 31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5587" h="319042">
                <a:moveTo>
                  <a:pt x="834905" y="59820"/>
                </a:moveTo>
                <a:cubicBezTo>
                  <a:pt x="1125797" y="59820"/>
                  <a:pt x="1402613" y="150841"/>
                  <a:pt x="1632980" y="318808"/>
                </a:cubicBezTo>
                <a:lnTo>
                  <a:pt x="1666292" y="273297"/>
                </a:lnTo>
                <a:cubicBezTo>
                  <a:pt x="1426072" y="98293"/>
                  <a:pt x="1137995" y="3519"/>
                  <a:pt x="834905" y="3519"/>
                </a:cubicBezTo>
                <a:cubicBezTo>
                  <a:pt x="531815" y="3519"/>
                  <a:pt x="243739" y="98293"/>
                  <a:pt x="3519" y="273297"/>
                </a:cubicBezTo>
                <a:lnTo>
                  <a:pt x="36831" y="318808"/>
                </a:lnTo>
                <a:cubicBezTo>
                  <a:pt x="267198" y="150841"/>
                  <a:pt x="544014" y="59820"/>
                  <a:pt x="834905" y="5982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39" name="任意形状 38"/>
          <p:cNvSpPr/>
          <p:nvPr/>
        </p:nvSpPr>
        <p:spPr>
          <a:xfrm>
            <a:off x="6903807" y="2330489"/>
            <a:ext cx="619317" cy="1585827"/>
          </a:xfrm>
          <a:custGeom>
            <a:avLst/>
            <a:gdLst>
              <a:gd name="connsiteX0" fmla="*/ 165386 w 619317"/>
              <a:gd name="connsiteY0" fmla="*/ 187906 h 1585827"/>
              <a:gd name="connsiteX1" fmla="*/ 563250 w 619317"/>
              <a:gd name="connsiteY1" fmla="*/ 1147848 h 1585827"/>
              <a:gd name="connsiteX2" fmla="*/ 497565 w 619317"/>
              <a:gd name="connsiteY2" fmla="*/ 1567764 h 1585827"/>
              <a:gd name="connsiteX3" fmla="*/ 551052 w 619317"/>
              <a:gd name="connsiteY3" fmla="*/ 1585124 h 1585827"/>
              <a:gd name="connsiteX4" fmla="*/ 619552 w 619317"/>
              <a:gd name="connsiteY4" fmla="*/ 1147848 h 1585827"/>
              <a:gd name="connsiteX5" fmla="*/ 205266 w 619317"/>
              <a:gd name="connsiteY5" fmla="*/ 148026 h 1585827"/>
              <a:gd name="connsiteX6" fmla="*/ 36831 w 619317"/>
              <a:gd name="connsiteY6" fmla="*/ 3519 h 1585827"/>
              <a:gd name="connsiteX7" fmla="*/ 3519 w 619317"/>
              <a:gd name="connsiteY7" fmla="*/ 49029 h 1585827"/>
              <a:gd name="connsiteX8" fmla="*/ 165386 w 619317"/>
              <a:gd name="connsiteY8" fmla="*/ 187906 h 1585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17" h="1585827">
                <a:moveTo>
                  <a:pt x="165386" y="187906"/>
                </a:moveTo>
                <a:cubicBezTo>
                  <a:pt x="422027" y="444548"/>
                  <a:pt x="563250" y="785172"/>
                  <a:pt x="563250" y="1147848"/>
                </a:cubicBezTo>
                <a:cubicBezTo>
                  <a:pt x="563250" y="1292355"/>
                  <a:pt x="540730" y="1433579"/>
                  <a:pt x="497565" y="1567764"/>
                </a:cubicBezTo>
                <a:lnTo>
                  <a:pt x="551052" y="1585124"/>
                </a:lnTo>
                <a:cubicBezTo>
                  <a:pt x="596093" y="1445777"/>
                  <a:pt x="619552" y="1298455"/>
                  <a:pt x="619552" y="1147848"/>
                </a:cubicBezTo>
                <a:cubicBezTo>
                  <a:pt x="619552" y="770158"/>
                  <a:pt x="472229" y="414989"/>
                  <a:pt x="205266" y="148026"/>
                </a:cubicBezTo>
                <a:cubicBezTo>
                  <a:pt x="152249" y="95009"/>
                  <a:pt x="95947" y="47153"/>
                  <a:pt x="36831" y="3519"/>
                </a:cubicBezTo>
                <a:lnTo>
                  <a:pt x="3519" y="49029"/>
                </a:lnTo>
                <a:cubicBezTo>
                  <a:pt x="60759" y="90786"/>
                  <a:pt x="114714" y="136766"/>
                  <a:pt x="165386" y="187906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42" name="任意形状 41"/>
          <p:cNvSpPr/>
          <p:nvPr/>
        </p:nvSpPr>
        <p:spPr>
          <a:xfrm>
            <a:off x="6105732" y="3894734"/>
            <a:ext cx="1351237" cy="999353"/>
          </a:xfrm>
          <a:custGeom>
            <a:avLst/>
            <a:gdLst>
              <a:gd name="connsiteX0" fmla="*/ 1349126 w 1351237"/>
              <a:gd name="connsiteY0" fmla="*/ 20879 h 999352"/>
              <a:gd name="connsiteX1" fmla="*/ 1295640 w 1351237"/>
              <a:gd name="connsiteY1" fmla="*/ 3519 h 999352"/>
              <a:gd name="connsiteX2" fmla="*/ 963930 w 1351237"/>
              <a:gd name="connsiteY2" fmla="*/ 544014 h 999352"/>
              <a:gd name="connsiteX3" fmla="*/ 3519 w 1351237"/>
              <a:gd name="connsiteY3" fmla="*/ 941409 h 999352"/>
              <a:gd name="connsiteX4" fmla="*/ 3519 w 1351237"/>
              <a:gd name="connsiteY4" fmla="*/ 997711 h 999352"/>
              <a:gd name="connsiteX5" fmla="*/ 1003341 w 1351237"/>
              <a:gd name="connsiteY5" fmla="*/ 583425 h 999352"/>
              <a:gd name="connsiteX6" fmla="*/ 1349126 w 1351237"/>
              <a:gd name="connsiteY6" fmla="*/ 20879 h 999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51237" h="999352">
                <a:moveTo>
                  <a:pt x="1349126" y="20879"/>
                </a:moveTo>
                <a:lnTo>
                  <a:pt x="1295640" y="3519"/>
                </a:lnTo>
                <a:cubicBezTo>
                  <a:pt x="1230424" y="205266"/>
                  <a:pt x="1117821" y="389654"/>
                  <a:pt x="963930" y="544014"/>
                </a:cubicBezTo>
                <a:cubicBezTo>
                  <a:pt x="707288" y="800186"/>
                  <a:pt x="366195" y="941409"/>
                  <a:pt x="3519" y="941409"/>
                </a:cubicBezTo>
                <a:lnTo>
                  <a:pt x="3519" y="997711"/>
                </a:lnTo>
                <a:cubicBezTo>
                  <a:pt x="381208" y="997711"/>
                  <a:pt x="736378" y="850388"/>
                  <a:pt x="1003341" y="583425"/>
                </a:cubicBezTo>
                <a:cubicBezTo>
                  <a:pt x="1163800" y="422966"/>
                  <a:pt x="1281095" y="230602"/>
                  <a:pt x="1349126" y="20879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43" name="任意形状 42"/>
          <p:cNvSpPr/>
          <p:nvPr/>
        </p:nvSpPr>
        <p:spPr>
          <a:xfrm>
            <a:off x="4760594" y="3894265"/>
            <a:ext cx="1351237" cy="999353"/>
          </a:xfrm>
          <a:custGeom>
            <a:avLst/>
            <a:gdLst>
              <a:gd name="connsiteX0" fmla="*/ 1348657 w 1351237"/>
              <a:gd name="connsiteY0" fmla="*/ 941878 h 999352"/>
              <a:gd name="connsiteX1" fmla="*/ 388715 w 1351237"/>
              <a:gd name="connsiteY1" fmla="*/ 544014 h 999352"/>
              <a:gd name="connsiteX2" fmla="*/ 57005 w 1351237"/>
              <a:gd name="connsiteY2" fmla="*/ 3519 h 999352"/>
              <a:gd name="connsiteX3" fmla="*/ 3519 w 1351237"/>
              <a:gd name="connsiteY3" fmla="*/ 20878 h 999352"/>
              <a:gd name="connsiteX4" fmla="*/ 349304 w 1351237"/>
              <a:gd name="connsiteY4" fmla="*/ 583425 h 999352"/>
              <a:gd name="connsiteX5" fmla="*/ 1349126 w 1351237"/>
              <a:gd name="connsiteY5" fmla="*/ 997710 h 999352"/>
              <a:gd name="connsiteX6" fmla="*/ 1349126 w 1351237"/>
              <a:gd name="connsiteY6" fmla="*/ 997710 h 999352"/>
              <a:gd name="connsiteX7" fmla="*/ 1348657 w 1351237"/>
              <a:gd name="connsiteY7" fmla="*/ 941878 h 999352"/>
              <a:gd name="connsiteX8" fmla="*/ 1348657 w 1351237"/>
              <a:gd name="connsiteY8" fmla="*/ 941878 h 999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1237" h="999352">
                <a:moveTo>
                  <a:pt x="1348657" y="941878"/>
                </a:moveTo>
                <a:cubicBezTo>
                  <a:pt x="985981" y="941878"/>
                  <a:pt x="644888" y="800655"/>
                  <a:pt x="388715" y="544014"/>
                </a:cubicBezTo>
                <a:cubicBezTo>
                  <a:pt x="234825" y="390123"/>
                  <a:pt x="122221" y="205266"/>
                  <a:pt x="57005" y="3519"/>
                </a:cubicBezTo>
                <a:lnTo>
                  <a:pt x="3519" y="20878"/>
                </a:lnTo>
                <a:cubicBezTo>
                  <a:pt x="71550" y="230602"/>
                  <a:pt x="188376" y="422965"/>
                  <a:pt x="349304" y="583425"/>
                </a:cubicBezTo>
                <a:cubicBezTo>
                  <a:pt x="616268" y="850388"/>
                  <a:pt x="971436" y="997710"/>
                  <a:pt x="1349126" y="997710"/>
                </a:cubicBezTo>
                <a:cubicBezTo>
                  <a:pt x="1349126" y="997710"/>
                  <a:pt x="1349126" y="997710"/>
                  <a:pt x="1349126" y="997710"/>
                </a:cubicBezTo>
                <a:lnTo>
                  <a:pt x="1348657" y="941878"/>
                </a:lnTo>
                <a:lnTo>
                  <a:pt x="1348657" y="9418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44" name="任意形状 43"/>
          <p:cNvSpPr/>
          <p:nvPr/>
        </p:nvSpPr>
        <p:spPr>
          <a:xfrm>
            <a:off x="4691625" y="2330958"/>
            <a:ext cx="619317" cy="1585827"/>
          </a:xfrm>
          <a:custGeom>
            <a:avLst/>
            <a:gdLst>
              <a:gd name="connsiteX0" fmla="*/ 59820 w 619317"/>
              <a:gd name="connsiteY0" fmla="*/ 1147379 h 1585827"/>
              <a:gd name="connsiteX1" fmla="*/ 457685 w 619317"/>
              <a:gd name="connsiteY1" fmla="*/ 187437 h 1585827"/>
              <a:gd name="connsiteX2" fmla="*/ 619552 w 619317"/>
              <a:gd name="connsiteY2" fmla="*/ 49029 h 1585827"/>
              <a:gd name="connsiteX3" fmla="*/ 586240 w 619317"/>
              <a:gd name="connsiteY3" fmla="*/ 3519 h 1585827"/>
              <a:gd name="connsiteX4" fmla="*/ 417804 w 619317"/>
              <a:gd name="connsiteY4" fmla="*/ 148026 h 1585827"/>
              <a:gd name="connsiteX5" fmla="*/ 3519 w 619317"/>
              <a:gd name="connsiteY5" fmla="*/ 1147379 h 1585827"/>
              <a:gd name="connsiteX6" fmla="*/ 72019 w 619317"/>
              <a:gd name="connsiteY6" fmla="*/ 1584654 h 1585827"/>
              <a:gd name="connsiteX7" fmla="*/ 125506 w 619317"/>
              <a:gd name="connsiteY7" fmla="*/ 1567295 h 1585827"/>
              <a:gd name="connsiteX8" fmla="*/ 59820 w 619317"/>
              <a:gd name="connsiteY8" fmla="*/ 1147379 h 1585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17" h="1585827">
                <a:moveTo>
                  <a:pt x="59820" y="1147379"/>
                </a:moveTo>
                <a:cubicBezTo>
                  <a:pt x="59820" y="784703"/>
                  <a:pt x="201044" y="443609"/>
                  <a:pt x="457685" y="187437"/>
                </a:cubicBezTo>
                <a:cubicBezTo>
                  <a:pt x="508356" y="136766"/>
                  <a:pt x="562781" y="90317"/>
                  <a:pt x="619552" y="49029"/>
                </a:cubicBezTo>
                <a:lnTo>
                  <a:pt x="586240" y="3519"/>
                </a:lnTo>
                <a:cubicBezTo>
                  <a:pt x="527123" y="46683"/>
                  <a:pt x="470353" y="95009"/>
                  <a:pt x="417804" y="148026"/>
                </a:cubicBezTo>
                <a:cubicBezTo>
                  <a:pt x="150841" y="414520"/>
                  <a:pt x="3519" y="769689"/>
                  <a:pt x="3519" y="1147379"/>
                </a:cubicBezTo>
                <a:cubicBezTo>
                  <a:pt x="3519" y="1297985"/>
                  <a:pt x="26978" y="1445308"/>
                  <a:pt x="72019" y="1584654"/>
                </a:cubicBezTo>
                <a:lnTo>
                  <a:pt x="125506" y="1567295"/>
                </a:lnTo>
                <a:cubicBezTo>
                  <a:pt x="82341" y="1433109"/>
                  <a:pt x="59820" y="1291886"/>
                  <a:pt x="59820" y="1147379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45" name="任意形状 44"/>
          <p:cNvSpPr/>
          <p:nvPr/>
        </p:nvSpPr>
        <p:spPr>
          <a:xfrm>
            <a:off x="7341551" y="3820604"/>
            <a:ext cx="168905" cy="168905"/>
          </a:xfrm>
          <a:custGeom>
            <a:avLst/>
            <a:gdLst>
              <a:gd name="connsiteX0" fmla="*/ 168670 w 168904"/>
              <a:gd name="connsiteY0" fmla="*/ 86094 h 168904"/>
              <a:gd name="connsiteX1" fmla="*/ 86094 w 168904"/>
              <a:gd name="connsiteY1" fmla="*/ 168670 h 168904"/>
              <a:gd name="connsiteX2" fmla="*/ 3519 w 168904"/>
              <a:gd name="connsiteY2" fmla="*/ 86094 h 168904"/>
              <a:gd name="connsiteX3" fmla="*/ 86094 w 168904"/>
              <a:gd name="connsiteY3" fmla="*/ 3519 h 168904"/>
              <a:gd name="connsiteX4" fmla="*/ 168670 w 168904"/>
              <a:gd name="connsiteY4" fmla="*/ 86094 h 168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904" h="168904">
                <a:moveTo>
                  <a:pt x="168670" y="86094"/>
                </a:moveTo>
                <a:cubicBezTo>
                  <a:pt x="168670" y="131700"/>
                  <a:pt x="131700" y="168670"/>
                  <a:pt x="86094" y="168670"/>
                </a:cubicBezTo>
                <a:cubicBezTo>
                  <a:pt x="40489" y="168670"/>
                  <a:pt x="3519" y="131700"/>
                  <a:pt x="3519" y="86094"/>
                </a:cubicBezTo>
                <a:cubicBezTo>
                  <a:pt x="3519" y="40489"/>
                  <a:pt x="40489" y="3519"/>
                  <a:pt x="86094" y="3519"/>
                </a:cubicBezTo>
                <a:cubicBezTo>
                  <a:pt x="131700" y="3519"/>
                  <a:pt x="168670" y="40489"/>
                  <a:pt x="168670" y="8609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50" name="任意形状 49"/>
          <p:cNvSpPr/>
          <p:nvPr/>
        </p:nvSpPr>
        <p:spPr>
          <a:xfrm>
            <a:off x="7395038" y="3872682"/>
            <a:ext cx="75069" cy="75069"/>
          </a:xfrm>
          <a:custGeom>
            <a:avLst/>
            <a:gdLst>
              <a:gd name="connsiteX0" fmla="*/ 73896 w 75068"/>
              <a:gd name="connsiteY0" fmla="*/ 26509 h 75068"/>
              <a:gd name="connsiteX1" fmla="*/ 3519 w 75068"/>
              <a:gd name="connsiteY1" fmla="*/ 3519 h 75068"/>
              <a:gd name="connsiteX2" fmla="*/ 19940 w 75068"/>
              <a:gd name="connsiteY2" fmla="*/ 72488 h 75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068" h="75068">
                <a:moveTo>
                  <a:pt x="73896" y="26509"/>
                </a:moveTo>
                <a:lnTo>
                  <a:pt x="3519" y="3519"/>
                </a:lnTo>
                <a:lnTo>
                  <a:pt x="19940" y="7248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51" name="任意形状 50"/>
          <p:cNvSpPr/>
          <p:nvPr/>
        </p:nvSpPr>
        <p:spPr>
          <a:xfrm>
            <a:off x="6837652" y="2270903"/>
            <a:ext cx="168905" cy="168905"/>
          </a:xfrm>
          <a:custGeom>
            <a:avLst/>
            <a:gdLst>
              <a:gd name="connsiteX0" fmla="*/ 168670 w 168904"/>
              <a:gd name="connsiteY0" fmla="*/ 86094 h 168904"/>
              <a:gd name="connsiteX1" fmla="*/ 86095 w 168904"/>
              <a:gd name="connsiteY1" fmla="*/ 168670 h 168904"/>
              <a:gd name="connsiteX2" fmla="*/ 3519 w 168904"/>
              <a:gd name="connsiteY2" fmla="*/ 86094 h 168904"/>
              <a:gd name="connsiteX3" fmla="*/ 86095 w 168904"/>
              <a:gd name="connsiteY3" fmla="*/ 3519 h 168904"/>
              <a:gd name="connsiteX4" fmla="*/ 168670 w 168904"/>
              <a:gd name="connsiteY4" fmla="*/ 86094 h 168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904" h="168904">
                <a:moveTo>
                  <a:pt x="168670" y="86094"/>
                </a:moveTo>
                <a:cubicBezTo>
                  <a:pt x="168670" y="131700"/>
                  <a:pt x="131700" y="168670"/>
                  <a:pt x="86095" y="168670"/>
                </a:cubicBezTo>
                <a:cubicBezTo>
                  <a:pt x="40489" y="168670"/>
                  <a:pt x="3519" y="131700"/>
                  <a:pt x="3519" y="86094"/>
                </a:cubicBezTo>
                <a:cubicBezTo>
                  <a:pt x="3519" y="40489"/>
                  <a:pt x="40489" y="3519"/>
                  <a:pt x="86095" y="3519"/>
                </a:cubicBezTo>
                <a:cubicBezTo>
                  <a:pt x="131700" y="3519"/>
                  <a:pt x="168670" y="40489"/>
                  <a:pt x="168670" y="8609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52" name="任意形状 51"/>
          <p:cNvSpPr/>
          <p:nvPr/>
        </p:nvSpPr>
        <p:spPr>
          <a:xfrm>
            <a:off x="6881755" y="2312660"/>
            <a:ext cx="75069" cy="70377"/>
          </a:xfrm>
          <a:custGeom>
            <a:avLst/>
            <a:gdLst>
              <a:gd name="connsiteX0" fmla="*/ 46683 w 75068"/>
              <a:gd name="connsiteY0" fmla="*/ 3519 h 70376"/>
              <a:gd name="connsiteX1" fmla="*/ 3519 w 75068"/>
              <a:gd name="connsiteY1" fmla="*/ 63105 h 70376"/>
              <a:gd name="connsiteX2" fmla="*/ 73896 w 75068"/>
              <a:gd name="connsiteY2" fmla="*/ 68735 h 7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068" h="70376">
                <a:moveTo>
                  <a:pt x="46683" y="3519"/>
                </a:moveTo>
                <a:lnTo>
                  <a:pt x="3519" y="63105"/>
                </a:lnTo>
                <a:lnTo>
                  <a:pt x="73896" y="6873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53" name="任意形状 52"/>
          <p:cNvSpPr/>
          <p:nvPr/>
        </p:nvSpPr>
        <p:spPr>
          <a:xfrm>
            <a:off x="5208661" y="2270903"/>
            <a:ext cx="168905" cy="168905"/>
          </a:xfrm>
          <a:custGeom>
            <a:avLst/>
            <a:gdLst>
              <a:gd name="connsiteX0" fmla="*/ 168670 w 168904"/>
              <a:gd name="connsiteY0" fmla="*/ 86094 h 168904"/>
              <a:gd name="connsiteX1" fmla="*/ 86094 w 168904"/>
              <a:gd name="connsiteY1" fmla="*/ 168670 h 168904"/>
              <a:gd name="connsiteX2" fmla="*/ 3519 w 168904"/>
              <a:gd name="connsiteY2" fmla="*/ 86094 h 168904"/>
              <a:gd name="connsiteX3" fmla="*/ 86094 w 168904"/>
              <a:gd name="connsiteY3" fmla="*/ 3519 h 168904"/>
              <a:gd name="connsiteX4" fmla="*/ 168670 w 168904"/>
              <a:gd name="connsiteY4" fmla="*/ 86094 h 168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904" h="168904">
                <a:moveTo>
                  <a:pt x="168670" y="86094"/>
                </a:moveTo>
                <a:cubicBezTo>
                  <a:pt x="168670" y="131700"/>
                  <a:pt x="131700" y="168670"/>
                  <a:pt x="86094" y="168670"/>
                </a:cubicBezTo>
                <a:cubicBezTo>
                  <a:pt x="40489" y="168670"/>
                  <a:pt x="3519" y="131700"/>
                  <a:pt x="3519" y="86094"/>
                </a:cubicBezTo>
                <a:cubicBezTo>
                  <a:pt x="3519" y="40489"/>
                  <a:pt x="40489" y="3519"/>
                  <a:pt x="86094" y="3519"/>
                </a:cubicBezTo>
                <a:cubicBezTo>
                  <a:pt x="131700" y="3519"/>
                  <a:pt x="168670" y="40489"/>
                  <a:pt x="168670" y="8609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54" name="任意形状 53"/>
          <p:cNvSpPr/>
          <p:nvPr/>
        </p:nvSpPr>
        <p:spPr>
          <a:xfrm>
            <a:off x="5252764" y="2330489"/>
            <a:ext cx="75069" cy="70377"/>
          </a:xfrm>
          <a:custGeom>
            <a:avLst/>
            <a:gdLst>
              <a:gd name="connsiteX0" fmla="*/ 3519 w 75068"/>
              <a:gd name="connsiteY0" fmla="*/ 9149 h 70376"/>
              <a:gd name="connsiteX1" fmla="*/ 46683 w 75068"/>
              <a:gd name="connsiteY1" fmla="*/ 68735 h 70376"/>
              <a:gd name="connsiteX2" fmla="*/ 73896 w 75068"/>
              <a:gd name="connsiteY2" fmla="*/ 3519 h 7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068" h="70376">
                <a:moveTo>
                  <a:pt x="3519" y="9149"/>
                </a:moveTo>
                <a:lnTo>
                  <a:pt x="46683" y="68735"/>
                </a:lnTo>
                <a:lnTo>
                  <a:pt x="73896" y="3519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55" name="任意形状 54"/>
          <p:cNvSpPr/>
          <p:nvPr/>
        </p:nvSpPr>
        <p:spPr>
          <a:xfrm>
            <a:off x="4704762" y="3820604"/>
            <a:ext cx="168905" cy="168905"/>
          </a:xfrm>
          <a:custGeom>
            <a:avLst/>
            <a:gdLst>
              <a:gd name="connsiteX0" fmla="*/ 168670 w 168904"/>
              <a:gd name="connsiteY0" fmla="*/ 86094 h 168904"/>
              <a:gd name="connsiteX1" fmla="*/ 86094 w 168904"/>
              <a:gd name="connsiteY1" fmla="*/ 168670 h 168904"/>
              <a:gd name="connsiteX2" fmla="*/ 3519 w 168904"/>
              <a:gd name="connsiteY2" fmla="*/ 86094 h 168904"/>
              <a:gd name="connsiteX3" fmla="*/ 86094 w 168904"/>
              <a:gd name="connsiteY3" fmla="*/ 3519 h 168904"/>
              <a:gd name="connsiteX4" fmla="*/ 168670 w 168904"/>
              <a:gd name="connsiteY4" fmla="*/ 86094 h 168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904" h="168904">
                <a:moveTo>
                  <a:pt x="168670" y="86094"/>
                </a:moveTo>
                <a:cubicBezTo>
                  <a:pt x="168670" y="131700"/>
                  <a:pt x="131700" y="168670"/>
                  <a:pt x="86094" y="168670"/>
                </a:cubicBezTo>
                <a:cubicBezTo>
                  <a:pt x="40489" y="168670"/>
                  <a:pt x="3519" y="131700"/>
                  <a:pt x="3519" y="86094"/>
                </a:cubicBezTo>
                <a:cubicBezTo>
                  <a:pt x="3519" y="40489"/>
                  <a:pt x="40489" y="3519"/>
                  <a:pt x="86094" y="3519"/>
                </a:cubicBezTo>
                <a:cubicBezTo>
                  <a:pt x="131700" y="3519"/>
                  <a:pt x="168670" y="40489"/>
                  <a:pt x="168670" y="8609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61" name="任意形状 60"/>
          <p:cNvSpPr/>
          <p:nvPr/>
        </p:nvSpPr>
        <p:spPr>
          <a:xfrm>
            <a:off x="4761532" y="3872213"/>
            <a:ext cx="75069" cy="75069"/>
          </a:xfrm>
          <a:custGeom>
            <a:avLst/>
            <a:gdLst>
              <a:gd name="connsiteX0" fmla="*/ 3519 w 75068"/>
              <a:gd name="connsiteY0" fmla="*/ 72488 h 75068"/>
              <a:gd name="connsiteX1" fmla="*/ 73427 w 75068"/>
              <a:gd name="connsiteY1" fmla="*/ 49498 h 75068"/>
              <a:gd name="connsiteX2" fmla="*/ 19940 w 75068"/>
              <a:gd name="connsiteY2" fmla="*/ 3519 h 75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068" h="75068">
                <a:moveTo>
                  <a:pt x="3519" y="72488"/>
                </a:moveTo>
                <a:lnTo>
                  <a:pt x="73427" y="49498"/>
                </a:lnTo>
                <a:lnTo>
                  <a:pt x="19940" y="3519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74" name="任意形状 73"/>
          <p:cNvSpPr/>
          <p:nvPr/>
        </p:nvSpPr>
        <p:spPr>
          <a:xfrm>
            <a:off x="6023157" y="4778199"/>
            <a:ext cx="168905" cy="168905"/>
          </a:xfrm>
          <a:custGeom>
            <a:avLst/>
            <a:gdLst>
              <a:gd name="connsiteX0" fmla="*/ 168670 w 168904"/>
              <a:gd name="connsiteY0" fmla="*/ 86095 h 168904"/>
              <a:gd name="connsiteX1" fmla="*/ 86094 w 168904"/>
              <a:gd name="connsiteY1" fmla="*/ 168670 h 168904"/>
              <a:gd name="connsiteX2" fmla="*/ 3519 w 168904"/>
              <a:gd name="connsiteY2" fmla="*/ 86095 h 168904"/>
              <a:gd name="connsiteX3" fmla="*/ 86094 w 168904"/>
              <a:gd name="connsiteY3" fmla="*/ 3519 h 168904"/>
              <a:gd name="connsiteX4" fmla="*/ 168670 w 168904"/>
              <a:gd name="connsiteY4" fmla="*/ 86095 h 168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904" h="168904">
                <a:moveTo>
                  <a:pt x="168670" y="86095"/>
                </a:moveTo>
                <a:cubicBezTo>
                  <a:pt x="168670" y="131700"/>
                  <a:pt x="131700" y="168670"/>
                  <a:pt x="86094" y="168670"/>
                </a:cubicBezTo>
                <a:cubicBezTo>
                  <a:pt x="40489" y="168670"/>
                  <a:pt x="3519" y="131700"/>
                  <a:pt x="3519" y="86095"/>
                </a:cubicBezTo>
                <a:cubicBezTo>
                  <a:pt x="3519" y="40489"/>
                  <a:pt x="40489" y="3519"/>
                  <a:pt x="86094" y="3519"/>
                </a:cubicBezTo>
                <a:cubicBezTo>
                  <a:pt x="131700" y="3519"/>
                  <a:pt x="168670" y="40489"/>
                  <a:pt x="168670" y="86095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81" name="任意形状 80"/>
          <p:cNvSpPr/>
          <p:nvPr/>
        </p:nvSpPr>
        <p:spPr>
          <a:xfrm>
            <a:off x="6068667" y="4823710"/>
            <a:ext cx="65685" cy="79761"/>
          </a:xfrm>
          <a:custGeom>
            <a:avLst/>
            <a:gdLst>
              <a:gd name="connsiteX0" fmla="*/ 63574 w 65685"/>
              <a:gd name="connsiteY0" fmla="*/ 77180 h 79760"/>
              <a:gd name="connsiteX1" fmla="*/ 63574 w 65685"/>
              <a:gd name="connsiteY1" fmla="*/ 3519 h 79760"/>
              <a:gd name="connsiteX2" fmla="*/ 3519 w 65685"/>
              <a:gd name="connsiteY2" fmla="*/ 40584 h 7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685" h="79760">
                <a:moveTo>
                  <a:pt x="63574" y="77180"/>
                </a:moveTo>
                <a:lnTo>
                  <a:pt x="63574" y="3519"/>
                </a:lnTo>
                <a:lnTo>
                  <a:pt x="3519" y="40584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82" name="任意形状 81"/>
          <p:cNvSpPr/>
          <p:nvPr/>
        </p:nvSpPr>
        <p:spPr>
          <a:xfrm>
            <a:off x="4457641" y="2215435"/>
            <a:ext cx="117295" cy="544248"/>
          </a:xfrm>
          <a:custGeom>
            <a:avLst/>
            <a:gdLst>
              <a:gd name="connsiteX0" fmla="*/ 6196 w 117294"/>
              <a:gd name="connsiteY0" fmla="*/ 41158 h 544248"/>
              <a:gd name="connsiteX1" fmla="*/ 33409 w 117294"/>
              <a:gd name="connsiteY1" fmla="*/ 106844 h 544248"/>
              <a:gd name="connsiteX2" fmla="*/ 100032 w 117294"/>
              <a:gd name="connsiteY2" fmla="*/ 541773 h 544248"/>
              <a:gd name="connsiteX3" fmla="*/ 117392 w 117294"/>
              <a:gd name="connsiteY3" fmla="*/ 534266 h 544248"/>
              <a:gd name="connsiteX4" fmla="*/ 52176 w 117294"/>
              <a:gd name="connsiteY4" fmla="*/ 112943 h 544248"/>
              <a:gd name="connsiteX5" fmla="*/ 110824 w 117294"/>
              <a:gd name="connsiteY5" fmla="*/ 75408 h 544248"/>
              <a:gd name="connsiteX6" fmla="*/ 75635 w 117294"/>
              <a:gd name="connsiteY6" fmla="*/ 6439 h 544248"/>
              <a:gd name="connsiteX7" fmla="*/ 6196 w 117294"/>
              <a:gd name="connsiteY7" fmla="*/ 41158 h 544248"/>
              <a:gd name="connsiteX8" fmla="*/ 92056 w 117294"/>
              <a:gd name="connsiteY8" fmla="*/ 68840 h 544248"/>
              <a:gd name="connsiteX9" fmla="*/ 47015 w 117294"/>
              <a:gd name="connsiteY9" fmla="*/ 91830 h 544248"/>
              <a:gd name="connsiteX10" fmla="*/ 24025 w 117294"/>
              <a:gd name="connsiteY10" fmla="*/ 46788 h 544248"/>
              <a:gd name="connsiteX11" fmla="*/ 69067 w 117294"/>
              <a:gd name="connsiteY11" fmla="*/ 23799 h 544248"/>
              <a:gd name="connsiteX12" fmla="*/ 92056 w 117294"/>
              <a:gd name="connsiteY12" fmla="*/ 68840 h 54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294" h="544248">
                <a:moveTo>
                  <a:pt x="6196" y="41158"/>
                </a:moveTo>
                <a:cubicBezTo>
                  <a:pt x="-2249" y="66963"/>
                  <a:pt x="9950" y="94645"/>
                  <a:pt x="33409" y="106844"/>
                </a:cubicBezTo>
                <a:cubicBezTo>
                  <a:pt x="16988" y="254635"/>
                  <a:pt x="39977" y="404773"/>
                  <a:pt x="100032" y="541773"/>
                </a:cubicBezTo>
                <a:lnTo>
                  <a:pt x="117392" y="534266"/>
                </a:lnTo>
                <a:cubicBezTo>
                  <a:pt x="59214" y="401488"/>
                  <a:pt x="36693" y="256043"/>
                  <a:pt x="52176" y="112943"/>
                </a:cubicBezTo>
                <a:cubicBezTo>
                  <a:pt x="77512" y="116227"/>
                  <a:pt x="102378" y="100744"/>
                  <a:pt x="110824" y="75408"/>
                </a:cubicBezTo>
                <a:cubicBezTo>
                  <a:pt x="120207" y="46788"/>
                  <a:pt x="104255" y="15823"/>
                  <a:pt x="75635" y="6439"/>
                </a:cubicBezTo>
                <a:cubicBezTo>
                  <a:pt x="46077" y="-3414"/>
                  <a:pt x="15111" y="12538"/>
                  <a:pt x="6196" y="41158"/>
                </a:cubicBezTo>
                <a:close/>
                <a:moveTo>
                  <a:pt x="92056" y="68840"/>
                </a:moveTo>
                <a:cubicBezTo>
                  <a:pt x="85957" y="87607"/>
                  <a:pt x="65782" y="97929"/>
                  <a:pt x="47015" y="91830"/>
                </a:cubicBezTo>
                <a:cubicBezTo>
                  <a:pt x="28248" y="85730"/>
                  <a:pt x="17926" y="65556"/>
                  <a:pt x="24025" y="46788"/>
                </a:cubicBezTo>
                <a:cubicBezTo>
                  <a:pt x="30125" y="28021"/>
                  <a:pt x="50299" y="17699"/>
                  <a:pt x="69067" y="23799"/>
                </a:cubicBezTo>
                <a:cubicBezTo>
                  <a:pt x="87834" y="29898"/>
                  <a:pt x="98156" y="50073"/>
                  <a:pt x="92056" y="6884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83" name="任意形状 82"/>
          <p:cNvSpPr/>
          <p:nvPr/>
        </p:nvSpPr>
        <p:spPr>
          <a:xfrm>
            <a:off x="4241681" y="2500801"/>
            <a:ext cx="1097880" cy="1097880"/>
          </a:xfrm>
          <a:custGeom>
            <a:avLst/>
            <a:gdLst>
              <a:gd name="connsiteX0" fmla="*/ 1094831 w 1097880"/>
              <a:gd name="connsiteY0" fmla="*/ 549175 h 1097880"/>
              <a:gd name="connsiteX1" fmla="*/ 549175 w 1097880"/>
              <a:gd name="connsiteY1" fmla="*/ 1094831 h 1097880"/>
              <a:gd name="connsiteX2" fmla="*/ 3519 w 1097880"/>
              <a:gd name="connsiteY2" fmla="*/ 549175 h 1097880"/>
              <a:gd name="connsiteX3" fmla="*/ 549175 w 1097880"/>
              <a:gd name="connsiteY3" fmla="*/ 3519 h 1097880"/>
              <a:gd name="connsiteX4" fmla="*/ 1094831 w 1097880"/>
              <a:gd name="connsiteY4" fmla="*/ 549175 h 109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880" h="1097880">
                <a:moveTo>
                  <a:pt x="1094831" y="549175"/>
                </a:moveTo>
                <a:cubicBezTo>
                  <a:pt x="1094831" y="850532"/>
                  <a:pt x="850532" y="1094831"/>
                  <a:pt x="549175" y="1094831"/>
                </a:cubicBezTo>
                <a:cubicBezTo>
                  <a:pt x="247817" y="1094831"/>
                  <a:pt x="3519" y="850532"/>
                  <a:pt x="3519" y="549175"/>
                </a:cubicBezTo>
                <a:cubicBezTo>
                  <a:pt x="3519" y="247817"/>
                  <a:pt x="247817" y="3519"/>
                  <a:pt x="549175" y="3519"/>
                </a:cubicBezTo>
                <a:cubicBezTo>
                  <a:pt x="850532" y="3519"/>
                  <a:pt x="1094831" y="247817"/>
                  <a:pt x="1094831" y="549175"/>
                </a:cubicBezTo>
                <a:close/>
              </a:path>
            </a:pathLst>
          </a:cu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84200"/>
            <a:endParaRPr lang="zh-CN" altLang="en-US" sz="3500" cap="all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84" name="任意形状 83"/>
          <p:cNvSpPr/>
          <p:nvPr/>
        </p:nvSpPr>
        <p:spPr>
          <a:xfrm>
            <a:off x="4328949" y="2588069"/>
            <a:ext cx="919592" cy="919592"/>
          </a:xfrm>
          <a:custGeom>
            <a:avLst/>
            <a:gdLst>
              <a:gd name="connsiteX0" fmla="*/ 920296 w 919592"/>
              <a:gd name="connsiteY0" fmla="*/ 461907 h 919592"/>
              <a:gd name="connsiteX1" fmla="*/ 461907 w 919592"/>
              <a:gd name="connsiteY1" fmla="*/ 920296 h 919592"/>
              <a:gd name="connsiteX2" fmla="*/ 3519 w 919592"/>
              <a:gd name="connsiteY2" fmla="*/ 461907 h 919592"/>
              <a:gd name="connsiteX3" fmla="*/ 461907 w 919592"/>
              <a:gd name="connsiteY3" fmla="*/ 3519 h 919592"/>
              <a:gd name="connsiteX4" fmla="*/ 920296 w 919592"/>
              <a:gd name="connsiteY4" fmla="*/ 461907 h 91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9592" h="919592">
                <a:moveTo>
                  <a:pt x="920296" y="461907"/>
                </a:moveTo>
                <a:cubicBezTo>
                  <a:pt x="920296" y="715068"/>
                  <a:pt x="715068" y="920296"/>
                  <a:pt x="461907" y="920296"/>
                </a:cubicBezTo>
                <a:cubicBezTo>
                  <a:pt x="208746" y="920296"/>
                  <a:pt x="3519" y="715069"/>
                  <a:pt x="3519" y="461907"/>
                </a:cubicBezTo>
                <a:cubicBezTo>
                  <a:pt x="3519" y="208746"/>
                  <a:pt x="208746" y="3519"/>
                  <a:pt x="461907" y="3519"/>
                </a:cubicBezTo>
                <a:cubicBezTo>
                  <a:pt x="715068" y="3519"/>
                  <a:pt x="920296" y="208746"/>
                  <a:pt x="920296" y="461907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584200"/>
            <a:endParaRPr lang="zh-CN" altLang="en-US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85" name="任意形状 84"/>
          <p:cNvSpPr/>
          <p:nvPr/>
        </p:nvSpPr>
        <p:spPr>
          <a:xfrm>
            <a:off x="4412818" y="4563201"/>
            <a:ext cx="530173" cy="173596"/>
          </a:xfrm>
          <a:custGeom>
            <a:avLst/>
            <a:gdLst>
              <a:gd name="connsiteX0" fmla="*/ 26153 w 530173"/>
              <a:gd name="connsiteY0" fmla="*/ 102160 h 173596"/>
              <a:gd name="connsiteX1" fmla="*/ 96999 w 530173"/>
              <a:gd name="connsiteY1" fmla="*/ 96530 h 173596"/>
              <a:gd name="connsiteX2" fmla="*/ 530991 w 530173"/>
              <a:gd name="connsiteY2" fmla="*/ 167846 h 173596"/>
              <a:gd name="connsiteX3" fmla="*/ 529114 w 530173"/>
              <a:gd name="connsiteY3" fmla="*/ 149078 h 173596"/>
              <a:gd name="connsiteX4" fmla="*/ 107791 w 530173"/>
              <a:gd name="connsiteY4" fmla="*/ 81047 h 173596"/>
              <a:gd name="connsiteX5" fmla="*/ 90431 w 530173"/>
              <a:gd name="connsiteY5" fmla="*/ 13955 h 173596"/>
              <a:gd name="connsiteX6" fmla="*/ 13955 w 530173"/>
              <a:gd name="connsiteY6" fmla="*/ 26153 h 173596"/>
              <a:gd name="connsiteX7" fmla="*/ 26153 w 530173"/>
              <a:gd name="connsiteY7" fmla="*/ 102160 h 173596"/>
              <a:gd name="connsiteX8" fmla="*/ 79171 w 530173"/>
              <a:gd name="connsiteY8" fmla="*/ 28968 h 173596"/>
              <a:gd name="connsiteX9" fmla="*/ 87147 w 530173"/>
              <a:gd name="connsiteY9" fmla="*/ 79170 h 173596"/>
              <a:gd name="connsiteX10" fmla="*/ 36944 w 530173"/>
              <a:gd name="connsiteY10" fmla="*/ 87147 h 173596"/>
              <a:gd name="connsiteX11" fmla="*/ 28968 w 530173"/>
              <a:gd name="connsiteY11" fmla="*/ 36944 h 173596"/>
              <a:gd name="connsiteX12" fmla="*/ 79171 w 530173"/>
              <a:gd name="connsiteY12" fmla="*/ 28968 h 173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30173" h="173596">
                <a:moveTo>
                  <a:pt x="26153" y="102160"/>
                </a:moveTo>
                <a:cubicBezTo>
                  <a:pt x="48205" y="118113"/>
                  <a:pt x="78232" y="115297"/>
                  <a:pt x="96999" y="96530"/>
                </a:cubicBezTo>
                <a:cubicBezTo>
                  <a:pt x="232592" y="157524"/>
                  <a:pt x="382261" y="182390"/>
                  <a:pt x="530991" y="167846"/>
                </a:cubicBezTo>
                <a:lnTo>
                  <a:pt x="529114" y="149078"/>
                </a:lnTo>
                <a:cubicBezTo>
                  <a:pt x="385076" y="163623"/>
                  <a:pt x="239630" y="139695"/>
                  <a:pt x="107791" y="81047"/>
                </a:cubicBezTo>
                <a:cubicBezTo>
                  <a:pt x="118582" y="58057"/>
                  <a:pt x="112013" y="29438"/>
                  <a:pt x="90431" y="13955"/>
                </a:cubicBezTo>
                <a:cubicBezTo>
                  <a:pt x="66034" y="-3874"/>
                  <a:pt x="31783" y="1756"/>
                  <a:pt x="13955" y="26153"/>
                </a:cubicBezTo>
                <a:cubicBezTo>
                  <a:pt x="-3874" y="50551"/>
                  <a:pt x="1756" y="84801"/>
                  <a:pt x="26153" y="102160"/>
                </a:cubicBezTo>
                <a:close/>
                <a:moveTo>
                  <a:pt x="79171" y="28968"/>
                </a:moveTo>
                <a:cubicBezTo>
                  <a:pt x="95123" y="40698"/>
                  <a:pt x="98876" y="63219"/>
                  <a:pt x="87147" y="79170"/>
                </a:cubicBezTo>
                <a:cubicBezTo>
                  <a:pt x="75417" y="95123"/>
                  <a:pt x="52897" y="98876"/>
                  <a:pt x="36944" y="87147"/>
                </a:cubicBezTo>
                <a:cubicBezTo>
                  <a:pt x="20992" y="75417"/>
                  <a:pt x="17239" y="52897"/>
                  <a:pt x="28968" y="36944"/>
                </a:cubicBezTo>
                <a:cubicBezTo>
                  <a:pt x="40698" y="20992"/>
                  <a:pt x="63218" y="17708"/>
                  <a:pt x="79171" y="2896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86" name="任意形状 85"/>
          <p:cNvSpPr/>
          <p:nvPr/>
        </p:nvSpPr>
        <p:spPr>
          <a:xfrm>
            <a:off x="4745580" y="4050502"/>
            <a:ext cx="1097880" cy="1097880"/>
          </a:xfrm>
          <a:custGeom>
            <a:avLst/>
            <a:gdLst>
              <a:gd name="connsiteX0" fmla="*/ 1094831 w 1097880"/>
              <a:gd name="connsiteY0" fmla="*/ 549175 h 1097880"/>
              <a:gd name="connsiteX1" fmla="*/ 549175 w 1097880"/>
              <a:gd name="connsiteY1" fmla="*/ 1094831 h 1097880"/>
              <a:gd name="connsiteX2" fmla="*/ 3519 w 1097880"/>
              <a:gd name="connsiteY2" fmla="*/ 549175 h 1097880"/>
              <a:gd name="connsiteX3" fmla="*/ 549175 w 1097880"/>
              <a:gd name="connsiteY3" fmla="*/ 3519 h 1097880"/>
              <a:gd name="connsiteX4" fmla="*/ 1094831 w 1097880"/>
              <a:gd name="connsiteY4" fmla="*/ 549175 h 109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880" h="1097880">
                <a:moveTo>
                  <a:pt x="1094831" y="549175"/>
                </a:moveTo>
                <a:cubicBezTo>
                  <a:pt x="1094831" y="850532"/>
                  <a:pt x="850532" y="1094831"/>
                  <a:pt x="549175" y="1094831"/>
                </a:cubicBezTo>
                <a:cubicBezTo>
                  <a:pt x="247817" y="1094831"/>
                  <a:pt x="3519" y="850532"/>
                  <a:pt x="3519" y="549175"/>
                </a:cubicBezTo>
                <a:cubicBezTo>
                  <a:pt x="3519" y="247817"/>
                  <a:pt x="247817" y="3519"/>
                  <a:pt x="549175" y="3519"/>
                </a:cubicBezTo>
                <a:cubicBezTo>
                  <a:pt x="850532" y="3519"/>
                  <a:pt x="1094831" y="247817"/>
                  <a:pt x="1094831" y="549175"/>
                </a:cubicBezTo>
                <a:close/>
              </a:path>
            </a:pathLst>
          </a:cu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84200"/>
            <a:endParaRPr lang="zh-CN" altLang="en-US" sz="3500" cap="all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87" name="任意形状 86"/>
          <p:cNvSpPr/>
          <p:nvPr/>
        </p:nvSpPr>
        <p:spPr>
          <a:xfrm>
            <a:off x="4832848" y="4137769"/>
            <a:ext cx="919592" cy="919592"/>
          </a:xfrm>
          <a:custGeom>
            <a:avLst/>
            <a:gdLst>
              <a:gd name="connsiteX0" fmla="*/ 920296 w 919592"/>
              <a:gd name="connsiteY0" fmla="*/ 461907 h 919592"/>
              <a:gd name="connsiteX1" fmla="*/ 461907 w 919592"/>
              <a:gd name="connsiteY1" fmla="*/ 920296 h 919592"/>
              <a:gd name="connsiteX2" fmla="*/ 3519 w 919592"/>
              <a:gd name="connsiteY2" fmla="*/ 461907 h 919592"/>
              <a:gd name="connsiteX3" fmla="*/ 461907 w 919592"/>
              <a:gd name="connsiteY3" fmla="*/ 3519 h 919592"/>
              <a:gd name="connsiteX4" fmla="*/ 920296 w 919592"/>
              <a:gd name="connsiteY4" fmla="*/ 461907 h 91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9592" h="919592">
                <a:moveTo>
                  <a:pt x="920296" y="461907"/>
                </a:moveTo>
                <a:cubicBezTo>
                  <a:pt x="920296" y="715068"/>
                  <a:pt x="715068" y="920296"/>
                  <a:pt x="461907" y="920296"/>
                </a:cubicBezTo>
                <a:cubicBezTo>
                  <a:pt x="208746" y="920296"/>
                  <a:pt x="3519" y="715069"/>
                  <a:pt x="3519" y="461907"/>
                </a:cubicBezTo>
                <a:cubicBezTo>
                  <a:pt x="3519" y="208747"/>
                  <a:pt x="208746" y="3519"/>
                  <a:pt x="461907" y="3519"/>
                </a:cubicBezTo>
                <a:cubicBezTo>
                  <a:pt x="715068" y="3519"/>
                  <a:pt x="920296" y="208746"/>
                  <a:pt x="920296" y="461907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584200"/>
            <a:endParaRPr lang="zh-CN" altLang="en-US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88" name="任意形状 87"/>
          <p:cNvSpPr/>
          <p:nvPr/>
        </p:nvSpPr>
        <p:spPr>
          <a:xfrm>
            <a:off x="6631772" y="4966340"/>
            <a:ext cx="309659" cy="478563"/>
          </a:xfrm>
          <a:custGeom>
            <a:avLst/>
            <a:gdLst>
              <a:gd name="connsiteX0" fmla="*/ 90228 w 309658"/>
              <a:gd name="connsiteY0" fmla="*/ 467537 h 478563"/>
              <a:gd name="connsiteX1" fmla="*/ 106649 w 309658"/>
              <a:gd name="connsiteY1" fmla="*/ 398568 h 478563"/>
              <a:gd name="connsiteX2" fmla="*/ 308396 w 309658"/>
              <a:gd name="connsiteY2" fmla="*/ 7741 h 478563"/>
              <a:gd name="connsiteX3" fmla="*/ 290098 w 309658"/>
              <a:gd name="connsiteY3" fmla="*/ 3519 h 478563"/>
              <a:gd name="connsiteX4" fmla="*/ 95389 w 309658"/>
              <a:gd name="connsiteY4" fmla="*/ 383085 h 478563"/>
              <a:gd name="connsiteX5" fmla="*/ 25950 w 309658"/>
              <a:gd name="connsiteY5" fmla="*/ 378863 h 478563"/>
              <a:gd name="connsiteX6" fmla="*/ 13751 w 309658"/>
              <a:gd name="connsiteY6" fmla="*/ 455339 h 478563"/>
              <a:gd name="connsiteX7" fmla="*/ 90228 w 309658"/>
              <a:gd name="connsiteY7" fmla="*/ 467537 h 478563"/>
              <a:gd name="connsiteX8" fmla="*/ 37210 w 309658"/>
              <a:gd name="connsiteY8" fmla="*/ 394345 h 478563"/>
              <a:gd name="connsiteX9" fmla="*/ 87413 w 309658"/>
              <a:gd name="connsiteY9" fmla="*/ 402322 h 478563"/>
              <a:gd name="connsiteX10" fmla="*/ 79436 w 309658"/>
              <a:gd name="connsiteY10" fmla="*/ 452524 h 478563"/>
              <a:gd name="connsiteX11" fmla="*/ 29234 w 309658"/>
              <a:gd name="connsiteY11" fmla="*/ 444548 h 478563"/>
              <a:gd name="connsiteX12" fmla="*/ 37210 w 309658"/>
              <a:gd name="connsiteY12" fmla="*/ 394345 h 478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9658" h="478563">
                <a:moveTo>
                  <a:pt x="90228" y="467537"/>
                </a:moveTo>
                <a:cubicBezTo>
                  <a:pt x="112279" y="451585"/>
                  <a:pt x="118848" y="422027"/>
                  <a:pt x="106649" y="398568"/>
                </a:cubicBezTo>
                <a:cubicBezTo>
                  <a:pt x="206584" y="288780"/>
                  <a:pt x="276492" y="153656"/>
                  <a:pt x="308396" y="7741"/>
                </a:cubicBezTo>
                <a:lnTo>
                  <a:pt x="290098" y="3519"/>
                </a:lnTo>
                <a:cubicBezTo>
                  <a:pt x="259132" y="145211"/>
                  <a:pt x="191571" y="276112"/>
                  <a:pt x="95389" y="383085"/>
                </a:cubicBezTo>
                <a:cubicBezTo>
                  <a:pt x="76622" y="365725"/>
                  <a:pt x="47532" y="363379"/>
                  <a:pt x="25950" y="378863"/>
                </a:cubicBezTo>
                <a:cubicBezTo>
                  <a:pt x="1553" y="396691"/>
                  <a:pt x="-3608" y="430941"/>
                  <a:pt x="13751" y="455339"/>
                </a:cubicBezTo>
                <a:cubicBezTo>
                  <a:pt x="32049" y="479736"/>
                  <a:pt x="66299" y="485366"/>
                  <a:pt x="90228" y="467537"/>
                </a:cubicBezTo>
                <a:close/>
                <a:moveTo>
                  <a:pt x="37210" y="394345"/>
                </a:moveTo>
                <a:cubicBezTo>
                  <a:pt x="53163" y="382616"/>
                  <a:pt x="75683" y="386369"/>
                  <a:pt x="87413" y="402322"/>
                </a:cubicBezTo>
                <a:cubicBezTo>
                  <a:pt x="99142" y="418274"/>
                  <a:pt x="95389" y="440794"/>
                  <a:pt x="79436" y="452524"/>
                </a:cubicBezTo>
                <a:cubicBezTo>
                  <a:pt x="63485" y="464253"/>
                  <a:pt x="40964" y="460500"/>
                  <a:pt x="29234" y="444548"/>
                </a:cubicBezTo>
                <a:cubicBezTo>
                  <a:pt x="17505" y="428596"/>
                  <a:pt x="21258" y="406075"/>
                  <a:pt x="37210" y="39434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89" name="任意形状 88"/>
          <p:cNvSpPr/>
          <p:nvPr/>
        </p:nvSpPr>
        <p:spPr>
          <a:xfrm>
            <a:off x="6374572" y="4050502"/>
            <a:ext cx="1097880" cy="1097880"/>
          </a:xfrm>
          <a:custGeom>
            <a:avLst/>
            <a:gdLst>
              <a:gd name="connsiteX0" fmla="*/ 1094831 w 1097880"/>
              <a:gd name="connsiteY0" fmla="*/ 549175 h 1097880"/>
              <a:gd name="connsiteX1" fmla="*/ 549175 w 1097880"/>
              <a:gd name="connsiteY1" fmla="*/ 1094831 h 1097880"/>
              <a:gd name="connsiteX2" fmla="*/ 3519 w 1097880"/>
              <a:gd name="connsiteY2" fmla="*/ 549175 h 1097880"/>
              <a:gd name="connsiteX3" fmla="*/ 549175 w 1097880"/>
              <a:gd name="connsiteY3" fmla="*/ 3519 h 1097880"/>
              <a:gd name="connsiteX4" fmla="*/ 1094831 w 1097880"/>
              <a:gd name="connsiteY4" fmla="*/ 549175 h 109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880" h="1097880">
                <a:moveTo>
                  <a:pt x="1094831" y="549175"/>
                </a:moveTo>
                <a:cubicBezTo>
                  <a:pt x="1094831" y="850532"/>
                  <a:pt x="850532" y="1094831"/>
                  <a:pt x="549175" y="1094831"/>
                </a:cubicBezTo>
                <a:cubicBezTo>
                  <a:pt x="247818" y="1094831"/>
                  <a:pt x="3519" y="850532"/>
                  <a:pt x="3519" y="549175"/>
                </a:cubicBezTo>
                <a:cubicBezTo>
                  <a:pt x="3519" y="247817"/>
                  <a:pt x="247818" y="3519"/>
                  <a:pt x="549175" y="3519"/>
                </a:cubicBezTo>
                <a:cubicBezTo>
                  <a:pt x="850532" y="3519"/>
                  <a:pt x="1094831" y="247817"/>
                  <a:pt x="1094831" y="549175"/>
                </a:cubicBezTo>
                <a:close/>
              </a:path>
            </a:pathLst>
          </a:cu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84200"/>
            <a:endParaRPr lang="zh-CN" altLang="en-US" sz="3500" cap="all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90" name="任意形状 89"/>
          <p:cNvSpPr/>
          <p:nvPr/>
        </p:nvSpPr>
        <p:spPr>
          <a:xfrm>
            <a:off x="6461840" y="4137769"/>
            <a:ext cx="919592" cy="919592"/>
          </a:xfrm>
          <a:custGeom>
            <a:avLst/>
            <a:gdLst>
              <a:gd name="connsiteX0" fmla="*/ 920296 w 919592"/>
              <a:gd name="connsiteY0" fmla="*/ 461907 h 919592"/>
              <a:gd name="connsiteX1" fmla="*/ 461907 w 919592"/>
              <a:gd name="connsiteY1" fmla="*/ 920296 h 919592"/>
              <a:gd name="connsiteX2" fmla="*/ 3519 w 919592"/>
              <a:gd name="connsiteY2" fmla="*/ 461907 h 919592"/>
              <a:gd name="connsiteX3" fmla="*/ 461907 w 919592"/>
              <a:gd name="connsiteY3" fmla="*/ 3519 h 919592"/>
              <a:gd name="connsiteX4" fmla="*/ 920296 w 919592"/>
              <a:gd name="connsiteY4" fmla="*/ 461907 h 91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9592" h="919592">
                <a:moveTo>
                  <a:pt x="920296" y="461907"/>
                </a:moveTo>
                <a:cubicBezTo>
                  <a:pt x="920296" y="715068"/>
                  <a:pt x="715068" y="920296"/>
                  <a:pt x="461907" y="920296"/>
                </a:cubicBezTo>
                <a:cubicBezTo>
                  <a:pt x="208746" y="920296"/>
                  <a:pt x="3519" y="715069"/>
                  <a:pt x="3519" y="461907"/>
                </a:cubicBezTo>
                <a:cubicBezTo>
                  <a:pt x="3519" y="208747"/>
                  <a:pt x="208746" y="3519"/>
                  <a:pt x="461907" y="3519"/>
                </a:cubicBezTo>
                <a:cubicBezTo>
                  <a:pt x="715068" y="3519"/>
                  <a:pt x="920296" y="208746"/>
                  <a:pt x="920296" y="461907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584200"/>
            <a:endParaRPr lang="zh-CN" altLang="en-US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91" name="任意形状 90"/>
          <p:cNvSpPr/>
          <p:nvPr/>
        </p:nvSpPr>
        <p:spPr>
          <a:xfrm>
            <a:off x="7776012" y="3146392"/>
            <a:ext cx="384727" cy="426953"/>
          </a:xfrm>
          <a:custGeom>
            <a:avLst/>
            <a:gdLst>
              <a:gd name="connsiteX0" fmla="*/ 382616 w 384727"/>
              <a:gd name="connsiteY0" fmla="*/ 353058 h 426953"/>
              <a:gd name="connsiteX1" fmla="*/ 322092 w 384727"/>
              <a:gd name="connsiteY1" fmla="*/ 315992 h 426953"/>
              <a:gd name="connsiteX2" fmla="*/ 12902 w 384727"/>
              <a:gd name="connsiteY2" fmla="*/ 3519 h 426953"/>
              <a:gd name="connsiteX3" fmla="*/ 3519 w 384727"/>
              <a:gd name="connsiteY3" fmla="*/ 19940 h 426953"/>
              <a:gd name="connsiteX4" fmla="*/ 304263 w 384727"/>
              <a:gd name="connsiteY4" fmla="*/ 322561 h 426953"/>
              <a:gd name="connsiteX5" fmla="*/ 278927 w 384727"/>
              <a:gd name="connsiteY5" fmla="*/ 387308 h 426953"/>
              <a:gd name="connsiteX6" fmla="*/ 347897 w 384727"/>
              <a:gd name="connsiteY6" fmla="*/ 422496 h 426953"/>
              <a:gd name="connsiteX7" fmla="*/ 382616 w 384727"/>
              <a:gd name="connsiteY7" fmla="*/ 353058 h 426953"/>
              <a:gd name="connsiteX8" fmla="*/ 296756 w 384727"/>
              <a:gd name="connsiteY8" fmla="*/ 381208 h 426953"/>
              <a:gd name="connsiteX9" fmla="*/ 319746 w 384727"/>
              <a:gd name="connsiteY9" fmla="*/ 336167 h 426953"/>
              <a:gd name="connsiteX10" fmla="*/ 364787 w 384727"/>
              <a:gd name="connsiteY10" fmla="*/ 359157 h 426953"/>
              <a:gd name="connsiteX11" fmla="*/ 341797 w 384727"/>
              <a:gd name="connsiteY11" fmla="*/ 404198 h 426953"/>
              <a:gd name="connsiteX12" fmla="*/ 296756 w 384727"/>
              <a:gd name="connsiteY12" fmla="*/ 381208 h 42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4727" h="426953">
                <a:moveTo>
                  <a:pt x="382616" y="353058"/>
                </a:moveTo>
                <a:cubicBezTo>
                  <a:pt x="374171" y="327253"/>
                  <a:pt x="348366" y="311770"/>
                  <a:pt x="322092" y="315992"/>
                </a:cubicBezTo>
                <a:cubicBezTo>
                  <a:pt x="248431" y="186968"/>
                  <a:pt x="141927" y="79057"/>
                  <a:pt x="12902" y="3519"/>
                </a:cubicBezTo>
                <a:lnTo>
                  <a:pt x="3519" y="19940"/>
                </a:lnTo>
                <a:cubicBezTo>
                  <a:pt x="128790" y="93132"/>
                  <a:pt x="232478" y="197759"/>
                  <a:pt x="304263" y="322561"/>
                </a:cubicBezTo>
                <a:cubicBezTo>
                  <a:pt x="281742" y="334760"/>
                  <a:pt x="270482" y="361972"/>
                  <a:pt x="278927" y="387308"/>
                </a:cubicBezTo>
                <a:cubicBezTo>
                  <a:pt x="288311" y="415928"/>
                  <a:pt x="319277" y="431880"/>
                  <a:pt x="347897" y="422496"/>
                </a:cubicBezTo>
                <a:cubicBezTo>
                  <a:pt x="376517" y="412644"/>
                  <a:pt x="392000" y="381678"/>
                  <a:pt x="382616" y="353058"/>
                </a:cubicBezTo>
                <a:close/>
                <a:moveTo>
                  <a:pt x="296756" y="381208"/>
                </a:moveTo>
                <a:cubicBezTo>
                  <a:pt x="290657" y="362441"/>
                  <a:pt x="300979" y="342267"/>
                  <a:pt x="319746" y="336167"/>
                </a:cubicBezTo>
                <a:cubicBezTo>
                  <a:pt x="338513" y="330068"/>
                  <a:pt x="358688" y="340390"/>
                  <a:pt x="364787" y="359157"/>
                </a:cubicBezTo>
                <a:cubicBezTo>
                  <a:pt x="370887" y="377924"/>
                  <a:pt x="360564" y="398099"/>
                  <a:pt x="341797" y="404198"/>
                </a:cubicBezTo>
                <a:cubicBezTo>
                  <a:pt x="323030" y="410298"/>
                  <a:pt x="302855" y="399976"/>
                  <a:pt x="296756" y="38120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92" name="任意形状 91"/>
          <p:cNvSpPr/>
          <p:nvPr/>
        </p:nvSpPr>
        <p:spPr>
          <a:xfrm>
            <a:off x="6878471" y="2500801"/>
            <a:ext cx="1097880" cy="1097880"/>
          </a:xfrm>
          <a:custGeom>
            <a:avLst/>
            <a:gdLst>
              <a:gd name="connsiteX0" fmla="*/ 1094831 w 1097880"/>
              <a:gd name="connsiteY0" fmla="*/ 549175 h 1097880"/>
              <a:gd name="connsiteX1" fmla="*/ 549175 w 1097880"/>
              <a:gd name="connsiteY1" fmla="*/ 1094831 h 1097880"/>
              <a:gd name="connsiteX2" fmla="*/ 3519 w 1097880"/>
              <a:gd name="connsiteY2" fmla="*/ 549175 h 1097880"/>
              <a:gd name="connsiteX3" fmla="*/ 549175 w 1097880"/>
              <a:gd name="connsiteY3" fmla="*/ 3519 h 1097880"/>
              <a:gd name="connsiteX4" fmla="*/ 1094831 w 1097880"/>
              <a:gd name="connsiteY4" fmla="*/ 549175 h 109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880" h="1097880">
                <a:moveTo>
                  <a:pt x="1094831" y="549175"/>
                </a:moveTo>
                <a:cubicBezTo>
                  <a:pt x="1094831" y="850532"/>
                  <a:pt x="850532" y="1094831"/>
                  <a:pt x="549175" y="1094831"/>
                </a:cubicBezTo>
                <a:cubicBezTo>
                  <a:pt x="247817" y="1094831"/>
                  <a:pt x="3519" y="850532"/>
                  <a:pt x="3519" y="549175"/>
                </a:cubicBezTo>
                <a:cubicBezTo>
                  <a:pt x="3519" y="247817"/>
                  <a:pt x="247817" y="3519"/>
                  <a:pt x="549175" y="3519"/>
                </a:cubicBezTo>
                <a:cubicBezTo>
                  <a:pt x="850532" y="3519"/>
                  <a:pt x="1094831" y="247817"/>
                  <a:pt x="1094831" y="549175"/>
                </a:cubicBezTo>
                <a:close/>
              </a:path>
            </a:pathLst>
          </a:cu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84200"/>
            <a:endParaRPr lang="zh-CN" altLang="en-US" sz="3500" cap="all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93" name="任意形状 92"/>
          <p:cNvSpPr/>
          <p:nvPr/>
        </p:nvSpPr>
        <p:spPr>
          <a:xfrm>
            <a:off x="6965738" y="2588069"/>
            <a:ext cx="919592" cy="919592"/>
          </a:xfrm>
          <a:custGeom>
            <a:avLst/>
            <a:gdLst>
              <a:gd name="connsiteX0" fmla="*/ 920296 w 919592"/>
              <a:gd name="connsiteY0" fmla="*/ 461907 h 919592"/>
              <a:gd name="connsiteX1" fmla="*/ 461907 w 919592"/>
              <a:gd name="connsiteY1" fmla="*/ 920296 h 919592"/>
              <a:gd name="connsiteX2" fmla="*/ 3519 w 919592"/>
              <a:gd name="connsiteY2" fmla="*/ 461907 h 919592"/>
              <a:gd name="connsiteX3" fmla="*/ 461907 w 919592"/>
              <a:gd name="connsiteY3" fmla="*/ 3519 h 919592"/>
              <a:gd name="connsiteX4" fmla="*/ 920296 w 919592"/>
              <a:gd name="connsiteY4" fmla="*/ 461907 h 91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9592" h="919592">
                <a:moveTo>
                  <a:pt x="920296" y="461907"/>
                </a:moveTo>
                <a:cubicBezTo>
                  <a:pt x="920296" y="715068"/>
                  <a:pt x="715069" y="920296"/>
                  <a:pt x="461907" y="920296"/>
                </a:cubicBezTo>
                <a:cubicBezTo>
                  <a:pt x="208747" y="920296"/>
                  <a:pt x="3519" y="715069"/>
                  <a:pt x="3519" y="461907"/>
                </a:cubicBezTo>
                <a:cubicBezTo>
                  <a:pt x="3519" y="208746"/>
                  <a:pt x="208746" y="3519"/>
                  <a:pt x="461907" y="3519"/>
                </a:cubicBezTo>
                <a:cubicBezTo>
                  <a:pt x="715068" y="3519"/>
                  <a:pt x="920296" y="208746"/>
                  <a:pt x="920296" y="461907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584200"/>
            <a:endParaRPr lang="zh-CN" altLang="en-US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94" name="任意形状 93"/>
          <p:cNvSpPr/>
          <p:nvPr/>
        </p:nvSpPr>
        <p:spPr>
          <a:xfrm>
            <a:off x="6312640" y="1532414"/>
            <a:ext cx="506714" cy="262741"/>
          </a:xfrm>
          <a:custGeom>
            <a:avLst/>
            <a:gdLst>
              <a:gd name="connsiteX0" fmla="*/ 450178 w 506714"/>
              <a:gd name="connsiteY0" fmla="*/ 3519 h 262740"/>
              <a:gd name="connsiteX1" fmla="*/ 396222 w 506714"/>
              <a:gd name="connsiteY1" fmla="*/ 49498 h 262740"/>
              <a:gd name="connsiteX2" fmla="*/ 3519 w 506714"/>
              <a:gd name="connsiteY2" fmla="*/ 247023 h 262740"/>
              <a:gd name="connsiteX3" fmla="*/ 16187 w 506714"/>
              <a:gd name="connsiteY3" fmla="*/ 261098 h 262740"/>
              <a:gd name="connsiteX4" fmla="*/ 396692 w 506714"/>
              <a:gd name="connsiteY4" fmla="*/ 68735 h 262740"/>
              <a:gd name="connsiteX5" fmla="*/ 450178 w 506714"/>
              <a:gd name="connsiteY5" fmla="*/ 112838 h 262740"/>
              <a:gd name="connsiteX6" fmla="*/ 504603 w 506714"/>
              <a:gd name="connsiteY6" fmla="*/ 58413 h 262740"/>
              <a:gd name="connsiteX7" fmla="*/ 450178 w 506714"/>
              <a:gd name="connsiteY7" fmla="*/ 3519 h 262740"/>
              <a:gd name="connsiteX8" fmla="*/ 450178 w 506714"/>
              <a:gd name="connsiteY8" fmla="*/ 94071 h 262740"/>
              <a:gd name="connsiteX9" fmla="*/ 414520 w 506714"/>
              <a:gd name="connsiteY9" fmla="*/ 58413 h 262740"/>
              <a:gd name="connsiteX10" fmla="*/ 450178 w 506714"/>
              <a:gd name="connsiteY10" fmla="*/ 22755 h 262740"/>
              <a:gd name="connsiteX11" fmla="*/ 485836 w 506714"/>
              <a:gd name="connsiteY11" fmla="*/ 58413 h 262740"/>
              <a:gd name="connsiteX12" fmla="*/ 450178 w 506714"/>
              <a:gd name="connsiteY12" fmla="*/ 94071 h 262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6714" h="262740">
                <a:moveTo>
                  <a:pt x="450178" y="3519"/>
                </a:moveTo>
                <a:cubicBezTo>
                  <a:pt x="422966" y="3519"/>
                  <a:pt x="400445" y="23694"/>
                  <a:pt x="396222" y="49498"/>
                </a:cubicBezTo>
                <a:cubicBezTo>
                  <a:pt x="250777" y="79526"/>
                  <a:pt x="115184" y="147557"/>
                  <a:pt x="3519" y="247023"/>
                </a:cubicBezTo>
                <a:lnTo>
                  <a:pt x="16187" y="261098"/>
                </a:lnTo>
                <a:cubicBezTo>
                  <a:pt x="124567" y="164917"/>
                  <a:pt x="255938" y="98293"/>
                  <a:pt x="396692" y="68735"/>
                </a:cubicBezTo>
                <a:cubicBezTo>
                  <a:pt x="401383" y="94071"/>
                  <a:pt x="423904" y="112838"/>
                  <a:pt x="450178" y="112838"/>
                </a:cubicBezTo>
                <a:cubicBezTo>
                  <a:pt x="480206" y="112838"/>
                  <a:pt x="504603" y="88440"/>
                  <a:pt x="504603" y="58413"/>
                </a:cubicBezTo>
                <a:cubicBezTo>
                  <a:pt x="504603" y="28385"/>
                  <a:pt x="480206" y="3519"/>
                  <a:pt x="450178" y="3519"/>
                </a:cubicBezTo>
                <a:close/>
                <a:moveTo>
                  <a:pt x="450178" y="94071"/>
                </a:moveTo>
                <a:cubicBezTo>
                  <a:pt x="430472" y="94071"/>
                  <a:pt x="414520" y="78118"/>
                  <a:pt x="414520" y="58413"/>
                </a:cubicBezTo>
                <a:cubicBezTo>
                  <a:pt x="414520" y="38707"/>
                  <a:pt x="430472" y="22755"/>
                  <a:pt x="450178" y="22755"/>
                </a:cubicBezTo>
                <a:cubicBezTo>
                  <a:pt x="469884" y="22755"/>
                  <a:pt x="485836" y="38707"/>
                  <a:pt x="485836" y="58413"/>
                </a:cubicBezTo>
                <a:cubicBezTo>
                  <a:pt x="485836" y="78118"/>
                  <a:pt x="469884" y="94071"/>
                  <a:pt x="450178" y="94071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95" name="任意形状 94"/>
          <p:cNvSpPr/>
          <p:nvPr/>
        </p:nvSpPr>
        <p:spPr>
          <a:xfrm>
            <a:off x="5560076" y="1543205"/>
            <a:ext cx="1097880" cy="1097880"/>
          </a:xfrm>
          <a:custGeom>
            <a:avLst/>
            <a:gdLst>
              <a:gd name="connsiteX0" fmla="*/ 1094831 w 1097880"/>
              <a:gd name="connsiteY0" fmla="*/ 549175 h 1097880"/>
              <a:gd name="connsiteX1" fmla="*/ 549175 w 1097880"/>
              <a:gd name="connsiteY1" fmla="*/ 1094831 h 1097880"/>
              <a:gd name="connsiteX2" fmla="*/ 3519 w 1097880"/>
              <a:gd name="connsiteY2" fmla="*/ 549175 h 1097880"/>
              <a:gd name="connsiteX3" fmla="*/ 549175 w 1097880"/>
              <a:gd name="connsiteY3" fmla="*/ 3519 h 1097880"/>
              <a:gd name="connsiteX4" fmla="*/ 1094831 w 1097880"/>
              <a:gd name="connsiteY4" fmla="*/ 549175 h 109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880" h="1097880">
                <a:moveTo>
                  <a:pt x="1094831" y="549175"/>
                </a:moveTo>
                <a:cubicBezTo>
                  <a:pt x="1094831" y="850532"/>
                  <a:pt x="850532" y="1094831"/>
                  <a:pt x="549175" y="1094831"/>
                </a:cubicBezTo>
                <a:cubicBezTo>
                  <a:pt x="247817" y="1094831"/>
                  <a:pt x="3519" y="850532"/>
                  <a:pt x="3519" y="549175"/>
                </a:cubicBezTo>
                <a:cubicBezTo>
                  <a:pt x="3519" y="247817"/>
                  <a:pt x="247817" y="3519"/>
                  <a:pt x="549175" y="3519"/>
                </a:cubicBezTo>
                <a:cubicBezTo>
                  <a:pt x="850532" y="3519"/>
                  <a:pt x="1094831" y="247817"/>
                  <a:pt x="1094831" y="549175"/>
                </a:cubicBezTo>
                <a:close/>
              </a:path>
            </a:pathLst>
          </a:cu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84200"/>
            <a:endParaRPr lang="zh-CN" altLang="en-US" sz="3500" cap="all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96" name="任意形状 95"/>
          <p:cNvSpPr/>
          <p:nvPr/>
        </p:nvSpPr>
        <p:spPr>
          <a:xfrm>
            <a:off x="5647344" y="1630473"/>
            <a:ext cx="919592" cy="919592"/>
          </a:xfrm>
          <a:custGeom>
            <a:avLst/>
            <a:gdLst>
              <a:gd name="connsiteX0" fmla="*/ 920296 w 919592"/>
              <a:gd name="connsiteY0" fmla="*/ 461907 h 919592"/>
              <a:gd name="connsiteX1" fmla="*/ 461907 w 919592"/>
              <a:gd name="connsiteY1" fmla="*/ 920296 h 919592"/>
              <a:gd name="connsiteX2" fmla="*/ 3519 w 919592"/>
              <a:gd name="connsiteY2" fmla="*/ 461907 h 919592"/>
              <a:gd name="connsiteX3" fmla="*/ 461907 w 919592"/>
              <a:gd name="connsiteY3" fmla="*/ 3519 h 919592"/>
              <a:gd name="connsiteX4" fmla="*/ 920296 w 919592"/>
              <a:gd name="connsiteY4" fmla="*/ 461907 h 91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9592" h="919592">
                <a:moveTo>
                  <a:pt x="920296" y="461907"/>
                </a:moveTo>
                <a:cubicBezTo>
                  <a:pt x="920296" y="715068"/>
                  <a:pt x="715069" y="920296"/>
                  <a:pt x="461907" y="920296"/>
                </a:cubicBezTo>
                <a:cubicBezTo>
                  <a:pt x="208747" y="920296"/>
                  <a:pt x="3519" y="715068"/>
                  <a:pt x="3519" y="461907"/>
                </a:cubicBezTo>
                <a:cubicBezTo>
                  <a:pt x="3519" y="208746"/>
                  <a:pt x="208746" y="3519"/>
                  <a:pt x="461907" y="3519"/>
                </a:cubicBezTo>
                <a:cubicBezTo>
                  <a:pt x="715068" y="3519"/>
                  <a:pt x="920296" y="208746"/>
                  <a:pt x="920296" y="461907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584200"/>
            <a:endParaRPr lang="zh-CN" altLang="en-US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6781350" y="1333377"/>
            <a:ext cx="35236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2. Business understanding</a:t>
            </a:r>
            <a:r>
              <a:rPr kumimoji="1" lang="zh-CN" altLang="en-US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 </a:t>
            </a:r>
            <a:endParaRPr kumimoji="1" lang="zh-CN" altLang="en-US" sz="2400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8110829" y="3300291"/>
            <a:ext cx="15271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3. Findings</a:t>
            </a:r>
            <a:endParaRPr kumimoji="1" lang="en-US" altLang="zh-CN" sz="2400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6761114" y="5189970"/>
            <a:ext cx="48209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4. Conclusion and Recommendations</a:t>
            </a:r>
            <a:endParaRPr kumimoji="1" lang="en-US" altLang="zh-CN" sz="2400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2205182" y="4394004"/>
            <a:ext cx="22440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5. Visualizations</a:t>
            </a:r>
            <a:r>
              <a:rPr kumimoji="1" lang="zh-CN" altLang="en-US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 </a:t>
            </a:r>
            <a:endParaRPr kumimoji="1" lang="zh-CN" altLang="en-US" sz="2400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-46278" y="1826838"/>
            <a:ext cx="44170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1. A</a:t>
            </a:r>
            <a:r>
              <a:rPr kumimoji="1" lang="zh-CN" altLang="en-US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ddress</a:t>
            </a:r>
            <a:r>
              <a:rPr kumimoji="1" lang="en-US" altLang="zh-CN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ing</a:t>
            </a:r>
            <a:r>
              <a:rPr kumimoji="1" lang="zh-CN" altLang="en-US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 </a:t>
            </a:r>
            <a:r>
              <a:rPr kumimoji="1" lang="en-US" altLang="zh-CN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R</a:t>
            </a:r>
            <a:r>
              <a:rPr kumimoji="1" lang="zh-CN" altLang="en-US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esearch </a:t>
            </a:r>
            <a:r>
              <a:rPr kumimoji="1" lang="en-US" altLang="zh-CN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Que</a:t>
            </a:r>
            <a:r>
              <a:rPr kumimoji="1" lang="zh-CN" altLang="en-US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st</a:t>
            </a:r>
            <a:r>
              <a:rPr kumimoji="1" lang="en-US" altLang="zh-CN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io</a:t>
            </a:r>
            <a:r>
              <a:rPr kumimoji="1" lang="zh-CN" altLang="en-US" sz="24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ns</a:t>
            </a:r>
            <a:endParaRPr kumimoji="1" lang="zh-CN" altLang="en-US" sz="2400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grpSp>
        <p:nvGrpSpPr>
          <p:cNvPr id="2" name="图形 98"/>
          <p:cNvGrpSpPr/>
          <p:nvPr/>
        </p:nvGrpSpPr>
        <p:grpSpPr>
          <a:xfrm>
            <a:off x="5891140" y="1874269"/>
            <a:ext cx="432000" cy="432000"/>
            <a:chOff x="5891140" y="2102868"/>
            <a:chExt cx="432000" cy="432000"/>
          </a:xfrm>
        </p:grpSpPr>
        <p:sp>
          <p:nvSpPr>
            <p:cNvPr id="3" name="任意多边形: 形状 2"/>
            <p:cNvSpPr/>
            <p:nvPr/>
          </p:nvSpPr>
          <p:spPr>
            <a:xfrm>
              <a:off x="5886436" y="2097640"/>
              <a:ext cx="438750" cy="438750"/>
            </a:xfrm>
            <a:custGeom>
              <a:avLst/>
              <a:gdLst>
                <a:gd name="connsiteX0" fmla="*/ 414245 w 438750"/>
                <a:gd name="connsiteY0" fmla="*/ 135303 h 438750"/>
                <a:gd name="connsiteX1" fmla="*/ 433753 w 438750"/>
                <a:gd name="connsiteY1" fmla="*/ 62223 h 438750"/>
                <a:gd name="connsiteX2" fmla="*/ 430721 w 438750"/>
                <a:gd name="connsiteY2" fmla="*/ 50944 h 438750"/>
                <a:gd name="connsiteX3" fmla="*/ 386826 w 438750"/>
                <a:gd name="connsiteY3" fmla="*/ 94839 h 438750"/>
                <a:gd name="connsiteX4" fmla="*/ 355759 w 438750"/>
                <a:gd name="connsiteY4" fmla="*/ 86972 h 438750"/>
                <a:gd name="connsiteX5" fmla="*/ 347895 w 438750"/>
                <a:gd name="connsiteY5" fmla="*/ 55908 h 438750"/>
                <a:gd name="connsiteX6" fmla="*/ 391790 w 438750"/>
                <a:gd name="connsiteY6" fmla="*/ 12017 h 438750"/>
                <a:gd name="connsiteX7" fmla="*/ 380511 w 438750"/>
                <a:gd name="connsiteY7" fmla="*/ 8981 h 438750"/>
                <a:gd name="connsiteX8" fmla="*/ 287920 w 438750"/>
                <a:gd name="connsiteY8" fmla="*/ 62211 h 438750"/>
                <a:gd name="connsiteX9" fmla="*/ 288625 w 438750"/>
                <a:gd name="connsiteY9" fmla="*/ 104018 h 438750"/>
                <a:gd name="connsiteX10" fmla="*/ 233241 w 438750"/>
                <a:gd name="connsiteY10" fmla="*/ 159403 h 438750"/>
                <a:gd name="connsiteX11" fmla="*/ 233272 w 438750"/>
                <a:gd name="connsiteY11" fmla="*/ 159434 h 438750"/>
                <a:gd name="connsiteX12" fmla="*/ 210705 w 438750"/>
                <a:gd name="connsiteY12" fmla="*/ 182001 h 438750"/>
                <a:gd name="connsiteX13" fmla="*/ 48149 w 438750"/>
                <a:gd name="connsiteY13" fmla="*/ 18467 h 438750"/>
                <a:gd name="connsiteX14" fmla="*/ 18368 w 438750"/>
                <a:gd name="connsiteY14" fmla="*/ 5062 h 438750"/>
                <a:gd name="connsiteX15" fmla="*/ 5062 w 438750"/>
                <a:gd name="connsiteY15" fmla="*/ 18371 h 438750"/>
                <a:gd name="connsiteX16" fmla="*/ 18440 w 438750"/>
                <a:gd name="connsiteY16" fmla="*/ 48143 h 438750"/>
                <a:gd name="connsiteX17" fmla="*/ 181011 w 438750"/>
                <a:gd name="connsiteY17" fmla="*/ 211695 h 438750"/>
                <a:gd name="connsiteX18" fmla="*/ 158445 w 438750"/>
                <a:gd name="connsiteY18" fmla="*/ 234261 h 438750"/>
                <a:gd name="connsiteX19" fmla="*/ 158414 w 438750"/>
                <a:gd name="connsiteY19" fmla="*/ 234229 h 438750"/>
                <a:gd name="connsiteX20" fmla="*/ 103006 w 438750"/>
                <a:gd name="connsiteY20" fmla="*/ 289637 h 438750"/>
                <a:gd name="connsiteX21" fmla="*/ 8674 w 438750"/>
                <a:gd name="connsiteY21" fmla="*/ 339710 h 438750"/>
                <a:gd name="connsiteX22" fmla="*/ 7969 w 438750"/>
                <a:gd name="connsiteY22" fmla="*/ 381523 h 438750"/>
                <a:gd name="connsiteX23" fmla="*/ 11001 w 438750"/>
                <a:gd name="connsiteY23" fmla="*/ 392802 h 438750"/>
                <a:gd name="connsiteX24" fmla="*/ 54896 w 438750"/>
                <a:gd name="connsiteY24" fmla="*/ 348904 h 438750"/>
                <a:gd name="connsiteX25" fmla="*/ 85963 w 438750"/>
                <a:gd name="connsiteY25" fmla="*/ 356771 h 438750"/>
                <a:gd name="connsiteX26" fmla="*/ 93827 w 438750"/>
                <a:gd name="connsiteY26" fmla="*/ 387838 h 438750"/>
                <a:gd name="connsiteX27" fmla="*/ 49932 w 438750"/>
                <a:gd name="connsiteY27" fmla="*/ 431733 h 438750"/>
                <a:gd name="connsiteX28" fmla="*/ 61211 w 438750"/>
                <a:gd name="connsiteY28" fmla="*/ 434765 h 438750"/>
                <a:gd name="connsiteX29" fmla="*/ 153802 w 438750"/>
                <a:gd name="connsiteY29" fmla="*/ 381536 h 438750"/>
                <a:gd name="connsiteX30" fmla="*/ 153097 w 438750"/>
                <a:gd name="connsiteY30" fmla="*/ 339728 h 438750"/>
                <a:gd name="connsiteX31" fmla="*/ 203703 w 438750"/>
                <a:gd name="connsiteY31" fmla="*/ 289123 h 438750"/>
                <a:gd name="connsiteX32" fmla="*/ 334461 w 438750"/>
                <a:gd name="connsiteY32" fmla="*/ 419884 h 438750"/>
                <a:gd name="connsiteX33" fmla="*/ 418866 w 438750"/>
                <a:gd name="connsiteY33" fmla="*/ 419884 h 438750"/>
                <a:gd name="connsiteX34" fmla="*/ 418866 w 438750"/>
                <a:gd name="connsiteY34" fmla="*/ 335479 h 438750"/>
                <a:gd name="connsiteX35" fmla="*/ 418866 w 438750"/>
                <a:gd name="connsiteY35" fmla="*/ 335479 h 438750"/>
                <a:gd name="connsiteX36" fmla="*/ 288104 w 438750"/>
                <a:gd name="connsiteY36" fmla="*/ 204718 h 438750"/>
                <a:gd name="connsiteX37" fmla="*/ 338715 w 438750"/>
                <a:gd name="connsiteY37" fmla="*/ 154106 h 438750"/>
                <a:gd name="connsiteX38" fmla="*/ 414245 w 438750"/>
                <a:gd name="connsiteY38" fmla="*/ 135303 h 438750"/>
                <a:gd name="connsiteX39" fmla="*/ 190555 w 438750"/>
                <a:gd name="connsiteY39" fmla="*/ 202147 h 438750"/>
                <a:gd name="connsiteX40" fmla="*/ 29745 w 438750"/>
                <a:gd name="connsiteY40" fmla="*/ 40371 h 438750"/>
                <a:gd name="connsiteX41" fmla="*/ 21192 w 438750"/>
                <a:gd name="connsiteY41" fmla="*/ 21331 h 438750"/>
                <a:gd name="connsiteX42" fmla="*/ 21327 w 438750"/>
                <a:gd name="connsiteY42" fmla="*/ 21199 h 438750"/>
                <a:gd name="connsiteX43" fmla="*/ 40331 w 438750"/>
                <a:gd name="connsiteY43" fmla="*/ 29752 h 438750"/>
                <a:gd name="connsiteX44" fmla="*/ 201158 w 438750"/>
                <a:gd name="connsiteY44" fmla="*/ 191548 h 438750"/>
                <a:gd name="connsiteX45" fmla="*/ 190555 w 438750"/>
                <a:gd name="connsiteY45" fmla="*/ 202147 h 438750"/>
                <a:gd name="connsiteX46" fmla="*/ 139037 w 438750"/>
                <a:gd name="connsiteY46" fmla="*/ 340258 h 438750"/>
                <a:gd name="connsiteX47" fmla="*/ 102518 w 438750"/>
                <a:gd name="connsiteY47" fmla="*/ 419973 h 438750"/>
                <a:gd name="connsiteX48" fmla="*/ 77021 w 438750"/>
                <a:gd name="connsiteY48" fmla="*/ 423734 h 438750"/>
                <a:gd name="connsiteX49" fmla="*/ 108797 w 438750"/>
                <a:gd name="connsiteY49" fmla="*/ 391958 h 438750"/>
                <a:gd name="connsiteX50" fmla="*/ 97077 w 438750"/>
                <a:gd name="connsiteY50" fmla="*/ 345657 h 438750"/>
                <a:gd name="connsiteX51" fmla="*/ 50776 w 438750"/>
                <a:gd name="connsiteY51" fmla="*/ 333934 h 438750"/>
                <a:gd name="connsiteX52" fmla="*/ 19001 w 438750"/>
                <a:gd name="connsiteY52" fmla="*/ 365713 h 438750"/>
                <a:gd name="connsiteX53" fmla="*/ 76972 w 438750"/>
                <a:gd name="connsiteY53" fmla="*/ 299935 h 438750"/>
                <a:gd name="connsiteX54" fmla="*/ 102476 w 438750"/>
                <a:gd name="connsiteY54" fmla="*/ 303697 h 438750"/>
                <a:gd name="connsiteX55" fmla="*/ 106533 w 438750"/>
                <a:gd name="connsiteY55" fmla="*/ 305203 h 438750"/>
                <a:gd name="connsiteX56" fmla="*/ 163155 w 438750"/>
                <a:gd name="connsiteY56" fmla="*/ 248578 h 438750"/>
                <a:gd name="connsiteX57" fmla="*/ 169010 w 438750"/>
                <a:gd name="connsiteY57" fmla="*/ 254433 h 438750"/>
                <a:gd name="connsiteX58" fmla="*/ 202714 w 438750"/>
                <a:gd name="connsiteY58" fmla="*/ 254163 h 438750"/>
                <a:gd name="connsiteX59" fmla="*/ 202573 w 438750"/>
                <a:gd name="connsiteY59" fmla="*/ 271163 h 438750"/>
                <a:gd name="connsiteX60" fmla="*/ 137531 w 438750"/>
                <a:gd name="connsiteY60" fmla="*/ 336201 h 438750"/>
                <a:gd name="connsiteX61" fmla="*/ 139037 w 438750"/>
                <a:gd name="connsiteY61" fmla="*/ 340258 h 438750"/>
                <a:gd name="connsiteX62" fmla="*/ 409330 w 438750"/>
                <a:gd name="connsiteY62" fmla="*/ 410329 h 438750"/>
                <a:gd name="connsiteX63" fmla="*/ 344006 w 438750"/>
                <a:gd name="connsiteY63" fmla="*/ 410339 h 438750"/>
                <a:gd name="connsiteX64" fmla="*/ 215980 w 438750"/>
                <a:gd name="connsiteY64" fmla="*/ 282310 h 438750"/>
                <a:gd name="connsiteX65" fmla="*/ 216326 w 438750"/>
                <a:gd name="connsiteY65" fmla="*/ 240551 h 438750"/>
                <a:gd name="connsiteX66" fmla="*/ 174554 w 438750"/>
                <a:gd name="connsiteY66" fmla="*/ 240887 h 438750"/>
                <a:gd name="connsiteX67" fmla="*/ 172731 w 438750"/>
                <a:gd name="connsiteY67" fmla="*/ 239065 h 438750"/>
                <a:gd name="connsiteX68" fmla="*/ 190527 w 438750"/>
                <a:gd name="connsiteY68" fmla="*/ 221268 h 438750"/>
                <a:gd name="connsiteX69" fmla="*/ 190529 w 438750"/>
                <a:gd name="connsiteY69" fmla="*/ 221270 h 438750"/>
                <a:gd name="connsiteX70" fmla="*/ 220222 w 438750"/>
                <a:gd name="connsiteY70" fmla="*/ 191574 h 438750"/>
                <a:gd name="connsiteX71" fmla="*/ 238046 w 438750"/>
                <a:gd name="connsiteY71" fmla="*/ 173750 h 438750"/>
                <a:gd name="connsiteX72" fmla="*/ 239868 w 438750"/>
                <a:gd name="connsiteY72" fmla="*/ 175572 h 438750"/>
                <a:gd name="connsiteX73" fmla="*/ 239532 w 438750"/>
                <a:gd name="connsiteY73" fmla="*/ 217341 h 438750"/>
                <a:gd name="connsiteX74" fmla="*/ 281291 w 438750"/>
                <a:gd name="connsiteY74" fmla="*/ 216995 h 438750"/>
                <a:gd name="connsiteX75" fmla="*/ 409321 w 438750"/>
                <a:gd name="connsiteY75" fmla="*/ 345024 h 438750"/>
                <a:gd name="connsiteX76" fmla="*/ 409330 w 438750"/>
                <a:gd name="connsiteY76" fmla="*/ 410329 h 438750"/>
                <a:gd name="connsiteX77" fmla="*/ 270144 w 438750"/>
                <a:gd name="connsiteY77" fmla="*/ 203588 h 438750"/>
                <a:gd name="connsiteX78" fmla="*/ 253144 w 438750"/>
                <a:gd name="connsiteY78" fmla="*/ 203729 h 438750"/>
                <a:gd name="connsiteX79" fmla="*/ 253414 w 438750"/>
                <a:gd name="connsiteY79" fmla="*/ 170029 h 438750"/>
                <a:gd name="connsiteX80" fmla="*/ 247559 w 438750"/>
                <a:gd name="connsiteY80" fmla="*/ 164174 h 438750"/>
                <a:gd name="connsiteX81" fmla="*/ 304188 w 438750"/>
                <a:gd name="connsiteY81" fmla="*/ 107545 h 438750"/>
                <a:gd name="connsiteX82" fmla="*/ 302685 w 438750"/>
                <a:gd name="connsiteY82" fmla="*/ 103488 h 438750"/>
                <a:gd name="connsiteX83" fmla="*/ 339210 w 438750"/>
                <a:gd name="connsiteY83" fmla="*/ 23770 h 438750"/>
                <a:gd name="connsiteX84" fmla="*/ 364700 w 438750"/>
                <a:gd name="connsiteY84" fmla="*/ 20009 h 438750"/>
                <a:gd name="connsiteX85" fmla="*/ 332925 w 438750"/>
                <a:gd name="connsiteY85" fmla="*/ 51788 h 438750"/>
                <a:gd name="connsiteX86" fmla="*/ 344645 w 438750"/>
                <a:gd name="connsiteY86" fmla="*/ 98086 h 438750"/>
                <a:gd name="connsiteX87" fmla="*/ 390946 w 438750"/>
                <a:gd name="connsiteY87" fmla="*/ 109809 h 438750"/>
                <a:gd name="connsiteX88" fmla="*/ 422721 w 438750"/>
                <a:gd name="connsiteY88" fmla="*/ 78034 h 438750"/>
                <a:gd name="connsiteX89" fmla="*/ 364747 w 438750"/>
                <a:gd name="connsiteY89" fmla="*/ 143808 h 438750"/>
                <a:gd name="connsiteX90" fmla="*/ 339246 w 438750"/>
                <a:gd name="connsiteY90" fmla="*/ 140046 h 438750"/>
                <a:gd name="connsiteX91" fmla="*/ 335189 w 438750"/>
                <a:gd name="connsiteY91" fmla="*/ 138540 h 438750"/>
                <a:gd name="connsiteX92" fmla="*/ 270144 w 438750"/>
                <a:gd name="connsiteY92" fmla="*/ 203588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438750" h="438750">
                  <a:moveTo>
                    <a:pt x="414245" y="135303"/>
                  </a:moveTo>
                  <a:cubicBezTo>
                    <a:pt x="433307" y="116161"/>
                    <a:pt x="440740" y="88319"/>
                    <a:pt x="433753" y="62223"/>
                  </a:cubicBezTo>
                  <a:lnTo>
                    <a:pt x="430721" y="50944"/>
                  </a:lnTo>
                  <a:lnTo>
                    <a:pt x="386826" y="94839"/>
                  </a:lnTo>
                  <a:lnTo>
                    <a:pt x="355759" y="86972"/>
                  </a:lnTo>
                  <a:lnTo>
                    <a:pt x="347895" y="55908"/>
                  </a:lnTo>
                  <a:lnTo>
                    <a:pt x="391790" y="12017"/>
                  </a:lnTo>
                  <a:lnTo>
                    <a:pt x="380511" y="8981"/>
                  </a:lnTo>
                  <a:cubicBezTo>
                    <a:pt x="340244" y="-1888"/>
                    <a:pt x="298790" y="21943"/>
                    <a:pt x="287920" y="62211"/>
                  </a:cubicBezTo>
                  <a:cubicBezTo>
                    <a:pt x="284215" y="75935"/>
                    <a:pt x="284460" y="90426"/>
                    <a:pt x="288625" y="104018"/>
                  </a:cubicBezTo>
                  <a:lnTo>
                    <a:pt x="233241" y="159403"/>
                  </a:lnTo>
                  <a:lnTo>
                    <a:pt x="233272" y="159434"/>
                  </a:lnTo>
                  <a:lnTo>
                    <a:pt x="210705" y="182001"/>
                  </a:lnTo>
                  <a:lnTo>
                    <a:pt x="48149" y="18467"/>
                  </a:lnTo>
                  <a:lnTo>
                    <a:pt x="18368" y="5062"/>
                  </a:lnTo>
                  <a:lnTo>
                    <a:pt x="5062" y="18371"/>
                  </a:lnTo>
                  <a:lnTo>
                    <a:pt x="18440" y="48143"/>
                  </a:lnTo>
                  <a:lnTo>
                    <a:pt x="181011" y="211695"/>
                  </a:lnTo>
                  <a:lnTo>
                    <a:pt x="158445" y="234261"/>
                  </a:lnTo>
                  <a:lnTo>
                    <a:pt x="158414" y="234229"/>
                  </a:lnTo>
                  <a:lnTo>
                    <a:pt x="103006" y="289637"/>
                  </a:lnTo>
                  <a:cubicBezTo>
                    <a:pt x="63130" y="277415"/>
                    <a:pt x="20896" y="299833"/>
                    <a:pt x="8674" y="339710"/>
                  </a:cubicBezTo>
                  <a:cubicBezTo>
                    <a:pt x="4508" y="353303"/>
                    <a:pt x="4263" y="367797"/>
                    <a:pt x="7969" y="381523"/>
                  </a:cubicBezTo>
                  <a:lnTo>
                    <a:pt x="11001" y="392802"/>
                  </a:lnTo>
                  <a:lnTo>
                    <a:pt x="54896" y="348904"/>
                  </a:lnTo>
                  <a:lnTo>
                    <a:pt x="85963" y="356771"/>
                  </a:lnTo>
                  <a:lnTo>
                    <a:pt x="93827" y="387838"/>
                  </a:lnTo>
                  <a:lnTo>
                    <a:pt x="49932" y="431733"/>
                  </a:lnTo>
                  <a:lnTo>
                    <a:pt x="61211" y="434765"/>
                  </a:lnTo>
                  <a:cubicBezTo>
                    <a:pt x="101478" y="445635"/>
                    <a:pt x="142933" y="421803"/>
                    <a:pt x="153802" y="381536"/>
                  </a:cubicBezTo>
                  <a:cubicBezTo>
                    <a:pt x="157507" y="367811"/>
                    <a:pt x="157262" y="353320"/>
                    <a:pt x="153097" y="339728"/>
                  </a:cubicBezTo>
                  <a:lnTo>
                    <a:pt x="203703" y="289123"/>
                  </a:lnTo>
                  <a:lnTo>
                    <a:pt x="334461" y="419884"/>
                  </a:lnTo>
                  <a:cubicBezTo>
                    <a:pt x="357769" y="443192"/>
                    <a:pt x="395558" y="443192"/>
                    <a:pt x="418866" y="419884"/>
                  </a:cubicBezTo>
                  <a:cubicBezTo>
                    <a:pt x="442173" y="396576"/>
                    <a:pt x="442173" y="358787"/>
                    <a:pt x="418866" y="335479"/>
                  </a:cubicBezTo>
                  <a:lnTo>
                    <a:pt x="418866" y="335479"/>
                  </a:lnTo>
                  <a:lnTo>
                    <a:pt x="288104" y="204718"/>
                  </a:lnTo>
                  <a:lnTo>
                    <a:pt x="338715" y="154106"/>
                  </a:lnTo>
                  <a:cubicBezTo>
                    <a:pt x="365433" y="162239"/>
                    <a:pt x="394459" y="155013"/>
                    <a:pt x="414245" y="135303"/>
                  </a:cubicBezTo>
                  <a:close/>
                  <a:moveTo>
                    <a:pt x="190555" y="202147"/>
                  </a:moveTo>
                  <a:lnTo>
                    <a:pt x="29745" y="40371"/>
                  </a:lnTo>
                  <a:lnTo>
                    <a:pt x="21192" y="21331"/>
                  </a:lnTo>
                  <a:lnTo>
                    <a:pt x="21327" y="21199"/>
                  </a:lnTo>
                  <a:lnTo>
                    <a:pt x="40331" y="29752"/>
                  </a:lnTo>
                  <a:lnTo>
                    <a:pt x="201158" y="191548"/>
                  </a:lnTo>
                  <a:lnTo>
                    <a:pt x="190555" y="202147"/>
                  </a:lnTo>
                  <a:close/>
                  <a:moveTo>
                    <a:pt x="139037" y="340258"/>
                  </a:moveTo>
                  <a:cubicBezTo>
                    <a:pt x="150965" y="372356"/>
                    <a:pt x="134615" y="408045"/>
                    <a:pt x="102518" y="419973"/>
                  </a:cubicBezTo>
                  <a:cubicBezTo>
                    <a:pt x="94376" y="422999"/>
                    <a:pt x="85690" y="424280"/>
                    <a:pt x="77021" y="423734"/>
                  </a:cubicBezTo>
                  <a:lnTo>
                    <a:pt x="108797" y="391958"/>
                  </a:lnTo>
                  <a:lnTo>
                    <a:pt x="97077" y="345657"/>
                  </a:lnTo>
                  <a:lnTo>
                    <a:pt x="50776" y="333934"/>
                  </a:lnTo>
                  <a:lnTo>
                    <a:pt x="19001" y="365713"/>
                  </a:lnTo>
                  <a:cubicBezTo>
                    <a:pt x="16845" y="331540"/>
                    <a:pt x="42800" y="302091"/>
                    <a:pt x="76972" y="299935"/>
                  </a:cubicBezTo>
                  <a:cubicBezTo>
                    <a:pt x="85643" y="299388"/>
                    <a:pt x="94332" y="300670"/>
                    <a:pt x="102476" y="303697"/>
                  </a:cubicBezTo>
                  <a:lnTo>
                    <a:pt x="106533" y="305203"/>
                  </a:lnTo>
                  <a:lnTo>
                    <a:pt x="163155" y="248578"/>
                  </a:lnTo>
                  <a:lnTo>
                    <a:pt x="169010" y="254433"/>
                  </a:lnTo>
                  <a:lnTo>
                    <a:pt x="202714" y="254163"/>
                  </a:lnTo>
                  <a:lnTo>
                    <a:pt x="202573" y="271163"/>
                  </a:lnTo>
                  <a:lnTo>
                    <a:pt x="137531" y="336201"/>
                  </a:lnTo>
                  <a:lnTo>
                    <a:pt x="139037" y="340258"/>
                  </a:lnTo>
                  <a:close/>
                  <a:moveTo>
                    <a:pt x="409330" y="410329"/>
                  </a:moveTo>
                  <a:cubicBezTo>
                    <a:pt x="391282" y="428341"/>
                    <a:pt x="362060" y="428345"/>
                    <a:pt x="344006" y="410339"/>
                  </a:cubicBezTo>
                  <a:lnTo>
                    <a:pt x="215980" y="282310"/>
                  </a:lnTo>
                  <a:lnTo>
                    <a:pt x="216326" y="240551"/>
                  </a:lnTo>
                  <a:lnTo>
                    <a:pt x="174554" y="240887"/>
                  </a:lnTo>
                  <a:lnTo>
                    <a:pt x="172731" y="239065"/>
                  </a:lnTo>
                  <a:lnTo>
                    <a:pt x="190527" y="221268"/>
                  </a:lnTo>
                  <a:lnTo>
                    <a:pt x="190529" y="221270"/>
                  </a:lnTo>
                  <a:lnTo>
                    <a:pt x="220222" y="191574"/>
                  </a:lnTo>
                  <a:lnTo>
                    <a:pt x="238046" y="173750"/>
                  </a:lnTo>
                  <a:lnTo>
                    <a:pt x="239868" y="175572"/>
                  </a:lnTo>
                  <a:lnTo>
                    <a:pt x="239532" y="217341"/>
                  </a:lnTo>
                  <a:lnTo>
                    <a:pt x="281291" y="216995"/>
                  </a:lnTo>
                  <a:lnTo>
                    <a:pt x="409321" y="345024"/>
                  </a:lnTo>
                  <a:cubicBezTo>
                    <a:pt x="427327" y="363067"/>
                    <a:pt x="427332" y="392281"/>
                    <a:pt x="409330" y="410329"/>
                  </a:cubicBezTo>
                  <a:close/>
                  <a:moveTo>
                    <a:pt x="270144" y="203588"/>
                  </a:moveTo>
                  <a:lnTo>
                    <a:pt x="253144" y="203729"/>
                  </a:lnTo>
                  <a:lnTo>
                    <a:pt x="253414" y="170029"/>
                  </a:lnTo>
                  <a:lnTo>
                    <a:pt x="247559" y="164174"/>
                  </a:lnTo>
                  <a:lnTo>
                    <a:pt x="304188" y="107545"/>
                  </a:lnTo>
                  <a:lnTo>
                    <a:pt x="302685" y="103488"/>
                  </a:lnTo>
                  <a:cubicBezTo>
                    <a:pt x="290757" y="71388"/>
                    <a:pt x="307110" y="35697"/>
                    <a:pt x="339210" y="23770"/>
                  </a:cubicBezTo>
                  <a:cubicBezTo>
                    <a:pt x="347350" y="20745"/>
                    <a:pt x="356034" y="19464"/>
                    <a:pt x="364700" y="20009"/>
                  </a:cubicBezTo>
                  <a:lnTo>
                    <a:pt x="332925" y="51788"/>
                  </a:lnTo>
                  <a:lnTo>
                    <a:pt x="344645" y="98086"/>
                  </a:lnTo>
                  <a:lnTo>
                    <a:pt x="390946" y="109809"/>
                  </a:lnTo>
                  <a:lnTo>
                    <a:pt x="422721" y="78034"/>
                  </a:lnTo>
                  <a:cubicBezTo>
                    <a:pt x="424875" y="112206"/>
                    <a:pt x="398919" y="141654"/>
                    <a:pt x="364747" y="143808"/>
                  </a:cubicBezTo>
                  <a:cubicBezTo>
                    <a:pt x="356077" y="144354"/>
                    <a:pt x="347389" y="143072"/>
                    <a:pt x="339246" y="140046"/>
                  </a:cubicBezTo>
                  <a:lnTo>
                    <a:pt x="335189" y="138540"/>
                  </a:lnTo>
                  <a:lnTo>
                    <a:pt x="270144" y="203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" name="任意多边形: 形状 3"/>
            <p:cNvSpPr/>
            <p:nvPr/>
          </p:nvSpPr>
          <p:spPr>
            <a:xfrm>
              <a:off x="6113094" y="2325318"/>
              <a:ext cx="155250" cy="155250"/>
            </a:xfrm>
            <a:custGeom>
              <a:avLst/>
              <a:gdLst>
                <a:gd name="connsiteX0" fmla="*/ 11985 w 155250"/>
                <a:gd name="connsiteY0" fmla="*/ 11987 h 155250"/>
                <a:gd name="connsiteX1" fmla="*/ 11978 w 155250"/>
                <a:gd name="connsiteY1" fmla="*/ 45457 h 155250"/>
                <a:gd name="connsiteX2" fmla="*/ 115828 w 155250"/>
                <a:gd name="connsiteY2" fmla="*/ 149301 h 155250"/>
                <a:gd name="connsiteX3" fmla="*/ 132565 w 155250"/>
                <a:gd name="connsiteY3" fmla="*/ 156235 h 155250"/>
                <a:gd name="connsiteX4" fmla="*/ 132568 w 155250"/>
                <a:gd name="connsiteY4" fmla="*/ 156235 h 155250"/>
                <a:gd name="connsiteX5" fmla="*/ 156236 w 155250"/>
                <a:gd name="connsiteY5" fmla="*/ 132565 h 155250"/>
                <a:gd name="connsiteX6" fmla="*/ 149301 w 155250"/>
                <a:gd name="connsiteY6" fmla="*/ 115828 h 155250"/>
                <a:gd name="connsiteX7" fmla="*/ 45458 w 155250"/>
                <a:gd name="connsiteY7" fmla="*/ 11980 h 155250"/>
                <a:gd name="connsiteX8" fmla="*/ 11985 w 155250"/>
                <a:gd name="connsiteY8" fmla="*/ 11987 h 155250"/>
                <a:gd name="connsiteX9" fmla="*/ 142736 w 155250"/>
                <a:gd name="connsiteY9" fmla="*/ 132564 h 155250"/>
                <a:gd name="connsiteX10" fmla="*/ 139753 w 155250"/>
                <a:gd name="connsiteY10" fmla="*/ 139756 h 155250"/>
                <a:gd name="connsiteX11" fmla="*/ 125373 w 155250"/>
                <a:gd name="connsiteY11" fmla="*/ 139756 h 155250"/>
                <a:gd name="connsiteX12" fmla="*/ 21526 w 155250"/>
                <a:gd name="connsiteY12" fmla="*/ 35912 h 155250"/>
                <a:gd name="connsiteX13" fmla="*/ 21530 w 155250"/>
                <a:gd name="connsiteY13" fmla="*/ 35912 h 155250"/>
                <a:gd name="connsiteX14" fmla="*/ 21543 w 155250"/>
                <a:gd name="connsiteY14" fmla="*/ 21527 h 155250"/>
                <a:gd name="connsiteX15" fmla="*/ 35913 w 155250"/>
                <a:gd name="connsiteY15" fmla="*/ 21525 h 155250"/>
                <a:gd name="connsiteX16" fmla="*/ 139757 w 155250"/>
                <a:gd name="connsiteY16" fmla="*/ 125376 h 155250"/>
                <a:gd name="connsiteX17" fmla="*/ 142736 w 155250"/>
                <a:gd name="connsiteY17" fmla="*/ 132564 h 15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50" h="155250">
                  <a:moveTo>
                    <a:pt x="11985" y="11987"/>
                  </a:moveTo>
                  <a:cubicBezTo>
                    <a:pt x="2757" y="21235"/>
                    <a:pt x="2754" y="36205"/>
                    <a:pt x="11978" y="45457"/>
                  </a:cubicBezTo>
                  <a:lnTo>
                    <a:pt x="115828" y="149301"/>
                  </a:lnTo>
                  <a:cubicBezTo>
                    <a:pt x="120257" y="153755"/>
                    <a:pt x="126284" y="156253"/>
                    <a:pt x="132565" y="156235"/>
                  </a:cubicBezTo>
                  <a:lnTo>
                    <a:pt x="132568" y="156235"/>
                  </a:lnTo>
                  <a:cubicBezTo>
                    <a:pt x="145640" y="156235"/>
                    <a:pt x="156237" y="145637"/>
                    <a:pt x="156236" y="132565"/>
                  </a:cubicBezTo>
                  <a:cubicBezTo>
                    <a:pt x="156236" y="126287"/>
                    <a:pt x="153741" y="120266"/>
                    <a:pt x="149301" y="115828"/>
                  </a:cubicBezTo>
                  <a:lnTo>
                    <a:pt x="45458" y="11980"/>
                  </a:lnTo>
                  <a:cubicBezTo>
                    <a:pt x="36206" y="2754"/>
                    <a:pt x="21232" y="2757"/>
                    <a:pt x="11985" y="11987"/>
                  </a:cubicBezTo>
                  <a:close/>
                  <a:moveTo>
                    <a:pt x="142736" y="132564"/>
                  </a:moveTo>
                  <a:cubicBezTo>
                    <a:pt x="142744" y="135264"/>
                    <a:pt x="141669" y="137854"/>
                    <a:pt x="139753" y="139756"/>
                  </a:cubicBezTo>
                  <a:cubicBezTo>
                    <a:pt x="135730" y="143599"/>
                    <a:pt x="129396" y="143599"/>
                    <a:pt x="125373" y="139756"/>
                  </a:cubicBezTo>
                  <a:lnTo>
                    <a:pt x="21526" y="35912"/>
                  </a:lnTo>
                  <a:lnTo>
                    <a:pt x="21530" y="35912"/>
                  </a:lnTo>
                  <a:cubicBezTo>
                    <a:pt x="17561" y="31936"/>
                    <a:pt x="17567" y="25496"/>
                    <a:pt x="21543" y="21527"/>
                  </a:cubicBezTo>
                  <a:cubicBezTo>
                    <a:pt x="25513" y="17564"/>
                    <a:pt x="31942" y="17564"/>
                    <a:pt x="35913" y="21525"/>
                  </a:cubicBezTo>
                  <a:lnTo>
                    <a:pt x="139757" y="125376"/>
                  </a:lnTo>
                  <a:cubicBezTo>
                    <a:pt x="141671" y="127277"/>
                    <a:pt x="142744" y="129866"/>
                    <a:pt x="142736" y="13256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5" name="图形 99"/>
          <p:cNvSpPr/>
          <p:nvPr/>
        </p:nvSpPr>
        <p:spPr>
          <a:xfrm>
            <a:off x="7204167" y="2826783"/>
            <a:ext cx="438750" cy="438750"/>
          </a:xfrm>
          <a:custGeom>
            <a:avLst/>
            <a:gdLst>
              <a:gd name="connsiteX0" fmla="*/ 279060 w 438750"/>
              <a:gd name="connsiteY0" fmla="*/ 74125 h 438750"/>
              <a:gd name="connsiteX1" fmla="*/ 279060 w 438750"/>
              <a:gd name="connsiteY1" fmla="*/ 29076 h 438750"/>
              <a:gd name="connsiteX2" fmla="*/ 255047 w 438750"/>
              <a:gd name="connsiteY2" fmla="*/ 5063 h 438750"/>
              <a:gd name="connsiteX3" fmla="*/ 5063 w 438750"/>
              <a:gd name="connsiteY3" fmla="*/ 5089 h 438750"/>
              <a:gd name="connsiteX4" fmla="*/ 5063 w 438750"/>
              <a:gd name="connsiteY4" fmla="*/ 437089 h 438750"/>
              <a:gd name="connsiteX5" fmla="*/ 18563 w 438750"/>
              <a:gd name="connsiteY5" fmla="*/ 437089 h 438750"/>
              <a:gd name="connsiteX6" fmla="*/ 18563 w 438750"/>
              <a:gd name="connsiteY6" fmla="*/ 234614 h 438750"/>
              <a:gd name="connsiteX7" fmla="*/ 32079 w 438750"/>
              <a:gd name="connsiteY7" fmla="*/ 234612 h 438750"/>
              <a:gd name="connsiteX8" fmla="*/ 32079 w 438750"/>
              <a:gd name="connsiteY8" fmla="*/ 403352 h 438750"/>
              <a:gd name="connsiteX9" fmla="*/ 65829 w 438750"/>
              <a:gd name="connsiteY9" fmla="*/ 437102 h 438750"/>
              <a:gd name="connsiteX10" fmla="*/ 111424 w 438750"/>
              <a:gd name="connsiteY10" fmla="*/ 437102 h 438750"/>
              <a:gd name="connsiteX11" fmla="*/ 130518 w 438750"/>
              <a:gd name="connsiteY11" fmla="*/ 429192 h 438750"/>
              <a:gd name="connsiteX12" fmla="*/ 173862 w 438750"/>
              <a:gd name="connsiteY12" fmla="*/ 385851 h 438750"/>
              <a:gd name="connsiteX13" fmla="*/ 191455 w 438750"/>
              <a:gd name="connsiteY13" fmla="*/ 403151 h 438750"/>
              <a:gd name="connsiteX14" fmla="*/ 191268 w 438750"/>
              <a:gd name="connsiteY14" fmla="*/ 403339 h 438750"/>
              <a:gd name="connsiteX15" fmla="*/ 200813 w 438750"/>
              <a:gd name="connsiteY15" fmla="*/ 412883 h 438750"/>
              <a:gd name="connsiteX16" fmla="*/ 201080 w 438750"/>
              <a:gd name="connsiteY16" fmla="*/ 412616 h 438750"/>
              <a:gd name="connsiteX17" fmla="*/ 224942 w 438750"/>
              <a:gd name="connsiteY17" fmla="*/ 436080 h 438750"/>
              <a:gd name="connsiteX18" fmla="*/ 234407 w 438750"/>
              <a:gd name="connsiteY18" fmla="*/ 426456 h 438750"/>
              <a:gd name="connsiteX19" fmla="*/ 210626 w 438750"/>
              <a:gd name="connsiteY19" fmla="*/ 403070 h 438750"/>
              <a:gd name="connsiteX20" fmla="*/ 281836 w 438750"/>
              <a:gd name="connsiteY20" fmla="*/ 331864 h 438750"/>
              <a:gd name="connsiteX21" fmla="*/ 340026 w 438750"/>
              <a:gd name="connsiteY21" fmla="*/ 389583 h 438750"/>
              <a:gd name="connsiteX22" fmla="*/ 339771 w 438750"/>
              <a:gd name="connsiteY22" fmla="*/ 389839 h 438750"/>
              <a:gd name="connsiteX23" fmla="*/ 349316 w 438750"/>
              <a:gd name="connsiteY23" fmla="*/ 399383 h 438750"/>
              <a:gd name="connsiteX24" fmla="*/ 349610 w 438750"/>
              <a:gd name="connsiteY24" fmla="*/ 399089 h 438750"/>
              <a:gd name="connsiteX25" fmla="*/ 386902 w 438750"/>
              <a:gd name="connsiteY25" fmla="*/ 436080 h 438750"/>
              <a:gd name="connsiteX26" fmla="*/ 396408 w 438750"/>
              <a:gd name="connsiteY26" fmla="*/ 426496 h 438750"/>
              <a:gd name="connsiteX27" fmla="*/ 359154 w 438750"/>
              <a:gd name="connsiteY27" fmla="*/ 389545 h 438750"/>
              <a:gd name="connsiteX28" fmla="*/ 376316 w 438750"/>
              <a:gd name="connsiteY28" fmla="*/ 372383 h 438750"/>
              <a:gd name="connsiteX29" fmla="*/ 412525 w 438750"/>
              <a:gd name="connsiteY29" fmla="*/ 408592 h 438750"/>
              <a:gd name="connsiteX30" fmla="*/ 422069 w 438750"/>
              <a:gd name="connsiteY30" fmla="*/ 399047 h 438750"/>
              <a:gd name="connsiteX31" fmla="*/ 376316 w 438750"/>
              <a:gd name="connsiteY31" fmla="*/ 353294 h 438750"/>
              <a:gd name="connsiteX32" fmla="*/ 349571 w 438750"/>
              <a:gd name="connsiteY32" fmla="*/ 380038 h 438750"/>
              <a:gd name="connsiteX33" fmla="*/ 281796 w 438750"/>
              <a:gd name="connsiteY33" fmla="*/ 312814 h 438750"/>
              <a:gd name="connsiteX34" fmla="*/ 201001 w 438750"/>
              <a:gd name="connsiteY34" fmla="*/ 393606 h 438750"/>
              <a:gd name="connsiteX35" fmla="*/ 173783 w 438750"/>
              <a:gd name="connsiteY35" fmla="*/ 366840 h 438750"/>
              <a:gd name="connsiteX36" fmla="*/ 120973 w 438750"/>
              <a:gd name="connsiteY36" fmla="*/ 419647 h 438750"/>
              <a:gd name="connsiteX37" fmla="*/ 111424 w 438750"/>
              <a:gd name="connsiteY37" fmla="*/ 423602 h 438750"/>
              <a:gd name="connsiteX38" fmla="*/ 65829 w 438750"/>
              <a:gd name="connsiteY38" fmla="*/ 423602 h 438750"/>
              <a:gd name="connsiteX39" fmla="*/ 45579 w 438750"/>
              <a:gd name="connsiteY39" fmla="*/ 403352 h 438750"/>
              <a:gd name="connsiteX40" fmla="*/ 45579 w 438750"/>
              <a:gd name="connsiteY40" fmla="*/ 234611 h 438750"/>
              <a:gd name="connsiteX41" fmla="*/ 255047 w 438750"/>
              <a:gd name="connsiteY41" fmla="*/ 234589 h 438750"/>
              <a:gd name="connsiteX42" fmla="*/ 265587 w 438750"/>
              <a:gd name="connsiteY42" fmla="*/ 245077 h 438750"/>
              <a:gd name="connsiteX43" fmla="*/ 255099 w 438750"/>
              <a:gd name="connsiteY43" fmla="*/ 255617 h 438750"/>
              <a:gd name="connsiteX44" fmla="*/ 255047 w 438750"/>
              <a:gd name="connsiteY44" fmla="*/ 255617 h 438750"/>
              <a:gd name="connsiteX45" fmla="*/ 151456 w 438750"/>
              <a:gd name="connsiteY45" fmla="*/ 255617 h 438750"/>
              <a:gd name="connsiteX46" fmla="*/ 127477 w 438750"/>
              <a:gd name="connsiteY46" fmla="*/ 279672 h 438750"/>
              <a:gd name="connsiteX47" fmla="*/ 151456 w 438750"/>
              <a:gd name="connsiteY47" fmla="*/ 303651 h 438750"/>
              <a:gd name="connsiteX48" fmla="*/ 437672 w 438750"/>
              <a:gd name="connsiteY48" fmla="*/ 303651 h 438750"/>
              <a:gd name="connsiteX49" fmla="*/ 391787 w 438750"/>
              <a:gd name="connsiteY49" fmla="*/ 188888 h 438750"/>
              <a:gd name="connsiteX50" fmla="*/ 437672 w 438750"/>
              <a:gd name="connsiteY50" fmla="*/ 74124 h 438750"/>
              <a:gd name="connsiteX51" fmla="*/ 279060 w 438750"/>
              <a:gd name="connsiteY51" fmla="*/ 74125 h 438750"/>
              <a:gd name="connsiteX52" fmla="*/ 255047 w 438750"/>
              <a:gd name="connsiteY52" fmla="*/ 221089 h 438750"/>
              <a:gd name="connsiteX53" fmla="*/ 18563 w 438750"/>
              <a:gd name="connsiteY53" fmla="*/ 221115 h 438750"/>
              <a:gd name="connsiteX54" fmla="*/ 18563 w 438750"/>
              <a:gd name="connsiteY54" fmla="*/ 18589 h 438750"/>
              <a:gd name="connsiteX55" fmla="*/ 255047 w 438750"/>
              <a:gd name="connsiteY55" fmla="*/ 18563 h 438750"/>
              <a:gd name="connsiteX56" fmla="*/ 265560 w 438750"/>
              <a:gd name="connsiteY56" fmla="*/ 29077 h 438750"/>
              <a:gd name="connsiteX57" fmla="*/ 265567 w 438750"/>
              <a:gd name="connsiteY57" fmla="*/ 223515 h 438750"/>
              <a:gd name="connsiteX58" fmla="*/ 255047 w 438750"/>
              <a:gd name="connsiteY58" fmla="*/ 221089 h 438750"/>
              <a:gd name="connsiteX59" fmla="*/ 417739 w 438750"/>
              <a:gd name="connsiteY59" fmla="*/ 290151 h 438750"/>
              <a:gd name="connsiteX60" fmla="*/ 151456 w 438750"/>
              <a:gd name="connsiteY60" fmla="*/ 290151 h 438750"/>
              <a:gd name="connsiteX61" fmla="*/ 140964 w 438750"/>
              <a:gd name="connsiteY61" fmla="*/ 279609 h 438750"/>
              <a:gd name="connsiteX62" fmla="*/ 151456 w 438750"/>
              <a:gd name="connsiteY62" fmla="*/ 269117 h 438750"/>
              <a:gd name="connsiteX63" fmla="*/ 255047 w 438750"/>
              <a:gd name="connsiteY63" fmla="*/ 269117 h 438750"/>
              <a:gd name="connsiteX64" fmla="*/ 278098 w 438750"/>
              <a:gd name="connsiteY64" fmla="*/ 251853 h 438750"/>
              <a:gd name="connsiteX65" fmla="*/ 279067 w 438750"/>
              <a:gd name="connsiteY65" fmla="*/ 251853 h 438750"/>
              <a:gd name="connsiteX66" fmla="*/ 279060 w 438750"/>
              <a:gd name="connsiteY66" fmla="*/ 87625 h 438750"/>
              <a:gd name="connsiteX67" fmla="*/ 417739 w 438750"/>
              <a:gd name="connsiteY67" fmla="*/ 87625 h 438750"/>
              <a:gd name="connsiteX68" fmla="*/ 377245 w 438750"/>
              <a:gd name="connsiteY68" fmla="*/ 188888 h 438750"/>
              <a:gd name="connsiteX69" fmla="*/ 417739 w 438750"/>
              <a:gd name="connsiteY69" fmla="*/ 290151 h 43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38750" h="438750">
                <a:moveTo>
                  <a:pt x="279060" y="74125"/>
                </a:moveTo>
                <a:lnTo>
                  <a:pt x="279060" y="29076"/>
                </a:lnTo>
                <a:cubicBezTo>
                  <a:pt x="279047" y="15820"/>
                  <a:pt x="268303" y="5076"/>
                  <a:pt x="255047" y="5063"/>
                </a:cubicBezTo>
                <a:lnTo>
                  <a:pt x="5063" y="5089"/>
                </a:lnTo>
                <a:lnTo>
                  <a:pt x="5063" y="437089"/>
                </a:lnTo>
                <a:lnTo>
                  <a:pt x="18563" y="437089"/>
                </a:lnTo>
                <a:lnTo>
                  <a:pt x="18563" y="234614"/>
                </a:lnTo>
                <a:lnTo>
                  <a:pt x="32079" y="234612"/>
                </a:lnTo>
                <a:lnTo>
                  <a:pt x="32079" y="403352"/>
                </a:lnTo>
                <a:cubicBezTo>
                  <a:pt x="32101" y="421983"/>
                  <a:pt x="47198" y="437080"/>
                  <a:pt x="65829" y="437102"/>
                </a:cubicBezTo>
                <a:lnTo>
                  <a:pt x="111424" y="437102"/>
                </a:lnTo>
                <a:cubicBezTo>
                  <a:pt x="118590" y="437120"/>
                  <a:pt x="125464" y="434272"/>
                  <a:pt x="130518" y="429192"/>
                </a:cubicBezTo>
                <a:lnTo>
                  <a:pt x="173862" y="385851"/>
                </a:lnTo>
                <a:lnTo>
                  <a:pt x="191455" y="403151"/>
                </a:lnTo>
                <a:lnTo>
                  <a:pt x="191268" y="403339"/>
                </a:lnTo>
                <a:lnTo>
                  <a:pt x="200813" y="412883"/>
                </a:lnTo>
                <a:lnTo>
                  <a:pt x="201080" y="412616"/>
                </a:lnTo>
                <a:lnTo>
                  <a:pt x="224942" y="436080"/>
                </a:lnTo>
                <a:lnTo>
                  <a:pt x="234407" y="426456"/>
                </a:lnTo>
                <a:lnTo>
                  <a:pt x="210626" y="403070"/>
                </a:lnTo>
                <a:lnTo>
                  <a:pt x="281836" y="331864"/>
                </a:lnTo>
                <a:lnTo>
                  <a:pt x="340026" y="389583"/>
                </a:lnTo>
                <a:lnTo>
                  <a:pt x="339771" y="389839"/>
                </a:lnTo>
                <a:lnTo>
                  <a:pt x="349316" y="399383"/>
                </a:lnTo>
                <a:lnTo>
                  <a:pt x="349610" y="399089"/>
                </a:lnTo>
                <a:lnTo>
                  <a:pt x="386902" y="436080"/>
                </a:lnTo>
                <a:lnTo>
                  <a:pt x="396408" y="426496"/>
                </a:lnTo>
                <a:lnTo>
                  <a:pt x="359154" y="389545"/>
                </a:lnTo>
                <a:lnTo>
                  <a:pt x="376316" y="372383"/>
                </a:lnTo>
                <a:lnTo>
                  <a:pt x="412525" y="408592"/>
                </a:lnTo>
                <a:lnTo>
                  <a:pt x="422069" y="399047"/>
                </a:lnTo>
                <a:lnTo>
                  <a:pt x="376316" y="353294"/>
                </a:lnTo>
                <a:lnTo>
                  <a:pt x="349571" y="380038"/>
                </a:lnTo>
                <a:lnTo>
                  <a:pt x="281796" y="312814"/>
                </a:lnTo>
                <a:lnTo>
                  <a:pt x="201001" y="393606"/>
                </a:lnTo>
                <a:lnTo>
                  <a:pt x="173783" y="366840"/>
                </a:lnTo>
                <a:lnTo>
                  <a:pt x="120973" y="419647"/>
                </a:lnTo>
                <a:cubicBezTo>
                  <a:pt x="118445" y="422187"/>
                  <a:pt x="115007" y="423611"/>
                  <a:pt x="111424" y="423602"/>
                </a:cubicBezTo>
                <a:lnTo>
                  <a:pt x="65829" y="423602"/>
                </a:lnTo>
                <a:cubicBezTo>
                  <a:pt x="54651" y="423590"/>
                  <a:pt x="45592" y="414531"/>
                  <a:pt x="45579" y="403352"/>
                </a:cubicBezTo>
                <a:lnTo>
                  <a:pt x="45579" y="234611"/>
                </a:lnTo>
                <a:lnTo>
                  <a:pt x="255047" y="234589"/>
                </a:lnTo>
                <a:cubicBezTo>
                  <a:pt x="260854" y="234575"/>
                  <a:pt x="265572" y="239270"/>
                  <a:pt x="265587" y="245077"/>
                </a:cubicBezTo>
                <a:cubicBezTo>
                  <a:pt x="265601" y="250883"/>
                  <a:pt x="260905" y="255602"/>
                  <a:pt x="255099" y="255617"/>
                </a:cubicBezTo>
                <a:cubicBezTo>
                  <a:pt x="255081" y="255617"/>
                  <a:pt x="255064" y="255617"/>
                  <a:pt x="255047" y="255617"/>
                </a:cubicBezTo>
                <a:lnTo>
                  <a:pt x="151456" y="255617"/>
                </a:lnTo>
                <a:cubicBezTo>
                  <a:pt x="138192" y="255638"/>
                  <a:pt x="127456" y="266408"/>
                  <a:pt x="127477" y="279672"/>
                </a:cubicBezTo>
                <a:cubicBezTo>
                  <a:pt x="127499" y="292907"/>
                  <a:pt x="138222" y="303630"/>
                  <a:pt x="151456" y="303651"/>
                </a:cubicBezTo>
                <a:lnTo>
                  <a:pt x="437672" y="303651"/>
                </a:lnTo>
                <a:lnTo>
                  <a:pt x="391787" y="188888"/>
                </a:lnTo>
                <a:lnTo>
                  <a:pt x="437672" y="74124"/>
                </a:lnTo>
                <a:lnTo>
                  <a:pt x="279060" y="74125"/>
                </a:lnTo>
                <a:close/>
                <a:moveTo>
                  <a:pt x="255047" y="221089"/>
                </a:moveTo>
                <a:lnTo>
                  <a:pt x="18563" y="221115"/>
                </a:lnTo>
                <a:lnTo>
                  <a:pt x="18563" y="18589"/>
                </a:lnTo>
                <a:lnTo>
                  <a:pt x="255047" y="18563"/>
                </a:lnTo>
                <a:cubicBezTo>
                  <a:pt x="260850" y="18571"/>
                  <a:pt x="265552" y="23274"/>
                  <a:pt x="265560" y="29077"/>
                </a:cubicBezTo>
                <a:lnTo>
                  <a:pt x="265567" y="223515"/>
                </a:lnTo>
                <a:cubicBezTo>
                  <a:pt x="262292" y="221913"/>
                  <a:pt x="258693" y="221083"/>
                  <a:pt x="255047" y="221089"/>
                </a:cubicBezTo>
                <a:close/>
                <a:moveTo>
                  <a:pt x="417739" y="290151"/>
                </a:moveTo>
                <a:lnTo>
                  <a:pt x="151456" y="290151"/>
                </a:lnTo>
                <a:cubicBezTo>
                  <a:pt x="145648" y="290137"/>
                  <a:pt x="140950" y="285417"/>
                  <a:pt x="140964" y="279609"/>
                </a:cubicBezTo>
                <a:cubicBezTo>
                  <a:pt x="140978" y="273820"/>
                  <a:pt x="145668" y="269131"/>
                  <a:pt x="151456" y="269117"/>
                </a:cubicBezTo>
                <a:lnTo>
                  <a:pt x="255047" y="269117"/>
                </a:lnTo>
                <a:cubicBezTo>
                  <a:pt x="265707" y="269106"/>
                  <a:pt x="275089" y="262080"/>
                  <a:pt x="278098" y="251853"/>
                </a:cubicBezTo>
                <a:lnTo>
                  <a:pt x="279067" y="251853"/>
                </a:lnTo>
                <a:lnTo>
                  <a:pt x="279060" y="87625"/>
                </a:lnTo>
                <a:lnTo>
                  <a:pt x="417739" y="87625"/>
                </a:lnTo>
                <a:lnTo>
                  <a:pt x="377245" y="188888"/>
                </a:lnTo>
                <a:lnTo>
                  <a:pt x="417739" y="290151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grpSp>
        <p:nvGrpSpPr>
          <p:cNvPr id="7" name="图形 100"/>
          <p:cNvGrpSpPr/>
          <p:nvPr/>
        </p:nvGrpSpPr>
        <p:grpSpPr>
          <a:xfrm>
            <a:off x="6705637" y="4381565"/>
            <a:ext cx="431999" cy="432000"/>
            <a:chOff x="6705637" y="4610164"/>
            <a:chExt cx="431999" cy="432000"/>
          </a:xfrm>
        </p:grpSpPr>
        <p:sp>
          <p:nvSpPr>
            <p:cNvPr id="8" name="任意多边形: 形状 7"/>
            <p:cNvSpPr/>
            <p:nvPr/>
          </p:nvSpPr>
          <p:spPr>
            <a:xfrm>
              <a:off x="6700575" y="4605067"/>
              <a:ext cx="438749" cy="438750"/>
            </a:xfrm>
            <a:custGeom>
              <a:avLst/>
              <a:gdLst>
                <a:gd name="connsiteX0" fmla="*/ 437061 w 438748"/>
                <a:gd name="connsiteY0" fmla="*/ 117439 h 438750"/>
                <a:gd name="connsiteX1" fmla="*/ 423561 w 438748"/>
                <a:gd name="connsiteY1" fmla="*/ 103939 h 438750"/>
                <a:gd name="connsiteX2" fmla="*/ 383891 w 438748"/>
                <a:gd name="connsiteY2" fmla="*/ 103939 h 438750"/>
                <a:gd name="connsiteX3" fmla="*/ 384033 w 438748"/>
                <a:gd name="connsiteY3" fmla="*/ 5201 h 438750"/>
                <a:gd name="connsiteX4" fmla="*/ 59830 w 438748"/>
                <a:gd name="connsiteY4" fmla="*/ 5062 h 438750"/>
                <a:gd name="connsiteX5" fmla="*/ 59687 w 438748"/>
                <a:gd name="connsiteY5" fmla="*/ 103939 h 438750"/>
                <a:gd name="connsiteX6" fmla="*/ 18562 w 438748"/>
                <a:gd name="connsiteY6" fmla="*/ 103939 h 438750"/>
                <a:gd name="connsiteX7" fmla="*/ 5062 w 438748"/>
                <a:gd name="connsiteY7" fmla="*/ 117439 h 438750"/>
                <a:gd name="connsiteX8" fmla="*/ 5062 w 438748"/>
                <a:gd name="connsiteY8" fmla="*/ 369631 h 438750"/>
                <a:gd name="connsiteX9" fmla="*/ 18562 w 438748"/>
                <a:gd name="connsiteY9" fmla="*/ 383131 h 438750"/>
                <a:gd name="connsiteX10" fmla="*/ 167451 w 438748"/>
                <a:gd name="connsiteY10" fmla="*/ 383131 h 438750"/>
                <a:gd name="connsiteX11" fmla="*/ 167401 w 438748"/>
                <a:gd name="connsiteY11" fmla="*/ 423631 h 438750"/>
                <a:gd name="connsiteX12" fmla="*/ 140006 w 438748"/>
                <a:gd name="connsiteY12" fmla="*/ 423631 h 438750"/>
                <a:gd name="connsiteX13" fmla="*/ 140006 w 438748"/>
                <a:gd name="connsiteY13" fmla="*/ 437131 h 438750"/>
                <a:gd name="connsiteX14" fmla="*/ 302006 w 438748"/>
                <a:gd name="connsiteY14" fmla="*/ 437131 h 438750"/>
                <a:gd name="connsiteX15" fmla="*/ 302006 w 438748"/>
                <a:gd name="connsiteY15" fmla="*/ 423631 h 438750"/>
                <a:gd name="connsiteX16" fmla="*/ 275401 w 438748"/>
                <a:gd name="connsiteY16" fmla="*/ 423631 h 438750"/>
                <a:gd name="connsiteX17" fmla="*/ 275451 w 438748"/>
                <a:gd name="connsiteY17" fmla="*/ 383131 h 438750"/>
                <a:gd name="connsiteX18" fmla="*/ 423561 w 438748"/>
                <a:gd name="connsiteY18" fmla="*/ 383131 h 438750"/>
                <a:gd name="connsiteX19" fmla="*/ 437061 w 438748"/>
                <a:gd name="connsiteY19" fmla="*/ 369631 h 438750"/>
                <a:gd name="connsiteX20" fmla="*/ 437061 w 438748"/>
                <a:gd name="connsiteY20" fmla="*/ 117439 h 438750"/>
                <a:gd name="connsiteX21" fmla="*/ 423561 w 438748"/>
                <a:gd name="connsiteY21" fmla="*/ 117439 h 438750"/>
                <a:gd name="connsiteX22" fmla="*/ 423561 w 438748"/>
                <a:gd name="connsiteY22" fmla="*/ 332327 h 438750"/>
                <a:gd name="connsiteX23" fmla="*/ 383562 w 438748"/>
                <a:gd name="connsiteY23" fmla="*/ 332258 h 438750"/>
                <a:gd name="connsiteX24" fmla="*/ 383872 w 438748"/>
                <a:gd name="connsiteY24" fmla="*/ 117439 h 438750"/>
                <a:gd name="connsiteX25" fmla="*/ 423561 w 438748"/>
                <a:gd name="connsiteY25" fmla="*/ 117439 h 438750"/>
                <a:gd name="connsiteX26" fmla="*/ 370062 w 438748"/>
                <a:gd name="connsiteY26" fmla="*/ 332235 h 438750"/>
                <a:gd name="connsiteX27" fmla="*/ 72859 w 438748"/>
                <a:gd name="connsiteY27" fmla="*/ 331722 h 438750"/>
                <a:gd name="connsiteX28" fmla="*/ 73232 w 438748"/>
                <a:gd name="connsiteY28" fmla="*/ 72568 h 438750"/>
                <a:gd name="connsiteX29" fmla="*/ 370436 w 438748"/>
                <a:gd name="connsiteY29" fmla="*/ 72695 h 438750"/>
                <a:gd name="connsiteX30" fmla="*/ 370062 w 438748"/>
                <a:gd name="connsiteY30" fmla="*/ 332235 h 438750"/>
                <a:gd name="connsiteX31" fmla="*/ 370514 w 438748"/>
                <a:gd name="connsiteY31" fmla="*/ 18694 h 438750"/>
                <a:gd name="connsiteX32" fmla="*/ 370455 w 438748"/>
                <a:gd name="connsiteY32" fmla="*/ 59195 h 438750"/>
                <a:gd name="connsiteX33" fmla="*/ 73252 w 438748"/>
                <a:gd name="connsiteY33" fmla="*/ 59068 h 438750"/>
                <a:gd name="connsiteX34" fmla="*/ 73310 w 438748"/>
                <a:gd name="connsiteY34" fmla="*/ 18569 h 438750"/>
                <a:gd name="connsiteX35" fmla="*/ 370514 w 438748"/>
                <a:gd name="connsiteY35" fmla="*/ 18694 h 438750"/>
                <a:gd name="connsiteX36" fmla="*/ 59668 w 438748"/>
                <a:gd name="connsiteY36" fmla="*/ 117439 h 438750"/>
                <a:gd name="connsiteX37" fmla="*/ 59359 w 438748"/>
                <a:gd name="connsiteY37" fmla="*/ 331699 h 438750"/>
                <a:gd name="connsiteX38" fmla="*/ 18562 w 438748"/>
                <a:gd name="connsiteY38" fmla="*/ 331628 h 438750"/>
                <a:gd name="connsiteX39" fmla="*/ 18562 w 438748"/>
                <a:gd name="connsiteY39" fmla="*/ 117439 h 438750"/>
                <a:gd name="connsiteX40" fmla="*/ 59668 w 438748"/>
                <a:gd name="connsiteY40" fmla="*/ 117439 h 438750"/>
                <a:gd name="connsiteX41" fmla="*/ 261901 w 438748"/>
                <a:gd name="connsiteY41" fmla="*/ 423632 h 438750"/>
                <a:gd name="connsiteX42" fmla="*/ 180901 w 438748"/>
                <a:gd name="connsiteY42" fmla="*/ 423632 h 438750"/>
                <a:gd name="connsiteX43" fmla="*/ 180951 w 438748"/>
                <a:gd name="connsiteY43" fmla="*/ 383132 h 438750"/>
                <a:gd name="connsiteX44" fmla="*/ 261951 w 438748"/>
                <a:gd name="connsiteY44" fmla="*/ 383132 h 438750"/>
                <a:gd name="connsiteX45" fmla="*/ 261901 w 438748"/>
                <a:gd name="connsiteY45" fmla="*/ 423632 h 438750"/>
                <a:gd name="connsiteX46" fmla="*/ 18562 w 438748"/>
                <a:gd name="connsiteY46" fmla="*/ 369632 h 438750"/>
                <a:gd name="connsiteX47" fmla="*/ 18562 w 438748"/>
                <a:gd name="connsiteY47" fmla="*/ 345128 h 438750"/>
                <a:gd name="connsiteX48" fmla="*/ 423561 w 438748"/>
                <a:gd name="connsiteY48" fmla="*/ 345827 h 438750"/>
                <a:gd name="connsiteX49" fmla="*/ 423561 w 438748"/>
                <a:gd name="connsiteY49" fmla="*/ 369632 h 438750"/>
                <a:gd name="connsiteX50" fmla="*/ 18562 w 438748"/>
                <a:gd name="connsiteY50" fmla="*/ 369632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38748" h="438750">
                  <a:moveTo>
                    <a:pt x="437061" y="117439"/>
                  </a:moveTo>
                  <a:cubicBezTo>
                    <a:pt x="437054" y="109987"/>
                    <a:pt x="431014" y="103947"/>
                    <a:pt x="423561" y="103939"/>
                  </a:cubicBezTo>
                  <a:lnTo>
                    <a:pt x="383891" y="103939"/>
                  </a:lnTo>
                  <a:lnTo>
                    <a:pt x="384033" y="5201"/>
                  </a:lnTo>
                  <a:lnTo>
                    <a:pt x="59830" y="5062"/>
                  </a:lnTo>
                  <a:lnTo>
                    <a:pt x="59687" y="103939"/>
                  </a:lnTo>
                  <a:lnTo>
                    <a:pt x="18562" y="103939"/>
                  </a:lnTo>
                  <a:cubicBezTo>
                    <a:pt x="11110" y="103947"/>
                    <a:pt x="5070" y="109987"/>
                    <a:pt x="5062" y="117439"/>
                  </a:cubicBezTo>
                  <a:lnTo>
                    <a:pt x="5062" y="369631"/>
                  </a:lnTo>
                  <a:cubicBezTo>
                    <a:pt x="5070" y="377084"/>
                    <a:pt x="11110" y="383124"/>
                    <a:pt x="18562" y="383131"/>
                  </a:cubicBezTo>
                  <a:lnTo>
                    <a:pt x="167451" y="383131"/>
                  </a:lnTo>
                  <a:lnTo>
                    <a:pt x="167401" y="423631"/>
                  </a:lnTo>
                  <a:lnTo>
                    <a:pt x="140006" y="423631"/>
                  </a:lnTo>
                  <a:lnTo>
                    <a:pt x="140006" y="437131"/>
                  </a:lnTo>
                  <a:lnTo>
                    <a:pt x="302006" y="437131"/>
                  </a:lnTo>
                  <a:lnTo>
                    <a:pt x="302006" y="423631"/>
                  </a:lnTo>
                  <a:lnTo>
                    <a:pt x="275401" y="423631"/>
                  </a:lnTo>
                  <a:lnTo>
                    <a:pt x="275451" y="383131"/>
                  </a:lnTo>
                  <a:lnTo>
                    <a:pt x="423561" y="383131"/>
                  </a:lnTo>
                  <a:cubicBezTo>
                    <a:pt x="431014" y="383124"/>
                    <a:pt x="437054" y="377084"/>
                    <a:pt x="437061" y="369631"/>
                  </a:cubicBezTo>
                  <a:lnTo>
                    <a:pt x="437061" y="117439"/>
                  </a:lnTo>
                  <a:close/>
                  <a:moveTo>
                    <a:pt x="423561" y="117439"/>
                  </a:moveTo>
                  <a:lnTo>
                    <a:pt x="423561" y="332327"/>
                  </a:lnTo>
                  <a:lnTo>
                    <a:pt x="383562" y="332258"/>
                  </a:lnTo>
                  <a:lnTo>
                    <a:pt x="383872" y="117439"/>
                  </a:lnTo>
                  <a:lnTo>
                    <a:pt x="423561" y="117439"/>
                  </a:lnTo>
                  <a:close/>
                  <a:moveTo>
                    <a:pt x="370062" y="332235"/>
                  </a:moveTo>
                  <a:lnTo>
                    <a:pt x="72859" y="331722"/>
                  </a:lnTo>
                  <a:lnTo>
                    <a:pt x="73232" y="72568"/>
                  </a:lnTo>
                  <a:lnTo>
                    <a:pt x="370436" y="72695"/>
                  </a:lnTo>
                  <a:lnTo>
                    <a:pt x="370062" y="332235"/>
                  </a:lnTo>
                  <a:close/>
                  <a:moveTo>
                    <a:pt x="370514" y="18694"/>
                  </a:moveTo>
                  <a:lnTo>
                    <a:pt x="370455" y="59195"/>
                  </a:lnTo>
                  <a:lnTo>
                    <a:pt x="73252" y="59068"/>
                  </a:lnTo>
                  <a:lnTo>
                    <a:pt x="73310" y="18569"/>
                  </a:lnTo>
                  <a:lnTo>
                    <a:pt x="370514" y="18694"/>
                  </a:lnTo>
                  <a:close/>
                  <a:moveTo>
                    <a:pt x="59668" y="117439"/>
                  </a:moveTo>
                  <a:lnTo>
                    <a:pt x="59359" y="331699"/>
                  </a:lnTo>
                  <a:lnTo>
                    <a:pt x="18562" y="331628"/>
                  </a:lnTo>
                  <a:lnTo>
                    <a:pt x="18562" y="117439"/>
                  </a:lnTo>
                  <a:lnTo>
                    <a:pt x="59668" y="117439"/>
                  </a:lnTo>
                  <a:close/>
                  <a:moveTo>
                    <a:pt x="261901" y="423632"/>
                  </a:moveTo>
                  <a:lnTo>
                    <a:pt x="180901" y="423632"/>
                  </a:lnTo>
                  <a:lnTo>
                    <a:pt x="180951" y="383132"/>
                  </a:lnTo>
                  <a:lnTo>
                    <a:pt x="261951" y="383132"/>
                  </a:lnTo>
                  <a:lnTo>
                    <a:pt x="261901" y="423632"/>
                  </a:lnTo>
                  <a:close/>
                  <a:moveTo>
                    <a:pt x="18562" y="369632"/>
                  </a:moveTo>
                  <a:lnTo>
                    <a:pt x="18562" y="345128"/>
                  </a:lnTo>
                  <a:lnTo>
                    <a:pt x="423561" y="345827"/>
                  </a:lnTo>
                  <a:lnTo>
                    <a:pt x="423561" y="369632"/>
                  </a:lnTo>
                  <a:lnTo>
                    <a:pt x="18562" y="36963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6835660" y="4632136"/>
              <a:ext cx="20250" cy="20250"/>
            </a:xfrm>
            <a:custGeom>
              <a:avLst/>
              <a:gdLst>
                <a:gd name="connsiteX0" fmla="*/ 5062 w 20249"/>
                <a:gd name="connsiteY0" fmla="*/ 5062 h 20250"/>
                <a:gd name="connsiteX1" fmla="*/ 18562 w 20249"/>
                <a:gd name="connsiteY1" fmla="*/ 5062 h 20250"/>
                <a:gd name="connsiteX2" fmla="*/ 18562 w 20249"/>
                <a:gd name="connsiteY2" fmla="*/ 18562 h 20250"/>
                <a:gd name="connsiteX3" fmla="*/ 5062 w 20249"/>
                <a:gd name="connsiteY3" fmla="*/ 18562 h 2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20250">
                  <a:moveTo>
                    <a:pt x="5062" y="5062"/>
                  </a:moveTo>
                  <a:lnTo>
                    <a:pt x="18562" y="5062"/>
                  </a:lnTo>
                  <a:lnTo>
                    <a:pt x="18562" y="18562"/>
                  </a:lnTo>
                  <a:lnTo>
                    <a:pt x="50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6808660" y="4632136"/>
              <a:ext cx="20250" cy="20250"/>
            </a:xfrm>
            <a:custGeom>
              <a:avLst/>
              <a:gdLst>
                <a:gd name="connsiteX0" fmla="*/ 5062 w 20249"/>
                <a:gd name="connsiteY0" fmla="*/ 5062 h 20250"/>
                <a:gd name="connsiteX1" fmla="*/ 18562 w 20249"/>
                <a:gd name="connsiteY1" fmla="*/ 5062 h 20250"/>
                <a:gd name="connsiteX2" fmla="*/ 18562 w 20249"/>
                <a:gd name="connsiteY2" fmla="*/ 18562 h 20250"/>
                <a:gd name="connsiteX3" fmla="*/ 5062 w 20249"/>
                <a:gd name="connsiteY3" fmla="*/ 18562 h 2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20250">
                  <a:moveTo>
                    <a:pt x="5062" y="5062"/>
                  </a:moveTo>
                  <a:lnTo>
                    <a:pt x="18562" y="5062"/>
                  </a:lnTo>
                  <a:lnTo>
                    <a:pt x="18562" y="18562"/>
                  </a:lnTo>
                  <a:lnTo>
                    <a:pt x="50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6781660" y="4632136"/>
              <a:ext cx="20250" cy="20250"/>
            </a:xfrm>
            <a:custGeom>
              <a:avLst/>
              <a:gdLst>
                <a:gd name="connsiteX0" fmla="*/ 5062 w 20249"/>
                <a:gd name="connsiteY0" fmla="*/ 5062 h 20250"/>
                <a:gd name="connsiteX1" fmla="*/ 18562 w 20249"/>
                <a:gd name="connsiteY1" fmla="*/ 5062 h 20250"/>
                <a:gd name="connsiteX2" fmla="*/ 18562 w 20249"/>
                <a:gd name="connsiteY2" fmla="*/ 18562 h 20250"/>
                <a:gd name="connsiteX3" fmla="*/ 5062 w 20249"/>
                <a:gd name="connsiteY3" fmla="*/ 18562 h 2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20250">
                  <a:moveTo>
                    <a:pt x="5062" y="5062"/>
                  </a:moveTo>
                  <a:lnTo>
                    <a:pt x="18562" y="5062"/>
                  </a:lnTo>
                  <a:lnTo>
                    <a:pt x="18562" y="18562"/>
                  </a:lnTo>
                  <a:lnTo>
                    <a:pt x="50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6862238" y="4632136"/>
              <a:ext cx="195750" cy="20250"/>
            </a:xfrm>
            <a:custGeom>
              <a:avLst/>
              <a:gdLst>
                <a:gd name="connsiteX0" fmla="*/ 5062 w 195749"/>
                <a:gd name="connsiteY0" fmla="*/ 5062 h 20250"/>
                <a:gd name="connsiteX1" fmla="*/ 194342 w 195749"/>
                <a:gd name="connsiteY1" fmla="*/ 5062 h 20250"/>
                <a:gd name="connsiteX2" fmla="*/ 194342 w 195749"/>
                <a:gd name="connsiteY2" fmla="*/ 18562 h 20250"/>
                <a:gd name="connsiteX3" fmla="*/ 5062 w 195749"/>
                <a:gd name="connsiteY3" fmla="*/ 18562 h 2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749" h="20250">
                  <a:moveTo>
                    <a:pt x="5062" y="5062"/>
                  </a:moveTo>
                  <a:lnTo>
                    <a:pt x="194342" y="5062"/>
                  </a:lnTo>
                  <a:lnTo>
                    <a:pt x="194342" y="18562"/>
                  </a:lnTo>
                  <a:lnTo>
                    <a:pt x="50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6815324" y="4713070"/>
              <a:ext cx="202500" cy="195750"/>
            </a:xfrm>
            <a:custGeom>
              <a:avLst/>
              <a:gdLst>
                <a:gd name="connsiteX0" fmla="*/ 26103 w 202499"/>
                <a:gd name="connsiteY0" fmla="*/ 18562 h 195750"/>
                <a:gd name="connsiteX1" fmla="*/ 38413 w 202499"/>
                <a:gd name="connsiteY1" fmla="*/ 117035 h 195750"/>
                <a:gd name="connsiteX2" fmla="*/ 29131 w 202499"/>
                <a:gd name="connsiteY2" fmla="*/ 153962 h 195750"/>
                <a:gd name="connsiteX3" fmla="*/ 52312 w 202499"/>
                <a:gd name="connsiteY3" fmla="*/ 167062 h 195750"/>
                <a:gd name="connsiteX4" fmla="*/ 53556 w 202499"/>
                <a:gd name="connsiteY4" fmla="*/ 167062 h 195750"/>
                <a:gd name="connsiteX5" fmla="*/ 52312 w 202499"/>
                <a:gd name="connsiteY5" fmla="*/ 173812 h 195750"/>
                <a:gd name="connsiteX6" fmla="*/ 72562 w 202499"/>
                <a:gd name="connsiteY6" fmla="*/ 194062 h 195750"/>
                <a:gd name="connsiteX7" fmla="*/ 92812 w 202499"/>
                <a:gd name="connsiteY7" fmla="*/ 173812 h 195750"/>
                <a:gd name="connsiteX8" fmla="*/ 92812 w 202499"/>
                <a:gd name="connsiteY8" fmla="*/ 173812 h 195750"/>
                <a:gd name="connsiteX9" fmla="*/ 91568 w 202499"/>
                <a:gd name="connsiteY9" fmla="*/ 167062 h 195750"/>
                <a:gd name="connsiteX10" fmla="*/ 148056 w 202499"/>
                <a:gd name="connsiteY10" fmla="*/ 167062 h 195750"/>
                <a:gd name="connsiteX11" fmla="*/ 146812 w 202499"/>
                <a:gd name="connsiteY11" fmla="*/ 173812 h 195750"/>
                <a:gd name="connsiteX12" fmla="*/ 167062 w 202499"/>
                <a:gd name="connsiteY12" fmla="*/ 194062 h 195750"/>
                <a:gd name="connsiteX13" fmla="*/ 187312 w 202499"/>
                <a:gd name="connsiteY13" fmla="*/ 173812 h 195750"/>
                <a:gd name="connsiteX14" fmla="*/ 167062 w 202499"/>
                <a:gd name="connsiteY14" fmla="*/ 153562 h 195750"/>
                <a:gd name="connsiteX15" fmla="*/ 167062 w 202499"/>
                <a:gd name="connsiteY15" fmla="*/ 153562 h 195750"/>
                <a:gd name="connsiteX16" fmla="*/ 52312 w 202499"/>
                <a:gd name="connsiteY16" fmla="*/ 153562 h 195750"/>
                <a:gd name="connsiteX17" fmla="*/ 38812 w 202499"/>
                <a:gd name="connsiteY17" fmla="*/ 140062 h 195750"/>
                <a:gd name="connsiteX18" fmla="*/ 52312 w 202499"/>
                <a:gd name="connsiteY18" fmla="*/ 126562 h 195750"/>
                <a:gd name="connsiteX19" fmla="*/ 186280 w 202499"/>
                <a:gd name="connsiteY19" fmla="*/ 126562 h 195750"/>
                <a:gd name="connsiteX20" fmla="*/ 202031 w 202499"/>
                <a:gd name="connsiteY20" fmla="*/ 32062 h 195750"/>
                <a:gd name="connsiteX21" fmla="*/ 59062 w 202499"/>
                <a:gd name="connsiteY21" fmla="*/ 32062 h 195750"/>
                <a:gd name="connsiteX22" fmla="*/ 59062 w 202499"/>
                <a:gd name="connsiteY22" fmla="*/ 45562 h 195750"/>
                <a:gd name="connsiteX23" fmla="*/ 186092 w 202499"/>
                <a:gd name="connsiteY23" fmla="*/ 45562 h 195750"/>
                <a:gd name="connsiteX24" fmla="*/ 174844 w 202499"/>
                <a:gd name="connsiteY24" fmla="*/ 113062 h 195750"/>
                <a:gd name="connsiteX25" fmla="*/ 51521 w 202499"/>
                <a:gd name="connsiteY25" fmla="*/ 113062 h 195750"/>
                <a:gd name="connsiteX26" fmla="*/ 38021 w 202499"/>
                <a:gd name="connsiteY26" fmla="*/ 5062 h 195750"/>
                <a:gd name="connsiteX27" fmla="*/ 5062 w 202499"/>
                <a:gd name="connsiteY27" fmla="*/ 5062 h 195750"/>
                <a:gd name="connsiteX28" fmla="*/ 5062 w 202499"/>
                <a:gd name="connsiteY28" fmla="*/ 18562 h 195750"/>
                <a:gd name="connsiteX29" fmla="*/ 26103 w 202499"/>
                <a:gd name="connsiteY29" fmla="*/ 18562 h 195750"/>
                <a:gd name="connsiteX30" fmla="*/ 79312 w 202499"/>
                <a:gd name="connsiteY30" fmla="*/ 173812 h 195750"/>
                <a:gd name="connsiteX31" fmla="*/ 72562 w 202499"/>
                <a:gd name="connsiteY31" fmla="*/ 180562 h 195750"/>
                <a:gd name="connsiteX32" fmla="*/ 65812 w 202499"/>
                <a:gd name="connsiteY32" fmla="*/ 173812 h 195750"/>
                <a:gd name="connsiteX33" fmla="*/ 72562 w 202499"/>
                <a:gd name="connsiteY33" fmla="*/ 167062 h 195750"/>
                <a:gd name="connsiteX34" fmla="*/ 79312 w 202499"/>
                <a:gd name="connsiteY34" fmla="*/ 173812 h 195750"/>
                <a:gd name="connsiteX35" fmla="*/ 173812 w 202499"/>
                <a:gd name="connsiteY35" fmla="*/ 173812 h 195750"/>
                <a:gd name="connsiteX36" fmla="*/ 167062 w 202499"/>
                <a:gd name="connsiteY36" fmla="*/ 180562 h 195750"/>
                <a:gd name="connsiteX37" fmla="*/ 160312 w 202499"/>
                <a:gd name="connsiteY37" fmla="*/ 173812 h 195750"/>
                <a:gd name="connsiteX38" fmla="*/ 167062 w 202499"/>
                <a:gd name="connsiteY38" fmla="*/ 167062 h 195750"/>
                <a:gd name="connsiteX39" fmla="*/ 173812 w 202499"/>
                <a:gd name="connsiteY39" fmla="*/ 173812 h 19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02499" h="195750">
                  <a:moveTo>
                    <a:pt x="26103" y="18562"/>
                  </a:moveTo>
                  <a:lnTo>
                    <a:pt x="38413" y="117035"/>
                  </a:lnTo>
                  <a:cubicBezTo>
                    <a:pt x="25653" y="124669"/>
                    <a:pt x="21497" y="141202"/>
                    <a:pt x="29131" y="153962"/>
                  </a:cubicBezTo>
                  <a:cubicBezTo>
                    <a:pt x="34007" y="162111"/>
                    <a:pt x="42815" y="167090"/>
                    <a:pt x="52312" y="167062"/>
                  </a:cubicBezTo>
                  <a:lnTo>
                    <a:pt x="53556" y="167062"/>
                  </a:lnTo>
                  <a:cubicBezTo>
                    <a:pt x="52756" y="169224"/>
                    <a:pt x="52335" y="171507"/>
                    <a:pt x="52312" y="173812"/>
                  </a:cubicBezTo>
                  <a:cubicBezTo>
                    <a:pt x="52312" y="184996"/>
                    <a:pt x="61378" y="194062"/>
                    <a:pt x="72562" y="194062"/>
                  </a:cubicBezTo>
                  <a:cubicBezTo>
                    <a:pt x="83746" y="194062"/>
                    <a:pt x="92812" y="184996"/>
                    <a:pt x="92812" y="173812"/>
                  </a:cubicBezTo>
                  <a:lnTo>
                    <a:pt x="92812" y="173812"/>
                  </a:lnTo>
                  <a:cubicBezTo>
                    <a:pt x="92789" y="171507"/>
                    <a:pt x="92368" y="169224"/>
                    <a:pt x="91568" y="167062"/>
                  </a:cubicBezTo>
                  <a:lnTo>
                    <a:pt x="148056" y="167062"/>
                  </a:lnTo>
                  <a:cubicBezTo>
                    <a:pt x="147255" y="169224"/>
                    <a:pt x="146835" y="171507"/>
                    <a:pt x="146812" y="173812"/>
                  </a:cubicBezTo>
                  <a:cubicBezTo>
                    <a:pt x="146812" y="184996"/>
                    <a:pt x="155878" y="194062"/>
                    <a:pt x="167062" y="194062"/>
                  </a:cubicBezTo>
                  <a:cubicBezTo>
                    <a:pt x="178246" y="194062"/>
                    <a:pt x="187312" y="184996"/>
                    <a:pt x="187312" y="173812"/>
                  </a:cubicBezTo>
                  <a:cubicBezTo>
                    <a:pt x="187312" y="162629"/>
                    <a:pt x="178246" y="153562"/>
                    <a:pt x="167062" y="153562"/>
                  </a:cubicBezTo>
                  <a:lnTo>
                    <a:pt x="167062" y="153562"/>
                  </a:lnTo>
                  <a:lnTo>
                    <a:pt x="52312" y="153562"/>
                  </a:lnTo>
                  <a:cubicBezTo>
                    <a:pt x="44856" y="153562"/>
                    <a:pt x="38812" y="147518"/>
                    <a:pt x="38812" y="140062"/>
                  </a:cubicBezTo>
                  <a:cubicBezTo>
                    <a:pt x="38812" y="132606"/>
                    <a:pt x="44856" y="126562"/>
                    <a:pt x="52312" y="126562"/>
                  </a:cubicBezTo>
                  <a:lnTo>
                    <a:pt x="186280" y="126562"/>
                  </a:lnTo>
                  <a:lnTo>
                    <a:pt x="202031" y="32062"/>
                  </a:lnTo>
                  <a:lnTo>
                    <a:pt x="59062" y="32062"/>
                  </a:lnTo>
                  <a:lnTo>
                    <a:pt x="59062" y="45562"/>
                  </a:lnTo>
                  <a:lnTo>
                    <a:pt x="186092" y="45562"/>
                  </a:lnTo>
                  <a:lnTo>
                    <a:pt x="174844" y="113062"/>
                  </a:lnTo>
                  <a:lnTo>
                    <a:pt x="51521" y="113062"/>
                  </a:lnTo>
                  <a:lnTo>
                    <a:pt x="38021" y="5062"/>
                  </a:lnTo>
                  <a:lnTo>
                    <a:pt x="5062" y="5062"/>
                  </a:lnTo>
                  <a:lnTo>
                    <a:pt x="5062" y="18562"/>
                  </a:lnTo>
                  <a:lnTo>
                    <a:pt x="26103" y="18562"/>
                  </a:lnTo>
                  <a:close/>
                  <a:moveTo>
                    <a:pt x="79312" y="173812"/>
                  </a:moveTo>
                  <a:cubicBezTo>
                    <a:pt x="79312" y="177540"/>
                    <a:pt x="76290" y="180562"/>
                    <a:pt x="72562" y="180562"/>
                  </a:cubicBezTo>
                  <a:cubicBezTo>
                    <a:pt x="68834" y="180562"/>
                    <a:pt x="65812" y="177540"/>
                    <a:pt x="65812" y="173812"/>
                  </a:cubicBezTo>
                  <a:cubicBezTo>
                    <a:pt x="65812" y="170084"/>
                    <a:pt x="68834" y="167062"/>
                    <a:pt x="72562" y="167062"/>
                  </a:cubicBezTo>
                  <a:cubicBezTo>
                    <a:pt x="76288" y="167067"/>
                    <a:pt x="79307" y="170086"/>
                    <a:pt x="79312" y="173812"/>
                  </a:cubicBezTo>
                  <a:close/>
                  <a:moveTo>
                    <a:pt x="173812" y="173812"/>
                  </a:moveTo>
                  <a:cubicBezTo>
                    <a:pt x="173812" y="177540"/>
                    <a:pt x="170790" y="180562"/>
                    <a:pt x="167062" y="180562"/>
                  </a:cubicBezTo>
                  <a:cubicBezTo>
                    <a:pt x="163334" y="180562"/>
                    <a:pt x="160312" y="177540"/>
                    <a:pt x="160312" y="173812"/>
                  </a:cubicBezTo>
                  <a:cubicBezTo>
                    <a:pt x="160312" y="170084"/>
                    <a:pt x="163334" y="167062"/>
                    <a:pt x="167062" y="167062"/>
                  </a:cubicBezTo>
                  <a:cubicBezTo>
                    <a:pt x="170788" y="167067"/>
                    <a:pt x="173807" y="170086"/>
                    <a:pt x="173812" y="173812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14" name="图形 97"/>
          <p:cNvGrpSpPr/>
          <p:nvPr/>
        </p:nvGrpSpPr>
        <p:grpSpPr>
          <a:xfrm>
            <a:off x="5076644" y="4381565"/>
            <a:ext cx="432000" cy="432000"/>
            <a:chOff x="5076644" y="4610164"/>
            <a:chExt cx="432000" cy="432000"/>
          </a:xfrm>
        </p:grpSpPr>
        <p:sp>
          <p:nvSpPr>
            <p:cNvPr id="15" name="任意多边形: 形状 14"/>
            <p:cNvSpPr/>
            <p:nvPr/>
          </p:nvSpPr>
          <p:spPr>
            <a:xfrm>
              <a:off x="5098582" y="4612076"/>
              <a:ext cx="384750" cy="425250"/>
            </a:xfrm>
            <a:custGeom>
              <a:avLst/>
              <a:gdLst>
                <a:gd name="connsiteX0" fmla="*/ 46268 w 384750"/>
                <a:gd name="connsiteY0" fmla="*/ 383405 h 425250"/>
                <a:gd name="connsiteX1" fmla="*/ 25313 w 384750"/>
                <a:gd name="connsiteY1" fmla="*/ 382614 h 425250"/>
                <a:gd name="connsiteX2" fmla="*/ 5063 w 384750"/>
                <a:gd name="connsiteY2" fmla="*/ 402864 h 425250"/>
                <a:gd name="connsiteX3" fmla="*/ 25313 w 384750"/>
                <a:gd name="connsiteY3" fmla="*/ 423114 h 425250"/>
                <a:gd name="connsiteX4" fmla="*/ 173813 w 384750"/>
                <a:gd name="connsiteY4" fmla="*/ 423114 h 425250"/>
                <a:gd name="connsiteX5" fmla="*/ 194063 w 384750"/>
                <a:gd name="connsiteY5" fmla="*/ 402864 h 425250"/>
                <a:gd name="connsiteX6" fmla="*/ 194063 w 384750"/>
                <a:gd name="connsiteY6" fmla="*/ 389364 h 425250"/>
                <a:gd name="connsiteX7" fmla="*/ 200813 w 384750"/>
                <a:gd name="connsiteY7" fmla="*/ 382614 h 425250"/>
                <a:gd name="connsiteX8" fmla="*/ 207563 w 384750"/>
                <a:gd name="connsiteY8" fmla="*/ 389364 h 425250"/>
                <a:gd name="connsiteX9" fmla="*/ 207563 w 384750"/>
                <a:gd name="connsiteY9" fmla="*/ 402864 h 425250"/>
                <a:gd name="connsiteX10" fmla="*/ 227813 w 384750"/>
                <a:gd name="connsiteY10" fmla="*/ 423114 h 425250"/>
                <a:gd name="connsiteX11" fmla="*/ 248063 w 384750"/>
                <a:gd name="connsiteY11" fmla="*/ 402864 h 425250"/>
                <a:gd name="connsiteX12" fmla="*/ 248063 w 384750"/>
                <a:gd name="connsiteY12" fmla="*/ 362364 h 425250"/>
                <a:gd name="connsiteX13" fmla="*/ 254813 w 384750"/>
                <a:gd name="connsiteY13" fmla="*/ 355614 h 425250"/>
                <a:gd name="connsiteX14" fmla="*/ 261563 w 384750"/>
                <a:gd name="connsiteY14" fmla="*/ 362364 h 425250"/>
                <a:gd name="connsiteX15" fmla="*/ 261563 w 384750"/>
                <a:gd name="connsiteY15" fmla="*/ 402864 h 425250"/>
                <a:gd name="connsiteX16" fmla="*/ 281813 w 384750"/>
                <a:gd name="connsiteY16" fmla="*/ 423114 h 425250"/>
                <a:gd name="connsiteX17" fmla="*/ 302063 w 384750"/>
                <a:gd name="connsiteY17" fmla="*/ 402864 h 425250"/>
                <a:gd name="connsiteX18" fmla="*/ 302063 w 384750"/>
                <a:gd name="connsiteY18" fmla="*/ 294864 h 425250"/>
                <a:gd name="connsiteX19" fmla="*/ 308813 w 384750"/>
                <a:gd name="connsiteY19" fmla="*/ 288114 h 425250"/>
                <a:gd name="connsiteX20" fmla="*/ 315563 w 384750"/>
                <a:gd name="connsiteY20" fmla="*/ 294864 h 425250"/>
                <a:gd name="connsiteX21" fmla="*/ 315563 w 384750"/>
                <a:gd name="connsiteY21" fmla="*/ 402864 h 425250"/>
                <a:gd name="connsiteX22" fmla="*/ 335813 w 384750"/>
                <a:gd name="connsiteY22" fmla="*/ 423114 h 425250"/>
                <a:gd name="connsiteX23" fmla="*/ 356063 w 384750"/>
                <a:gd name="connsiteY23" fmla="*/ 402864 h 425250"/>
                <a:gd name="connsiteX24" fmla="*/ 356063 w 384750"/>
                <a:gd name="connsiteY24" fmla="*/ 153121 h 425250"/>
                <a:gd name="connsiteX25" fmla="*/ 362813 w 384750"/>
                <a:gd name="connsiteY25" fmla="*/ 146371 h 425250"/>
                <a:gd name="connsiteX26" fmla="*/ 369563 w 384750"/>
                <a:gd name="connsiteY26" fmla="*/ 153121 h 425250"/>
                <a:gd name="connsiteX27" fmla="*/ 369563 w 384750"/>
                <a:gd name="connsiteY27" fmla="*/ 416351 h 425250"/>
                <a:gd name="connsiteX28" fmla="*/ 383063 w 384750"/>
                <a:gd name="connsiteY28" fmla="*/ 416351 h 425250"/>
                <a:gd name="connsiteX29" fmla="*/ 383063 w 384750"/>
                <a:gd name="connsiteY29" fmla="*/ 153121 h 425250"/>
                <a:gd name="connsiteX30" fmla="*/ 362813 w 384750"/>
                <a:gd name="connsiteY30" fmla="*/ 132871 h 425250"/>
                <a:gd name="connsiteX31" fmla="*/ 342563 w 384750"/>
                <a:gd name="connsiteY31" fmla="*/ 153121 h 425250"/>
                <a:gd name="connsiteX32" fmla="*/ 342563 w 384750"/>
                <a:gd name="connsiteY32" fmla="*/ 402864 h 425250"/>
                <a:gd name="connsiteX33" fmla="*/ 335813 w 384750"/>
                <a:gd name="connsiteY33" fmla="*/ 409614 h 425250"/>
                <a:gd name="connsiteX34" fmla="*/ 329063 w 384750"/>
                <a:gd name="connsiteY34" fmla="*/ 402864 h 425250"/>
                <a:gd name="connsiteX35" fmla="*/ 329063 w 384750"/>
                <a:gd name="connsiteY35" fmla="*/ 294864 h 425250"/>
                <a:gd name="connsiteX36" fmla="*/ 308813 w 384750"/>
                <a:gd name="connsiteY36" fmla="*/ 274614 h 425250"/>
                <a:gd name="connsiteX37" fmla="*/ 288563 w 384750"/>
                <a:gd name="connsiteY37" fmla="*/ 294864 h 425250"/>
                <a:gd name="connsiteX38" fmla="*/ 288563 w 384750"/>
                <a:gd name="connsiteY38" fmla="*/ 402864 h 425250"/>
                <a:gd name="connsiteX39" fmla="*/ 281813 w 384750"/>
                <a:gd name="connsiteY39" fmla="*/ 409614 h 425250"/>
                <a:gd name="connsiteX40" fmla="*/ 275063 w 384750"/>
                <a:gd name="connsiteY40" fmla="*/ 402864 h 425250"/>
                <a:gd name="connsiteX41" fmla="*/ 275063 w 384750"/>
                <a:gd name="connsiteY41" fmla="*/ 362364 h 425250"/>
                <a:gd name="connsiteX42" fmla="*/ 254813 w 384750"/>
                <a:gd name="connsiteY42" fmla="*/ 342114 h 425250"/>
                <a:gd name="connsiteX43" fmla="*/ 234563 w 384750"/>
                <a:gd name="connsiteY43" fmla="*/ 362364 h 425250"/>
                <a:gd name="connsiteX44" fmla="*/ 234563 w 384750"/>
                <a:gd name="connsiteY44" fmla="*/ 402864 h 425250"/>
                <a:gd name="connsiteX45" fmla="*/ 227813 w 384750"/>
                <a:gd name="connsiteY45" fmla="*/ 409614 h 425250"/>
                <a:gd name="connsiteX46" fmla="*/ 221063 w 384750"/>
                <a:gd name="connsiteY46" fmla="*/ 402864 h 425250"/>
                <a:gd name="connsiteX47" fmla="*/ 221063 w 384750"/>
                <a:gd name="connsiteY47" fmla="*/ 389364 h 425250"/>
                <a:gd name="connsiteX48" fmla="*/ 200813 w 384750"/>
                <a:gd name="connsiteY48" fmla="*/ 369114 h 425250"/>
                <a:gd name="connsiteX49" fmla="*/ 180563 w 384750"/>
                <a:gd name="connsiteY49" fmla="*/ 389364 h 425250"/>
                <a:gd name="connsiteX50" fmla="*/ 180563 w 384750"/>
                <a:gd name="connsiteY50" fmla="*/ 402864 h 425250"/>
                <a:gd name="connsiteX51" fmla="*/ 173813 w 384750"/>
                <a:gd name="connsiteY51" fmla="*/ 409614 h 425250"/>
                <a:gd name="connsiteX52" fmla="*/ 25313 w 384750"/>
                <a:gd name="connsiteY52" fmla="*/ 409614 h 425250"/>
                <a:gd name="connsiteX53" fmla="*/ 18559 w 384750"/>
                <a:gd name="connsiteY53" fmla="*/ 402856 h 425250"/>
                <a:gd name="connsiteX54" fmla="*/ 25062 w 384750"/>
                <a:gd name="connsiteY54" fmla="*/ 396108 h 425250"/>
                <a:gd name="connsiteX55" fmla="*/ 46011 w 384750"/>
                <a:gd name="connsiteY55" fmla="*/ 396899 h 425250"/>
                <a:gd name="connsiteX56" fmla="*/ 251213 w 384750"/>
                <a:gd name="connsiteY56" fmla="*/ 308312 h 425250"/>
                <a:gd name="connsiteX57" fmla="*/ 335865 w 384750"/>
                <a:gd name="connsiteY57" fmla="*/ 99503 h 425250"/>
                <a:gd name="connsiteX58" fmla="*/ 335852 w 384750"/>
                <a:gd name="connsiteY58" fmla="*/ 57777 h 425250"/>
                <a:gd name="connsiteX59" fmla="*/ 313842 w 384750"/>
                <a:gd name="connsiteY59" fmla="*/ 57777 h 425250"/>
                <a:gd name="connsiteX60" fmla="*/ 329339 w 384750"/>
                <a:gd name="connsiteY60" fmla="*/ 31113 h 425250"/>
                <a:gd name="connsiteX61" fmla="*/ 354421 w 384750"/>
                <a:gd name="connsiteY61" fmla="*/ 70882 h 425250"/>
                <a:gd name="connsiteX62" fmla="*/ 365838 w 384750"/>
                <a:gd name="connsiteY62" fmla="*/ 63684 h 425250"/>
                <a:gd name="connsiteX63" fmla="*/ 328865 w 384750"/>
                <a:gd name="connsiteY63" fmla="*/ 5063 h 425250"/>
                <a:gd name="connsiteX64" fmla="*/ 290388 w 384750"/>
                <a:gd name="connsiteY64" fmla="*/ 71277 h 425250"/>
                <a:gd name="connsiteX65" fmla="*/ 322352 w 384750"/>
                <a:gd name="connsiteY65" fmla="*/ 71277 h 425250"/>
                <a:gd name="connsiteX66" fmla="*/ 322366 w 384750"/>
                <a:gd name="connsiteY66" fmla="*/ 99503 h 425250"/>
                <a:gd name="connsiteX67" fmla="*/ 46268 w 384750"/>
                <a:gd name="connsiteY67" fmla="*/ 383405 h 42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84750" h="425250">
                  <a:moveTo>
                    <a:pt x="46268" y="383405"/>
                  </a:moveTo>
                  <a:lnTo>
                    <a:pt x="25313" y="382614"/>
                  </a:lnTo>
                  <a:cubicBezTo>
                    <a:pt x="14129" y="382614"/>
                    <a:pt x="5063" y="391681"/>
                    <a:pt x="5063" y="402864"/>
                  </a:cubicBezTo>
                  <a:cubicBezTo>
                    <a:pt x="5063" y="414048"/>
                    <a:pt x="14129" y="423114"/>
                    <a:pt x="25313" y="423114"/>
                  </a:cubicBezTo>
                  <a:lnTo>
                    <a:pt x="173813" y="423114"/>
                  </a:lnTo>
                  <a:cubicBezTo>
                    <a:pt x="184991" y="423102"/>
                    <a:pt x="194050" y="414043"/>
                    <a:pt x="194063" y="402864"/>
                  </a:cubicBezTo>
                  <a:lnTo>
                    <a:pt x="194063" y="389364"/>
                  </a:lnTo>
                  <a:cubicBezTo>
                    <a:pt x="194063" y="385636"/>
                    <a:pt x="197085" y="382614"/>
                    <a:pt x="200813" y="382614"/>
                  </a:cubicBezTo>
                  <a:cubicBezTo>
                    <a:pt x="204540" y="382614"/>
                    <a:pt x="207563" y="385636"/>
                    <a:pt x="207563" y="389364"/>
                  </a:cubicBezTo>
                  <a:lnTo>
                    <a:pt x="207563" y="402864"/>
                  </a:lnTo>
                  <a:cubicBezTo>
                    <a:pt x="207563" y="414048"/>
                    <a:pt x="216629" y="423114"/>
                    <a:pt x="227813" y="423114"/>
                  </a:cubicBezTo>
                  <a:cubicBezTo>
                    <a:pt x="238996" y="423114"/>
                    <a:pt x="248063" y="414048"/>
                    <a:pt x="248063" y="402864"/>
                  </a:cubicBezTo>
                  <a:lnTo>
                    <a:pt x="248063" y="362364"/>
                  </a:lnTo>
                  <a:cubicBezTo>
                    <a:pt x="248063" y="358636"/>
                    <a:pt x="251085" y="355614"/>
                    <a:pt x="254813" y="355614"/>
                  </a:cubicBezTo>
                  <a:cubicBezTo>
                    <a:pt x="258540" y="355614"/>
                    <a:pt x="261563" y="358636"/>
                    <a:pt x="261563" y="362364"/>
                  </a:cubicBezTo>
                  <a:lnTo>
                    <a:pt x="261563" y="402864"/>
                  </a:lnTo>
                  <a:cubicBezTo>
                    <a:pt x="261563" y="414048"/>
                    <a:pt x="270629" y="423114"/>
                    <a:pt x="281813" y="423114"/>
                  </a:cubicBezTo>
                  <a:cubicBezTo>
                    <a:pt x="292996" y="423114"/>
                    <a:pt x="302063" y="414048"/>
                    <a:pt x="302063" y="402864"/>
                  </a:cubicBezTo>
                  <a:lnTo>
                    <a:pt x="302063" y="294864"/>
                  </a:lnTo>
                  <a:cubicBezTo>
                    <a:pt x="302063" y="291136"/>
                    <a:pt x="305085" y="288114"/>
                    <a:pt x="308813" y="288114"/>
                  </a:cubicBezTo>
                  <a:cubicBezTo>
                    <a:pt x="312540" y="288114"/>
                    <a:pt x="315563" y="291136"/>
                    <a:pt x="315563" y="294864"/>
                  </a:cubicBezTo>
                  <a:lnTo>
                    <a:pt x="315563" y="402864"/>
                  </a:lnTo>
                  <a:cubicBezTo>
                    <a:pt x="315563" y="414048"/>
                    <a:pt x="324629" y="423114"/>
                    <a:pt x="335813" y="423114"/>
                  </a:cubicBezTo>
                  <a:cubicBezTo>
                    <a:pt x="346996" y="423114"/>
                    <a:pt x="356063" y="414048"/>
                    <a:pt x="356063" y="402864"/>
                  </a:cubicBezTo>
                  <a:lnTo>
                    <a:pt x="356063" y="153121"/>
                  </a:lnTo>
                  <a:cubicBezTo>
                    <a:pt x="356063" y="149393"/>
                    <a:pt x="359085" y="146371"/>
                    <a:pt x="362813" y="146371"/>
                  </a:cubicBezTo>
                  <a:cubicBezTo>
                    <a:pt x="366540" y="146371"/>
                    <a:pt x="369563" y="149393"/>
                    <a:pt x="369563" y="153121"/>
                  </a:cubicBezTo>
                  <a:lnTo>
                    <a:pt x="369563" y="416351"/>
                  </a:lnTo>
                  <a:lnTo>
                    <a:pt x="383063" y="416351"/>
                  </a:lnTo>
                  <a:lnTo>
                    <a:pt x="383063" y="153121"/>
                  </a:lnTo>
                  <a:cubicBezTo>
                    <a:pt x="383063" y="141937"/>
                    <a:pt x="373996" y="132871"/>
                    <a:pt x="362813" y="132871"/>
                  </a:cubicBezTo>
                  <a:cubicBezTo>
                    <a:pt x="351629" y="132871"/>
                    <a:pt x="342563" y="141937"/>
                    <a:pt x="342563" y="153121"/>
                  </a:cubicBezTo>
                  <a:lnTo>
                    <a:pt x="342563" y="402864"/>
                  </a:lnTo>
                  <a:cubicBezTo>
                    <a:pt x="342563" y="406592"/>
                    <a:pt x="339540" y="409614"/>
                    <a:pt x="335813" y="409614"/>
                  </a:cubicBezTo>
                  <a:cubicBezTo>
                    <a:pt x="332085" y="409614"/>
                    <a:pt x="329063" y="406592"/>
                    <a:pt x="329063" y="402864"/>
                  </a:cubicBezTo>
                  <a:lnTo>
                    <a:pt x="329063" y="294864"/>
                  </a:lnTo>
                  <a:cubicBezTo>
                    <a:pt x="329063" y="283681"/>
                    <a:pt x="319996" y="274614"/>
                    <a:pt x="308813" y="274614"/>
                  </a:cubicBezTo>
                  <a:cubicBezTo>
                    <a:pt x="297629" y="274614"/>
                    <a:pt x="288563" y="283681"/>
                    <a:pt x="288563" y="294864"/>
                  </a:cubicBezTo>
                  <a:lnTo>
                    <a:pt x="288563" y="402864"/>
                  </a:lnTo>
                  <a:cubicBezTo>
                    <a:pt x="288563" y="406592"/>
                    <a:pt x="285540" y="409614"/>
                    <a:pt x="281813" y="409614"/>
                  </a:cubicBezTo>
                  <a:cubicBezTo>
                    <a:pt x="278085" y="409614"/>
                    <a:pt x="275063" y="406592"/>
                    <a:pt x="275063" y="402864"/>
                  </a:cubicBezTo>
                  <a:lnTo>
                    <a:pt x="275063" y="362364"/>
                  </a:lnTo>
                  <a:cubicBezTo>
                    <a:pt x="275063" y="351181"/>
                    <a:pt x="265996" y="342114"/>
                    <a:pt x="254813" y="342114"/>
                  </a:cubicBezTo>
                  <a:cubicBezTo>
                    <a:pt x="243629" y="342114"/>
                    <a:pt x="234563" y="351181"/>
                    <a:pt x="234563" y="362364"/>
                  </a:cubicBezTo>
                  <a:lnTo>
                    <a:pt x="234563" y="402864"/>
                  </a:lnTo>
                  <a:cubicBezTo>
                    <a:pt x="234563" y="406592"/>
                    <a:pt x="231540" y="409614"/>
                    <a:pt x="227813" y="409614"/>
                  </a:cubicBezTo>
                  <a:cubicBezTo>
                    <a:pt x="224085" y="409614"/>
                    <a:pt x="221063" y="406592"/>
                    <a:pt x="221063" y="402864"/>
                  </a:cubicBezTo>
                  <a:lnTo>
                    <a:pt x="221063" y="389364"/>
                  </a:lnTo>
                  <a:cubicBezTo>
                    <a:pt x="221063" y="378181"/>
                    <a:pt x="211996" y="369114"/>
                    <a:pt x="200813" y="369114"/>
                  </a:cubicBezTo>
                  <a:cubicBezTo>
                    <a:pt x="189629" y="369114"/>
                    <a:pt x="180563" y="378181"/>
                    <a:pt x="180563" y="389364"/>
                  </a:cubicBezTo>
                  <a:lnTo>
                    <a:pt x="180563" y="402864"/>
                  </a:lnTo>
                  <a:cubicBezTo>
                    <a:pt x="180560" y="406591"/>
                    <a:pt x="177539" y="409612"/>
                    <a:pt x="173813" y="409614"/>
                  </a:cubicBezTo>
                  <a:lnTo>
                    <a:pt x="25313" y="409614"/>
                  </a:lnTo>
                  <a:cubicBezTo>
                    <a:pt x="21581" y="409613"/>
                    <a:pt x="18558" y="406587"/>
                    <a:pt x="18559" y="402856"/>
                  </a:cubicBezTo>
                  <a:cubicBezTo>
                    <a:pt x="18560" y="399224"/>
                    <a:pt x="21433" y="396243"/>
                    <a:pt x="25062" y="396108"/>
                  </a:cubicBezTo>
                  <a:lnTo>
                    <a:pt x="46011" y="396899"/>
                  </a:lnTo>
                  <a:cubicBezTo>
                    <a:pt x="123658" y="396720"/>
                    <a:pt x="197832" y="364699"/>
                    <a:pt x="251213" y="308312"/>
                  </a:cubicBezTo>
                  <a:cubicBezTo>
                    <a:pt x="305531" y="252379"/>
                    <a:pt x="335900" y="177471"/>
                    <a:pt x="335865" y="99503"/>
                  </a:cubicBezTo>
                  <a:lnTo>
                    <a:pt x="335852" y="57777"/>
                  </a:lnTo>
                  <a:lnTo>
                    <a:pt x="313842" y="57777"/>
                  </a:lnTo>
                  <a:lnTo>
                    <a:pt x="329339" y="31113"/>
                  </a:lnTo>
                  <a:lnTo>
                    <a:pt x="354421" y="70882"/>
                  </a:lnTo>
                  <a:lnTo>
                    <a:pt x="365838" y="63684"/>
                  </a:lnTo>
                  <a:lnTo>
                    <a:pt x="328865" y="5063"/>
                  </a:lnTo>
                  <a:lnTo>
                    <a:pt x="290388" y="71277"/>
                  </a:lnTo>
                  <a:lnTo>
                    <a:pt x="322352" y="71277"/>
                  </a:lnTo>
                  <a:lnTo>
                    <a:pt x="322366" y="99503"/>
                  </a:lnTo>
                  <a:cubicBezTo>
                    <a:pt x="322365" y="253389"/>
                    <a:pt x="195809" y="383399"/>
                    <a:pt x="46268" y="38340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5125580" y="4708678"/>
              <a:ext cx="209250" cy="209250"/>
            </a:xfrm>
            <a:custGeom>
              <a:avLst/>
              <a:gdLst>
                <a:gd name="connsiteX0" fmla="*/ 204169 w 209250"/>
                <a:gd name="connsiteY0" fmla="*/ 76616 h 209250"/>
                <a:gd name="connsiteX1" fmla="*/ 190946 w 209250"/>
                <a:gd name="connsiteY1" fmla="*/ 79332 h 209250"/>
                <a:gd name="connsiteX2" fmla="*/ 192304 w 209250"/>
                <a:gd name="connsiteY2" fmla="*/ 85944 h 209250"/>
                <a:gd name="connsiteX3" fmla="*/ 124178 w 209250"/>
                <a:gd name="connsiteY3" fmla="*/ 189686 h 209250"/>
                <a:gd name="connsiteX4" fmla="*/ 20436 w 209250"/>
                <a:gd name="connsiteY4" fmla="*/ 121561 h 209250"/>
                <a:gd name="connsiteX5" fmla="*/ 18610 w 209250"/>
                <a:gd name="connsiteY5" fmla="*/ 103761 h 209250"/>
                <a:gd name="connsiteX6" fmla="*/ 80263 w 209250"/>
                <a:gd name="connsiteY6" fmla="*/ 19960 h 209250"/>
                <a:gd name="connsiteX7" fmla="*/ 86710 w 209250"/>
                <a:gd name="connsiteY7" fmla="*/ 17956 h 209250"/>
                <a:gd name="connsiteX8" fmla="*/ 82702 w 209250"/>
                <a:gd name="connsiteY8" fmla="*/ 5063 h 209250"/>
                <a:gd name="connsiteX9" fmla="*/ 76256 w 209250"/>
                <a:gd name="connsiteY9" fmla="*/ 7066 h 209250"/>
                <a:gd name="connsiteX10" fmla="*/ 9665 w 209250"/>
                <a:gd name="connsiteY10" fmla="*/ 133846 h 209250"/>
                <a:gd name="connsiteX11" fmla="*/ 136444 w 209250"/>
                <a:gd name="connsiteY11" fmla="*/ 200436 h 209250"/>
                <a:gd name="connsiteX12" fmla="*/ 207610 w 209250"/>
                <a:gd name="connsiteY12" fmla="*/ 103761 h 209250"/>
                <a:gd name="connsiteX13" fmla="*/ 205527 w 209250"/>
                <a:gd name="connsiteY13" fmla="*/ 83228 h 209250"/>
                <a:gd name="connsiteX14" fmla="*/ 204169 w 209250"/>
                <a:gd name="connsiteY14" fmla="*/ 76616 h 20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50" h="209250">
                  <a:moveTo>
                    <a:pt x="204169" y="76616"/>
                  </a:moveTo>
                  <a:lnTo>
                    <a:pt x="190946" y="79332"/>
                  </a:lnTo>
                  <a:lnTo>
                    <a:pt x="192304" y="85944"/>
                  </a:lnTo>
                  <a:cubicBezTo>
                    <a:pt x="202139" y="133404"/>
                    <a:pt x="171638" y="179851"/>
                    <a:pt x="124178" y="189686"/>
                  </a:cubicBezTo>
                  <a:cubicBezTo>
                    <a:pt x="76718" y="199521"/>
                    <a:pt x="30271" y="169021"/>
                    <a:pt x="20436" y="121561"/>
                  </a:cubicBezTo>
                  <a:cubicBezTo>
                    <a:pt x="19222" y="115705"/>
                    <a:pt x="18611" y="109741"/>
                    <a:pt x="18610" y="103761"/>
                  </a:cubicBezTo>
                  <a:cubicBezTo>
                    <a:pt x="18469" y="65300"/>
                    <a:pt x="43503" y="31273"/>
                    <a:pt x="80263" y="19960"/>
                  </a:cubicBezTo>
                  <a:lnTo>
                    <a:pt x="86710" y="17956"/>
                  </a:lnTo>
                  <a:lnTo>
                    <a:pt x="82702" y="5063"/>
                  </a:lnTo>
                  <a:lnTo>
                    <a:pt x="76256" y="7066"/>
                  </a:lnTo>
                  <a:cubicBezTo>
                    <a:pt x="22858" y="23687"/>
                    <a:pt x="-6956" y="80448"/>
                    <a:pt x="9665" y="133846"/>
                  </a:cubicBezTo>
                  <a:cubicBezTo>
                    <a:pt x="26285" y="187243"/>
                    <a:pt x="83046" y="217057"/>
                    <a:pt x="136444" y="200436"/>
                  </a:cubicBezTo>
                  <a:cubicBezTo>
                    <a:pt x="178769" y="187262"/>
                    <a:pt x="207606" y="148090"/>
                    <a:pt x="207610" y="103761"/>
                  </a:cubicBezTo>
                  <a:cubicBezTo>
                    <a:pt x="207612" y="96864"/>
                    <a:pt x="206914" y="89984"/>
                    <a:pt x="205527" y="83228"/>
                  </a:cubicBezTo>
                  <a:lnTo>
                    <a:pt x="204169" y="7661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5220128" y="4706127"/>
              <a:ext cx="108000" cy="121500"/>
            </a:xfrm>
            <a:custGeom>
              <a:avLst/>
              <a:gdLst>
                <a:gd name="connsiteX0" fmla="*/ 11813 w 108000"/>
                <a:gd name="connsiteY0" fmla="*/ 5063 h 121500"/>
                <a:gd name="connsiteX1" fmla="*/ 5063 w 108000"/>
                <a:gd name="connsiteY1" fmla="*/ 5063 h 121500"/>
                <a:gd name="connsiteX2" fmla="*/ 5063 w 108000"/>
                <a:gd name="connsiteY2" fmla="*/ 117248 h 121500"/>
                <a:gd name="connsiteX3" fmla="*/ 105607 w 108000"/>
                <a:gd name="connsiteY3" fmla="*/ 66808 h 121500"/>
                <a:gd name="connsiteX4" fmla="*/ 102463 w 108000"/>
                <a:gd name="connsiteY4" fmla="*/ 60737 h 121500"/>
                <a:gd name="connsiteX5" fmla="*/ 11813 w 108000"/>
                <a:gd name="connsiteY5" fmla="*/ 5063 h 121500"/>
                <a:gd name="connsiteX6" fmla="*/ 18563 w 108000"/>
                <a:gd name="connsiteY6" fmla="*/ 95377 h 121500"/>
                <a:gd name="connsiteX7" fmla="*/ 18563 w 108000"/>
                <a:gd name="connsiteY7" fmla="*/ 18833 h 121500"/>
                <a:gd name="connsiteX8" fmla="*/ 87097 w 108000"/>
                <a:gd name="connsiteY8" fmla="*/ 60994 h 121500"/>
                <a:gd name="connsiteX9" fmla="*/ 18563 w 108000"/>
                <a:gd name="connsiteY9" fmla="*/ 95377 h 12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00" h="121500">
                  <a:moveTo>
                    <a:pt x="11813" y="5063"/>
                  </a:moveTo>
                  <a:lnTo>
                    <a:pt x="5063" y="5063"/>
                  </a:lnTo>
                  <a:lnTo>
                    <a:pt x="5063" y="117248"/>
                  </a:lnTo>
                  <a:lnTo>
                    <a:pt x="105607" y="66808"/>
                  </a:lnTo>
                  <a:lnTo>
                    <a:pt x="102463" y="60737"/>
                  </a:lnTo>
                  <a:cubicBezTo>
                    <a:pt x="84853" y="26856"/>
                    <a:pt x="49995" y="5447"/>
                    <a:pt x="11813" y="5063"/>
                  </a:cubicBezTo>
                  <a:close/>
                  <a:moveTo>
                    <a:pt x="18563" y="95377"/>
                  </a:moveTo>
                  <a:lnTo>
                    <a:pt x="18563" y="18833"/>
                  </a:lnTo>
                  <a:cubicBezTo>
                    <a:pt x="46768" y="21323"/>
                    <a:pt x="72157" y="36941"/>
                    <a:pt x="87097" y="60994"/>
                  </a:cubicBezTo>
                  <a:lnTo>
                    <a:pt x="18563" y="9537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18" name="图形 96"/>
          <p:cNvGrpSpPr/>
          <p:nvPr/>
        </p:nvGrpSpPr>
        <p:grpSpPr>
          <a:xfrm>
            <a:off x="4572746" y="2831865"/>
            <a:ext cx="431999" cy="432000"/>
            <a:chOff x="4572746" y="3060464"/>
            <a:chExt cx="431999" cy="432000"/>
          </a:xfrm>
          <a:effectLst/>
        </p:grpSpPr>
        <p:sp>
          <p:nvSpPr>
            <p:cNvPr id="19" name="任意多边形: 形状 18"/>
            <p:cNvSpPr/>
            <p:nvPr/>
          </p:nvSpPr>
          <p:spPr>
            <a:xfrm>
              <a:off x="4825432" y="3392991"/>
              <a:ext cx="182250" cy="20250"/>
            </a:xfrm>
            <a:custGeom>
              <a:avLst/>
              <a:gdLst>
                <a:gd name="connsiteX0" fmla="*/ 5062 w 182249"/>
                <a:gd name="connsiteY0" fmla="*/ 5062 h 20250"/>
                <a:gd name="connsiteX1" fmla="*/ 179313 w 182249"/>
                <a:gd name="connsiteY1" fmla="*/ 5062 h 20250"/>
                <a:gd name="connsiteX2" fmla="*/ 179313 w 182249"/>
                <a:gd name="connsiteY2" fmla="*/ 18562 h 20250"/>
                <a:gd name="connsiteX3" fmla="*/ 5062 w 182249"/>
                <a:gd name="connsiteY3" fmla="*/ 18562 h 2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49" h="20250">
                  <a:moveTo>
                    <a:pt x="5062" y="5062"/>
                  </a:moveTo>
                  <a:lnTo>
                    <a:pt x="179313" y="5062"/>
                  </a:lnTo>
                  <a:lnTo>
                    <a:pt x="179313" y="18562"/>
                  </a:lnTo>
                  <a:lnTo>
                    <a:pt x="50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4567684" y="3392991"/>
              <a:ext cx="182250" cy="20250"/>
            </a:xfrm>
            <a:custGeom>
              <a:avLst/>
              <a:gdLst>
                <a:gd name="connsiteX0" fmla="*/ 5062 w 182249"/>
                <a:gd name="connsiteY0" fmla="*/ 5062 h 20250"/>
                <a:gd name="connsiteX1" fmla="*/ 178436 w 182249"/>
                <a:gd name="connsiteY1" fmla="*/ 5062 h 20250"/>
                <a:gd name="connsiteX2" fmla="*/ 178436 w 182249"/>
                <a:gd name="connsiteY2" fmla="*/ 18562 h 20250"/>
                <a:gd name="connsiteX3" fmla="*/ 5062 w 182249"/>
                <a:gd name="connsiteY3" fmla="*/ 18562 h 2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49" h="20250">
                  <a:moveTo>
                    <a:pt x="5062" y="5062"/>
                  </a:moveTo>
                  <a:lnTo>
                    <a:pt x="178436" y="5062"/>
                  </a:lnTo>
                  <a:lnTo>
                    <a:pt x="178436" y="18562"/>
                  </a:lnTo>
                  <a:lnTo>
                    <a:pt x="50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4567684" y="3055491"/>
              <a:ext cx="47250" cy="60750"/>
            </a:xfrm>
            <a:custGeom>
              <a:avLst/>
              <a:gdLst>
                <a:gd name="connsiteX0" fmla="*/ 18562 w 47249"/>
                <a:gd name="connsiteY0" fmla="*/ 59062 h 60750"/>
                <a:gd name="connsiteX1" fmla="*/ 32062 w 47249"/>
                <a:gd name="connsiteY1" fmla="*/ 59062 h 60750"/>
                <a:gd name="connsiteX2" fmla="*/ 45562 w 47249"/>
                <a:gd name="connsiteY2" fmla="*/ 45562 h 60750"/>
                <a:gd name="connsiteX3" fmla="*/ 45562 w 47249"/>
                <a:gd name="connsiteY3" fmla="*/ 18562 h 60750"/>
                <a:gd name="connsiteX4" fmla="*/ 32062 w 47249"/>
                <a:gd name="connsiteY4" fmla="*/ 5062 h 60750"/>
                <a:gd name="connsiteX5" fmla="*/ 18562 w 47249"/>
                <a:gd name="connsiteY5" fmla="*/ 5062 h 60750"/>
                <a:gd name="connsiteX6" fmla="*/ 5062 w 47249"/>
                <a:gd name="connsiteY6" fmla="*/ 18562 h 60750"/>
                <a:gd name="connsiteX7" fmla="*/ 5062 w 47249"/>
                <a:gd name="connsiteY7" fmla="*/ 45562 h 60750"/>
                <a:gd name="connsiteX8" fmla="*/ 18562 w 47249"/>
                <a:gd name="connsiteY8" fmla="*/ 59062 h 60750"/>
                <a:gd name="connsiteX9" fmla="*/ 18562 w 47249"/>
                <a:gd name="connsiteY9" fmla="*/ 18562 h 60750"/>
                <a:gd name="connsiteX10" fmla="*/ 32062 w 47249"/>
                <a:gd name="connsiteY10" fmla="*/ 18562 h 60750"/>
                <a:gd name="connsiteX11" fmla="*/ 32072 w 47249"/>
                <a:gd name="connsiteY11" fmla="*/ 45562 h 60750"/>
                <a:gd name="connsiteX12" fmla="*/ 18562 w 47249"/>
                <a:gd name="connsiteY12" fmla="*/ 45562 h 60750"/>
                <a:gd name="connsiteX13" fmla="*/ 18562 w 47249"/>
                <a:gd name="connsiteY13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18562" y="59062"/>
                  </a:move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close/>
                  <a:moveTo>
                    <a:pt x="18562" y="18562"/>
                  </a:moveTo>
                  <a:lnTo>
                    <a:pt x="32062" y="18562"/>
                  </a:lnTo>
                  <a:lnTo>
                    <a:pt x="32072" y="45562"/>
                  </a:lnTo>
                  <a:lnTo>
                    <a:pt x="18562" y="45562"/>
                  </a:lnTo>
                  <a:lnTo>
                    <a:pt x="185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4621684" y="30554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4675683" y="3055491"/>
              <a:ext cx="20250" cy="33750"/>
            </a:xfrm>
            <a:custGeom>
              <a:avLst/>
              <a:gdLst>
                <a:gd name="connsiteX0" fmla="*/ 5062 w 20249"/>
                <a:gd name="connsiteY0" fmla="*/ 5062 h 33750"/>
                <a:gd name="connsiteX1" fmla="*/ 18562 w 20249"/>
                <a:gd name="connsiteY1" fmla="*/ 5062 h 33750"/>
                <a:gd name="connsiteX2" fmla="*/ 18562 w 20249"/>
                <a:gd name="connsiteY2" fmla="*/ 32745 h 33750"/>
                <a:gd name="connsiteX3" fmla="*/ 5062 w 20249"/>
                <a:gd name="connsiteY3" fmla="*/ 3274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33750">
                  <a:moveTo>
                    <a:pt x="5062" y="5062"/>
                  </a:moveTo>
                  <a:lnTo>
                    <a:pt x="18562" y="5062"/>
                  </a:lnTo>
                  <a:lnTo>
                    <a:pt x="18562" y="32745"/>
                  </a:lnTo>
                  <a:lnTo>
                    <a:pt x="5062" y="327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4918683" y="3055491"/>
              <a:ext cx="47250" cy="60750"/>
            </a:xfrm>
            <a:custGeom>
              <a:avLst/>
              <a:gdLst>
                <a:gd name="connsiteX0" fmla="*/ 18562 w 47249"/>
                <a:gd name="connsiteY0" fmla="*/ 59062 h 60750"/>
                <a:gd name="connsiteX1" fmla="*/ 32062 w 47249"/>
                <a:gd name="connsiteY1" fmla="*/ 59062 h 60750"/>
                <a:gd name="connsiteX2" fmla="*/ 45562 w 47249"/>
                <a:gd name="connsiteY2" fmla="*/ 45562 h 60750"/>
                <a:gd name="connsiteX3" fmla="*/ 45562 w 47249"/>
                <a:gd name="connsiteY3" fmla="*/ 18562 h 60750"/>
                <a:gd name="connsiteX4" fmla="*/ 32062 w 47249"/>
                <a:gd name="connsiteY4" fmla="*/ 5062 h 60750"/>
                <a:gd name="connsiteX5" fmla="*/ 18562 w 47249"/>
                <a:gd name="connsiteY5" fmla="*/ 5062 h 60750"/>
                <a:gd name="connsiteX6" fmla="*/ 5062 w 47249"/>
                <a:gd name="connsiteY6" fmla="*/ 18562 h 60750"/>
                <a:gd name="connsiteX7" fmla="*/ 5062 w 47249"/>
                <a:gd name="connsiteY7" fmla="*/ 45562 h 60750"/>
                <a:gd name="connsiteX8" fmla="*/ 18562 w 47249"/>
                <a:gd name="connsiteY8" fmla="*/ 59062 h 60750"/>
                <a:gd name="connsiteX9" fmla="*/ 18562 w 47249"/>
                <a:gd name="connsiteY9" fmla="*/ 18562 h 60750"/>
                <a:gd name="connsiteX10" fmla="*/ 32062 w 47249"/>
                <a:gd name="connsiteY10" fmla="*/ 18562 h 60750"/>
                <a:gd name="connsiteX11" fmla="*/ 32072 w 47249"/>
                <a:gd name="connsiteY11" fmla="*/ 45562 h 60750"/>
                <a:gd name="connsiteX12" fmla="*/ 18562 w 47249"/>
                <a:gd name="connsiteY12" fmla="*/ 45562 h 60750"/>
                <a:gd name="connsiteX13" fmla="*/ 18562 w 47249"/>
                <a:gd name="connsiteY13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18562" y="59062"/>
                  </a:move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close/>
                  <a:moveTo>
                    <a:pt x="18562" y="18562"/>
                  </a:moveTo>
                  <a:lnTo>
                    <a:pt x="32062" y="18562"/>
                  </a:lnTo>
                  <a:lnTo>
                    <a:pt x="32072" y="45562"/>
                  </a:lnTo>
                  <a:lnTo>
                    <a:pt x="18562" y="45562"/>
                  </a:lnTo>
                  <a:lnTo>
                    <a:pt x="185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4972683" y="30554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4891683" y="3055491"/>
              <a:ext cx="20250" cy="33750"/>
            </a:xfrm>
            <a:custGeom>
              <a:avLst/>
              <a:gdLst>
                <a:gd name="connsiteX0" fmla="*/ 5062 w 20249"/>
                <a:gd name="connsiteY0" fmla="*/ 5062 h 33750"/>
                <a:gd name="connsiteX1" fmla="*/ 18562 w 20249"/>
                <a:gd name="connsiteY1" fmla="*/ 5062 h 33750"/>
                <a:gd name="connsiteX2" fmla="*/ 18562 w 20249"/>
                <a:gd name="connsiteY2" fmla="*/ 32745 h 33750"/>
                <a:gd name="connsiteX3" fmla="*/ 5062 w 20249"/>
                <a:gd name="connsiteY3" fmla="*/ 3274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33750">
                  <a:moveTo>
                    <a:pt x="5062" y="5062"/>
                  </a:moveTo>
                  <a:lnTo>
                    <a:pt x="18562" y="5062"/>
                  </a:lnTo>
                  <a:lnTo>
                    <a:pt x="18562" y="32745"/>
                  </a:lnTo>
                  <a:lnTo>
                    <a:pt x="5062" y="327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4959183" y="3122991"/>
              <a:ext cx="47250" cy="60750"/>
            </a:xfrm>
            <a:custGeom>
              <a:avLst/>
              <a:gdLst>
                <a:gd name="connsiteX0" fmla="*/ 5062 w 47249"/>
                <a:gd name="connsiteY0" fmla="*/ 45562 h 60750"/>
                <a:gd name="connsiteX1" fmla="*/ 18562 w 47249"/>
                <a:gd name="connsiteY1" fmla="*/ 59062 h 60750"/>
                <a:gd name="connsiteX2" fmla="*/ 32062 w 47249"/>
                <a:gd name="connsiteY2" fmla="*/ 59062 h 60750"/>
                <a:gd name="connsiteX3" fmla="*/ 45562 w 47249"/>
                <a:gd name="connsiteY3" fmla="*/ 45562 h 60750"/>
                <a:gd name="connsiteX4" fmla="*/ 45562 w 47249"/>
                <a:gd name="connsiteY4" fmla="*/ 18562 h 60750"/>
                <a:gd name="connsiteX5" fmla="*/ 32062 w 47249"/>
                <a:gd name="connsiteY5" fmla="*/ 5062 h 60750"/>
                <a:gd name="connsiteX6" fmla="*/ 18562 w 47249"/>
                <a:gd name="connsiteY6" fmla="*/ 5062 h 60750"/>
                <a:gd name="connsiteX7" fmla="*/ 5062 w 47249"/>
                <a:gd name="connsiteY7" fmla="*/ 18562 h 60750"/>
                <a:gd name="connsiteX8" fmla="*/ 5062 w 47249"/>
                <a:gd name="connsiteY8" fmla="*/ 45562 h 60750"/>
                <a:gd name="connsiteX9" fmla="*/ 18562 w 47249"/>
                <a:gd name="connsiteY9" fmla="*/ 18562 h 60750"/>
                <a:gd name="connsiteX10" fmla="*/ 32062 w 47249"/>
                <a:gd name="connsiteY10" fmla="*/ 18562 h 60750"/>
                <a:gd name="connsiteX11" fmla="*/ 32062 w 47249"/>
                <a:gd name="connsiteY11" fmla="*/ 45562 h 60750"/>
                <a:gd name="connsiteX12" fmla="*/ 18562 w 47249"/>
                <a:gd name="connsiteY12" fmla="*/ 45562 h 60750"/>
                <a:gd name="connsiteX13" fmla="*/ 18562 w 47249"/>
                <a:gd name="connsiteY13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5062" y="45562"/>
                  </a:moveTo>
                  <a:cubicBezTo>
                    <a:pt x="5070" y="53015"/>
                    <a:pt x="11110" y="59055"/>
                    <a:pt x="18562" y="59062"/>
                  </a:cubicBez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lose/>
                  <a:moveTo>
                    <a:pt x="18562" y="18562"/>
                  </a:moveTo>
                  <a:lnTo>
                    <a:pt x="32062" y="18562"/>
                  </a:lnTo>
                  <a:lnTo>
                    <a:pt x="32062" y="45562"/>
                  </a:lnTo>
                  <a:lnTo>
                    <a:pt x="18562" y="45562"/>
                  </a:lnTo>
                  <a:lnTo>
                    <a:pt x="185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4932183" y="31229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4594684" y="3122991"/>
              <a:ext cx="47250" cy="60750"/>
            </a:xfrm>
            <a:custGeom>
              <a:avLst/>
              <a:gdLst>
                <a:gd name="connsiteX0" fmla="*/ 5062 w 47249"/>
                <a:gd name="connsiteY0" fmla="*/ 18562 h 60750"/>
                <a:gd name="connsiteX1" fmla="*/ 5062 w 47249"/>
                <a:gd name="connsiteY1" fmla="*/ 45562 h 60750"/>
                <a:gd name="connsiteX2" fmla="*/ 18562 w 47249"/>
                <a:gd name="connsiteY2" fmla="*/ 59062 h 60750"/>
                <a:gd name="connsiteX3" fmla="*/ 32062 w 47249"/>
                <a:gd name="connsiteY3" fmla="*/ 59062 h 60750"/>
                <a:gd name="connsiteX4" fmla="*/ 45562 w 47249"/>
                <a:gd name="connsiteY4" fmla="*/ 45562 h 60750"/>
                <a:gd name="connsiteX5" fmla="*/ 45562 w 47249"/>
                <a:gd name="connsiteY5" fmla="*/ 18562 h 60750"/>
                <a:gd name="connsiteX6" fmla="*/ 32062 w 47249"/>
                <a:gd name="connsiteY6" fmla="*/ 5062 h 60750"/>
                <a:gd name="connsiteX7" fmla="*/ 18562 w 47249"/>
                <a:gd name="connsiteY7" fmla="*/ 5062 h 60750"/>
                <a:gd name="connsiteX8" fmla="*/ 5062 w 47249"/>
                <a:gd name="connsiteY8" fmla="*/ 18562 h 60750"/>
                <a:gd name="connsiteX9" fmla="*/ 32062 w 47249"/>
                <a:gd name="connsiteY9" fmla="*/ 45562 h 60750"/>
                <a:gd name="connsiteX10" fmla="*/ 18562 w 47249"/>
                <a:gd name="connsiteY10" fmla="*/ 45562 h 60750"/>
                <a:gd name="connsiteX11" fmla="*/ 18562 w 47249"/>
                <a:gd name="connsiteY11" fmla="*/ 18562 h 60750"/>
                <a:gd name="connsiteX12" fmla="*/ 32062 w 47249"/>
                <a:gd name="connsiteY12" fmla="*/ 18562 h 60750"/>
                <a:gd name="connsiteX13" fmla="*/ 32062 w 47249"/>
                <a:gd name="connsiteY13" fmla="*/ 45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5062" y="18562"/>
                  </a:move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close/>
                  <a:moveTo>
                    <a:pt x="32062" y="45562"/>
                  </a:moveTo>
                  <a:lnTo>
                    <a:pt x="18562" y="45562"/>
                  </a:lnTo>
                  <a:lnTo>
                    <a:pt x="18562" y="18562"/>
                  </a:lnTo>
                  <a:lnTo>
                    <a:pt x="32062" y="18562"/>
                  </a:lnTo>
                  <a:lnTo>
                    <a:pt x="32062" y="45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4567684" y="31229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4567684" y="3190491"/>
              <a:ext cx="47250" cy="60750"/>
            </a:xfrm>
            <a:custGeom>
              <a:avLst/>
              <a:gdLst>
                <a:gd name="connsiteX0" fmla="*/ 18562 w 47249"/>
                <a:gd name="connsiteY0" fmla="*/ 59062 h 60750"/>
                <a:gd name="connsiteX1" fmla="*/ 32062 w 47249"/>
                <a:gd name="connsiteY1" fmla="*/ 59062 h 60750"/>
                <a:gd name="connsiteX2" fmla="*/ 45562 w 47249"/>
                <a:gd name="connsiteY2" fmla="*/ 45562 h 60750"/>
                <a:gd name="connsiteX3" fmla="*/ 45562 w 47249"/>
                <a:gd name="connsiteY3" fmla="*/ 18562 h 60750"/>
                <a:gd name="connsiteX4" fmla="*/ 32062 w 47249"/>
                <a:gd name="connsiteY4" fmla="*/ 5062 h 60750"/>
                <a:gd name="connsiteX5" fmla="*/ 18562 w 47249"/>
                <a:gd name="connsiteY5" fmla="*/ 5062 h 60750"/>
                <a:gd name="connsiteX6" fmla="*/ 5062 w 47249"/>
                <a:gd name="connsiteY6" fmla="*/ 18562 h 60750"/>
                <a:gd name="connsiteX7" fmla="*/ 5062 w 47249"/>
                <a:gd name="connsiteY7" fmla="*/ 45562 h 60750"/>
                <a:gd name="connsiteX8" fmla="*/ 18562 w 47249"/>
                <a:gd name="connsiteY8" fmla="*/ 59062 h 60750"/>
                <a:gd name="connsiteX9" fmla="*/ 18562 w 47249"/>
                <a:gd name="connsiteY9" fmla="*/ 18562 h 60750"/>
                <a:gd name="connsiteX10" fmla="*/ 32062 w 47249"/>
                <a:gd name="connsiteY10" fmla="*/ 18562 h 60750"/>
                <a:gd name="connsiteX11" fmla="*/ 32072 w 47249"/>
                <a:gd name="connsiteY11" fmla="*/ 45562 h 60750"/>
                <a:gd name="connsiteX12" fmla="*/ 18562 w 47249"/>
                <a:gd name="connsiteY12" fmla="*/ 45562 h 60750"/>
                <a:gd name="connsiteX13" fmla="*/ 18562 w 47249"/>
                <a:gd name="connsiteY13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18562" y="59062"/>
                  </a:move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close/>
                  <a:moveTo>
                    <a:pt x="18562" y="18562"/>
                  </a:moveTo>
                  <a:lnTo>
                    <a:pt x="32062" y="18562"/>
                  </a:lnTo>
                  <a:lnTo>
                    <a:pt x="32072" y="45562"/>
                  </a:lnTo>
                  <a:lnTo>
                    <a:pt x="18562" y="45562"/>
                  </a:lnTo>
                  <a:lnTo>
                    <a:pt x="185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4621684" y="31904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4959183" y="3257991"/>
              <a:ext cx="47250" cy="60750"/>
            </a:xfrm>
            <a:custGeom>
              <a:avLst/>
              <a:gdLst>
                <a:gd name="connsiteX0" fmla="*/ 45562 w 47249"/>
                <a:gd name="connsiteY0" fmla="*/ 18562 h 60750"/>
                <a:gd name="connsiteX1" fmla="*/ 32062 w 47249"/>
                <a:gd name="connsiteY1" fmla="*/ 5062 h 60750"/>
                <a:gd name="connsiteX2" fmla="*/ 18562 w 47249"/>
                <a:gd name="connsiteY2" fmla="*/ 5062 h 60750"/>
                <a:gd name="connsiteX3" fmla="*/ 5062 w 47249"/>
                <a:gd name="connsiteY3" fmla="*/ 18562 h 60750"/>
                <a:gd name="connsiteX4" fmla="*/ 5062 w 47249"/>
                <a:gd name="connsiteY4" fmla="*/ 45562 h 60750"/>
                <a:gd name="connsiteX5" fmla="*/ 18562 w 47249"/>
                <a:gd name="connsiteY5" fmla="*/ 59062 h 60750"/>
                <a:gd name="connsiteX6" fmla="*/ 32062 w 47249"/>
                <a:gd name="connsiteY6" fmla="*/ 59062 h 60750"/>
                <a:gd name="connsiteX7" fmla="*/ 45562 w 47249"/>
                <a:gd name="connsiteY7" fmla="*/ 45562 h 60750"/>
                <a:gd name="connsiteX8" fmla="*/ 45562 w 47249"/>
                <a:gd name="connsiteY8" fmla="*/ 18562 h 60750"/>
                <a:gd name="connsiteX9" fmla="*/ 32062 w 47249"/>
                <a:gd name="connsiteY9" fmla="*/ 45562 h 60750"/>
                <a:gd name="connsiteX10" fmla="*/ 18562 w 47249"/>
                <a:gd name="connsiteY10" fmla="*/ 45562 h 60750"/>
                <a:gd name="connsiteX11" fmla="*/ 18562 w 47249"/>
                <a:gd name="connsiteY11" fmla="*/ 18562 h 60750"/>
                <a:gd name="connsiteX12" fmla="*/ 32062 w 47249"/>
                <a:gd name="connsiteY12" fmla="*/ 18562 h 60750"/>
                <a:gd name="connsiteX13" fmla="*/ 32062 w 47249"/>
                <a:gd name="connsiteY13" fmla="*/ 45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45562" y="18562"/>
                  </a:move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lose/>
                  <a:moveTo>
                    <a:pt x="32062" y="45562"/>
                  </a:moveTo>
                  <a:lnTo>
                    <a:pt x="18562" y="45562"/>
                  </a:lnTo>
                  <a:lnTo>
                    <a:pt x="18562" y="18562"/>
                  </a:lnTo>
                  <a:lnTo>
                    <a:pt x="32062" y="18562"/>
                  </a:lnTo>
                  <a:lnTo>
                    <a:pt x="32062" y="45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4932183" y="32579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4594684" y="3257991"/>
              <a:ext cx="47250" cy="60750"/>
            </a:xfrm>
            <a:custGeom>
              <a:avLst/>
              <a:gdLst>
                <a:gd name="connsiteX0" fmla="*/ 45562 w 47249"/>
                <a:gd name="connsiteY0" fmla="*/ 18562 h 60750"/>
                <a:gd name="connsiteX1" fmla="*/ 32062 w 47249"/>
                <a:gd name="connsiteY1" fmla="*/ 5062 h 60750"/>
                <a:gd name="connsiteX2" fmla="*/ 18562 w 47249"/>
                <a:gd name="connsiteY2" fmla="*/ 5062 h 60750"/>
                <a:gd name="connsiteX3" fmla="*/ 5062 w 47249"/>
                <a:gd name="connsiteY3" fmla="*/ 18562 h 60750"/>
                <a:gd name="connsiteX4" fmla="*/ 5062 w 47249"/>
                <a:gd name="connsiteY4" fmla="*/ 45562 h 60750"/>
                <a:gd name="connsiteX5" fmla="*/ 18562 w 47249"/>
                <a:gd name="connsiteY5" fmla="*/ 59062 h 60750"/>
                <a:gd name="connsiteX6" fmla="*/ 32062 w 47249"/>
                <a:gd name="connsiteY6" fmla="*/ 59062 h 60750"/>
                <a:gd name="connsiteX7" fmla="*/ 45562 w 47249"/>
                <a:gd name="connsiteY7" fmla="*/ 45562 h 60750"/>
                <a:gd name="connsiteX8" fmla="*/ 45562 w 47249"/>
                <a:gd name="connsiteY8" fmla="*/ 18562 h 60750"/>
                <a:gd name="connsiteX9" fmla="*/ 32062 w 47249"/>
                <a:gd name="connsiteY9" fmla="*/ 45562 h 60750"/>
                <a:gd name="connsiteX10" fmla="*/ 18562 w 47249"/>
                <a:gd name="connsiteY10" fmla="*/ 45562 h 60750"/>
                <a:gd name="connsiteX11" fmla="*/ 18562 w 47249"/>
                <a:gd name="connsiteY11" fmla="*/ 18562 h 60750"/>
                <a:gd name="connsiteX12" fmla="*/ 32062 w 47249"/>
                <a:gd name="connsiteY12" fmla="*/ 18562 h 60750"/>
                <a:gd name="connsiteX13" fmla="*/ 32062 w 47249"/>
                <a:gd name="connsiteY13" fmla="*/ 45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45562" y="18562"/>
                  </a:move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lose/>
                  <a:moveTo>
                    <a:pt x="32062" y="45562"/>
                  </a:moveTo>
                  <a:lnTo>
                    <a:pt x="18562" y="45562"/>
                  </a:lnTo>
                  <a:lnTo>
                    <a:pt x="18562" y="18562"/>
                  </a:lnTo>
                  <a:lnTo>
                    <a:pt x="32062" y="18562"/>
                  </a:lnTo>
                  <a:lnTo>
                    <a:pt x="32062" y="45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4567684" y="32579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4648683" y="3271330"/>
              <a:ext cx="20250" cy="47250"/>
            </a:xfrm>
            <a:custGeom>
              <a:avLst/>
              <a:gdLst>
                <a:gd name="connsiteX0" fmla="*/ 5062 w 20249"/>
                <a:gd name="connsiteY0" fmla="*/ 5062 h 47250"/>
                <a:gd name="connsiteX1" fmla="*/ 18562 w 20249"/>
                <a:gd name="connsiteY1" fmla="*/ 5062 h 47250"/>
                <a:gd name="connsiteX2" fmla="*/ 18562 w 20249"/>
                <a:gd name="connsiteY2" fmla="*/ 45724 h 47250"/>
                <a:gd name="connsiteX3" fmla="*/ 5062 w 20249"/>
                <a:gd name="connsiteY3" fmla="*/ 45724 h 4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47250">
                  <a:moveTo>
                    <a:pt x="5062" y="5062"/>
                  </a:moveTo>
                  <a:lnTo>
                    <a:pt x="18562" y="5062"/>
                  </a:lnTo>
                  <a:lnTo>
                    <a:pt x="18562" y="45724"/>
                  </a:lnTo>
                  <a:lnTo>
                    <a:pt x="5062" y="4572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4567684" y="3325491"/>
              <a:ext cx="47250" cy="60750"/>
            </a:xfrm>
            <a:custGeom>
              <a:avLst/>
              <a:gdLst>
                <a:gd name="connsiteX0" fmla="*/ 18562 w 47249"/>
                <a:gd name="connsiteY0" fmla="*/ 59062 h 60750"/>
                <a:gd name="connsiteX1" fmla="*/ 32062 w 47249"/>
                <a:gd name="connsiteY1" fmla="*/ 59062 h 60750"/>
                <a:gd name="connsiteX2" fmla="*/ 45562 w 47249"/>
                <a:gd name="connsiteY2" fmla="*/ 45562 h 60750"/>
                <a:gd name="connsiteX3" fmla="*/ 45562 w 47249"/>
                <a:gd name="connsiteY3" fmla="*/ 18562 h 60750"/>
                <a:gd name="connsiteX4" fmla="*/ 32062 w 47249"/>
                <a:gd name="connsiteY4" fmla="*/ 5062 h 60750"/>
                <a:gd name="connsiteX5" fmla="*/ 18562 w 47249"/>
                <a:gd name="connsiteY5" fmla="*/ 5062 h 60750"/>
                <a:gd name="connsiteX6" fmla="*/ 5062 w 47249"/>
                <a:gd name="connsiteY6" fmla="*/ 18562 h 60750"/>
                <a:gd name="connsiteX7" fmla="*/ 5062 w 47249"/>
                <a:gd name="connsiteY7" fmla="*/ 45562 h 60750"/>
                <a:gd name="connsiteX8" fmla="*/ 18562 w 47249"/>
                <a:gd name="connsiteY8" fmla="*/ 59062 h 60750"/>
                <a:gd name="connsiteX9" fmla="*/ 18562 w 47249"/>
                <a:gd name="connsiteY9" fmla="*/ 18562 h 60750"/>
                <a:gd name="connsiteX10" fmla="*/ 32062 w 47249"/>
                <a:gd name="connsiteY10" fmla="*/ 18562 h 60750"/>
                <a:gd name="connsiteX11" fmla="*/ 32072 w 47249"/>
                <a:gd name="connsiteY11" fmla="*/ 45562 h 60750"/>
                <a:gd name="connsiteX12" fmla="*/ 18562 w 47249"/>
                <a:gd name="connsiteY12" fmla="*/ 45562 h 60750"/>
                <a:gd name="connsiteX13" fmla="*/ 18562 w 47249"/>
                <a:gd name="connsiteY13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18562" y="59062"/>
                  </a:move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close/>
                  <a:moveTo>
                    <a:pt x="18562" y="18562"/>
                  </a:moveTo>
                  <a:lnTo>
                    <a:pt x="32062" y="18562"/>
                  </a:lnTo>
                  <a:lnTo>
                    <a:pt x="32072" y="45562"/>
                  </a:lnTo>
                  <a:lnTo>
                    <a:pt x="18562" y="45562"/>
                  </a:lnTo>
                  <a:lnTo>
                    <a:pt x="185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4621684" y="33254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4648683" y="3325491"/>
              <a:ext cx="47250" cy="60750"/>
            </a:xfrm>
            <a:custGeom>
              <a:avLst/>
              <a:gdLst>
                <a:gd name="connsiteX0" fmla="*/ 18562 w 47249"/>
                <a:gd name="connsiteY0" fmla="*/ 59062 h 60750"/>
                <a:gd name="connsiteX1" fmla="*/ 32062 w 47249"/>
                <a:gd name="connsiteY1" fmla="*/ 59062 h 60750"/>
                <a:gd name="connsiteX2" fmla="*/ 45562 w 47249"/>
                <a:gd name="connsiteY2" fmla="*/ 45562 h 60750"/>
                <a:gd name="connsiteX3" fmla="*/ 45562 w 47249"/>
                <a:gd name="connsiteY3" fmla="*/ 18562 h 60750"/>
                <a:gd name="connsiteX4" fmla="*/ 32062 w 47249"/>
                <a:gd name="connsiteY4" fmla="*/ 5062 h 60750"/>
                <a:gd name="connsiteX5" fmla="*/ 18562 w 47249"/>
                <a:gd name="connsiteY5" fmla="*/ 5062 h 60750"/>
                <a:gd name="connsiteX6" fmla="*/ 5062 w 47249"/>
                <a:gd name="connsiteY6" fmla="*/ 18562 h 60750"/>
                <a:gd name="connsiteX7" fmla="*/ 5062 w 47249"/>
                <a:gd name="connsiteY7" fmla="*/ 45562 h 60750"/>
                <a:gd name="connsiteX8" fmla="*/ 18562 w 47249"/>
                <a:gd name="connsiteY8" fmla="*/ 59062 h 60750"/>
                <a:gd name="connsiteX9" fmla="*/ 18562 w 47249"/>
                <a:gd name="connsiteY9" fmla="*/ 18562 h 60750"/>
                <a:gd name="connsiteX10" fmla="*/ 32062 w 47249"/>
                <a:gd name="connsiteY10" fmla="*/ 18562 h 60750"/>
                <a:gd name="connsiteX11" fmla="*/ 32072 w 47249"/>
                <a:gd name="connsiteY11" fmla="*/ 45562 h 60750"/>
                <a:gd name="connsiteX12" fmla="*/ 18562 w 47249"/>
                <a:gd name="connsiteY12" fmla="*/ 45562 h 60750"/>
                <a:gd name="connsiteX13" fmla="*/ 18562 w 47249"/>
                <a:gd name="connsiteY13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18562" y="59062"/>
                  </a:move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close/>
                  <a:moveTo>
                    <a:pt x="18562" y="18562"/>
                  </a:moveTo>
                  <a:lnTo>
                    <a:pt x="32062" y="18562"/>
                  </a:lnTo>
                  <a:lnTo>
                    <a:pt x="32072" y="45562"/>
                  </a:lnTo>
                  <a:lnTo>
                    <a:pt x="18562" y="45562"/>
                  </a:lnTo>
                  <a:lnTo>
                    <a:pt x="185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4824183" y="3325491"/>
              <a:ext cx="47250" cy="60750"/>
            </a:xfrm>
            <a:custGeom>
              <a:avLst/>
              <a:gdLst>
                <a:gd name="connsiteX0" fmla="*/ 18562 w 47249"/>
                <a:gd name="connsiteY0" fmla="*/ 59062 h 60750"/>
                <a:gd name="connsiteX1" fmla="*/ 32062 w 47249"/>
                <a:gd name="connsiteY1" fmla="*/ 59062 h 60750"/>
                <a:gd name="connsiteX2" fmla="*/ 45562 w 47249"/>
                <a:gd name="connsiteY2" fmla="*/ 45562 h 60750"/>
                <a:gd name="connsiteX3" fmla="*/ 45562 w 47249"/>
                <a:gd name="connsiteY3" fmla="*/ 18562 h 60750"/>
                <a:gd name="connsiteX4" fmla="*/ 32062 w 47249"/>
                <a:gd name="connsiteY4" fmla="*/ 5062 h 60750"/>
                <a:gd name="connsiteX5" fmla="*/ 18562 w 47249"/>
                <a:gd name="connsiteY5" fmla="*/ 5062 h 60750"/>
                <a:gd name="connsiteX6" fmla="*/ 5062 w 47249"/>
                <a:gd name="connsiteY6" fmla="*/ 18562 h 60750"/>
                <a:gd name="connsiteX7" fmla="*/ 5062 w 47249"/>
                <a:gd name="connsiteY7" fmla="*/ 45562 h 60750"/>
                <a:gd name="connsiteX8" fmla="*/ 18562 w 47249"/>
                <a:gd name="connsiteY8" fmla="*/ 59062 h 60750"/>
                <a:gd name="connsiteX9" fmla="*/ 18562 w 47249"/>
                <a:gd name="connsiteY9" fmla="*/ 18562 h 60750"/>
                <a:gd name="connsiteX10" fmla="*/ 32062 w 47249"/>
                <a:gd name="connsiteY10" fmla="*/ 18562 h 60750"/>
                <a:gd name="connsiteX11" fmla="*/ 32072 w 47249"/>
                <a:gd name="connsiteY11" fmla="*/ 45562 h 60750"/>
                <a:gd name="connsiteX12" fmla="*/ 18562 w 47249"/>
                <a:gd name="connsiteY12" fmla="*/ 45562 h 60750"/>
                <a:gd name="connsiteX13" fmla="*/ 18562 w 47249"/>
                <a:gd name="connsiteY13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18562" y="59062"/>
                  </a:move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close/>
                  <a:moveTo>
                    <a:pt x="18562" y="18562"/>
                  </a:moveTo>
                  <a:lnTo>
                    <a:pt x="32062" y="18562"/>
                  </a:lnTo>
                  <a:lnTo>
                    <a:pt x="32072" y="45562"/>
                  </a:lnTo>
                  <a:lnTo>
                    <a:pt x="18562" y="45562"/>
                  </a:lnTo>
                  <a:lnTo>
                    <a:pt x="185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6" name="任意多边形: 形状 55"/>
            <p:cNvSpPr/>
            <p:nvPr/>
          </p:nvSpPr>
          <p:spPr>
            <a:xfrm>
              <a:off x="4905183" y="3325491"/>
              <a:ext cx="47250" cy="60750"/>
            </a:xfrm>
            <a:custGeom>
              <a:avLst/>
              <a:gdLst>
                <a:gd name="connsiteX0" fmla="*/ 5062 w 47249"/>
                <a:gd name="connsiteY0" fmla="*/ 45562 h 60750"/>
                <a:gd name="connsiteX1" fmla="*/ 18562 w 47249"/>
                <a:gd name="connsiteY1" fmla="*/ 59062 h 60750"/>
                <a:gd name="connsiteX2" fmla="*/ 32062 w 47249"/>
                <a:gd name="connsiteY2" fmla="*/ 59062 h 60750"/>
                <a:gd name="connsiteX3" fmla="*/ 45562 w 47249"/>
                <a:gd name="connsiteY3" fmla="*/ 45562 h 60750"/>
                <a:gd name="connsiteX4" fmla="*/ 45562 w 47249"/>
                <a:gd name="connsiteY4" fmla="*/ 18562 h 60750"/>
                <a:gd name="connsiteX5" fmla="*/ 32062 w 47249"/>
                <a:gd name="connsiteY5" fmla="*/ 5062 h 60750"/>
                <a:gd name="connsiteX6" fmla="*/ 18562 w 47249"/>
                <a:gd name="connsiteY6" fmla="*/ 5062 h 60750"/>
                <a:gd name="connsiteX7" fmla="*/ 5062 w 47249"/>
                <a:gd name="connsiteY7" fmla="*/ 18562 h 60750"/>
                <a:gd name="connsiteX8" fmla="*/ 5062 w 47249"/>
                <a:gd name="connsiteY8" fmla="*/ 45562 h 60750"/>
                <a:gd name="connsiteX9" fmla="*/ 18562 w 47249"/>
                <a:gd name="connsiteY9" fmla="*/ 18562 h 60750"/>
                <a:gd name="connsiteX10" fmla="*/ 32062 w 47249"/>
                <a:gd name="connsiteY10" fmla="*/ 18562 h 60750"/>
                <a:gd name="connsiteX11" fmla="*/ 32072 w 47249"/>
                <a:gd name="connsiteY11" fmla="*/ 45562 h 60750"/>
                <a:gd name="connsiteX12" fmla="*/ 18562 w 47249"/>
                <a:gd name="connsiteY12" fmla="*/ 45562 h 60750"/>
                <a:gd name="connsiteX13" fmla="*/ 18562 w 47249"/>
                <a:gd name="connsiteY13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5062" y="45562"/>
                  </a:moveTo>
                  <a:cubicBezTo>
                    <a:pt x="5070" y="53015"/>
                    <a:pt x="11110" y="59055"/>
                    <a:pt x="18562" y="59062"/>
                  </a:cubicBez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lose/>
                  <a:moveTo>
                    <a:pt x="18562" y="18562"/>
                  </a:moveTo>
                  <a:lnTo>
                    <a:pt x="32062" y="18562"/>
                  </a:lnTo>
                  <a:lnTo>
                    <a:pt x="32072" y="45562"/>
                  </a:lnTo>
                  <a:lnTo>
                    <a:pt x="18562" y="45562"/>
                  </a:lnTo>
                  <a:lnTo>
                    <a:pt x="185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>
              <a:off x="4959183" y="33254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4702683" y="3325491"/>
              <a:ext cx="47250" cy="60750"/>
            </a:xfrm>
            <a:custGeom>
              <a:avLst/>
              <a:gdLst>
                <a:gd name="connsiteX0" fmla="*/ 18562 w 47249"/>
                <a:gd name="connsiteY0" fmla="*/ 5062 h 60750"/>
                <a:gd name="connsiteX1" fmla="*/ 5062 w 47249"/>
                <a:gd name="connsiteY1" fmla="*/ 18562 h 60750"/>
                <a:gd name="connsiteX2" fmla="*/ 5062 w 47249"/>
                <a:gd name="connsiteY2" fmla="*/ 45562 h 60750"/>
                <a:gd name="connsiteX3" fmla="*/ 18562 w 47249"/>
                <a:gd name="connsiteY3" fmla="*/ 59062 h 60750"/>
                <a:gd name="connsiteX4" fmla="*/ 32062 w 47249"/>
                <a:gd name="connsiteY4" fmla="*/ 59062 h 60750"/>
                <a:gd name="connsiteX5" fmla="*/ 45562 w 47249"/>
                <a:gd name="connsiteY5" fmla="*/ 45562 h 60750"/>
                <a:gd name="connsiteX6" fmla="*/ 45562 w 47249"/>
                <a:gd name="connsiteY6" fmla="*/ 18562 h 60750"/>
                <a:gd name="connsiteX7" fmla="*/ 32062 w 47249"/>
                <a:gd name="connsiteY7" fmla="*/ 5062 h 60750"/>
                <a:gd name="connsiteX8" fmla="*/ 18562 w 47249"/>
                <a:gd name="connsiteY8" fmla="*/ 5062 h 60750"/>
                <a:gd name="connsiteX9" fmla="*/ 32062 w 47249"/>
                <a:gd name="connsiteY9" fmla="*/ 45562 h 60750"/>
                <a:gd name="connsiteX10" fmla="*/ 18562 w 47249"/>
                <a:gd name="connsiteY10" fmla="*/ 45562 h 60750"/>
                <a:gd name="connsiteX11" fmla="*/ 18562 w 47249"/>
                <a:gd name="connsiteY11" fmla="*/ 18562 h 60750"/>
                <a:gd name="connsiteX12" fmla="*/ 32062 w 47249"/>
                <a:gd name="connsiteY12" fmla="*/ 18562 h 60750"/>
                <a:gd name="connsiteX13" fmla="*/ 32062 w 47249"/>
                <a:gd name="connsiteY13" fmla="*/ 45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18562" y="5062"/>
                  </a:move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ubicBezTo>
                    <a:pt x="5070" y="53015"/>
                    <a:pt x="11110" y="59055"/>
                    <a:pt x="18562" y="59062"/>
                  </a:cubicBez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lose/>
                  <a:moveTo>
                    <a:pt x="32062" y="45562"/>
                  </a:moveTo>
                  <a:lnTo>
                    <a:pt x="18562" y="45562"/>
                  </a:lnTo>
                  <a:lnTo>
                    <a:pt x="18562" y="18562"/>
                  </a:lnTo>
                  <a:lnTo>
                    <a:pt x="32062" y="18562"/>
                  </a:lnTo>
                  <a:lnTo>
                    <a:pt x="32062" y="45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59" name="任意多边形: 形状 58"/>
            <p:cNvSpPr/>
            <p:nvPr/>
          </p:nvSpPr>
          <p:spPr>
            <a:xfrm>
              <a:off x="4878183" y="33254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0" name="任意多边形: 形状 59"/>
            <p:cNvSpPr/>
            <p:nvPr/>
          </p:nvSpPr>
          <p:spPr>
            <a:xfrm>
              <a:off x="4932183" y="3190491"/>
              <a:ext cx="47250" cy="60750"/>
            </a:xfrm>
            <a:custGeom>
              <a:avLst/>
              <a:gdLst>
                <a:gd name="connsiteX0" fmla="*/ 5062 w 47249"/>
                <a:gd name="connsiteY0" fmla="*/ 45562 h 60750"/>
                <a:gd name="connsiteX1" fmla="*/ 18562 w 47249"/>
                <a:gd name="connsiteY1" fmla="*/ 59062 h 60750"/>
                <a:gd name="connsiteX2" fmla="*/ 32062 w 47249"/>
                <a:gd name="connsiteY2" fmla="*/ 59062 h 60750"/>
                <a:gd name="connsiteX3" fmla="*/ 45562 w 47249"/>
                <a:gd name="connsiteY3" fmla="*/ 45562 h 60750"/>
                <a:gd name="connsiteX4" fmla="*/ 45562 w 47249"/>
                <a:gd name="connsiteY4" fmla="*/ 18562 h 60750"/>
                <a:gd name="connsiteX5" fmla="*/ 32062 w 47249"/>
                <a:gd name="connsiteY5" fmla="*/ 5062 h 60750"/>
                <a:gd name="connsiteX6" fmla="*/ 18562 w 47249"/>
                <a:gd name="connsiteY6" fmla="*/ 5062 h 60750"/>
                <a:gd name="connsiteX7" fmla="*/ 5062 w 47249"/>
                <a:gd name="connsiteY7" fmla="*/ 18562 h 60750"/>
                <a:gd name="connsiteX8" fmla="*/ 5062 w 47249"/>
                <a:gd name="connsiteY8" fmla="*/ 45562 h 60750"/>
                <a:gd name="connsiteX9" fmla="*/ 18562 w 47249"/>
                <a:gd name="connsiteY9" fmla="*/ 18562 h 60750"/>
                <a:gd name="connsiteX10" fmla="*/ 32062 w 47249"/>
                <a:gd name="connsiteY10" fmla="*/ 18562 h 60750"/>
                <a:gd name="connsiteX11" fmla="*/ 32072 w 47249"/>
                <a:gd name="connsiteY11" fmla="*/ 45562 h 60750"/>
                <a:gd name="connsiteX12" fmla="*/ 18562 w 47249"/>
                <a:gd name="connsiteY12" fmla="*/ 45562 h 60750"/>
                <a:gd name="connsiteX13" fmla="*/ 18562 w 47249"/>
                <a:gd name="connsiteY13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49" h="60750">
                  <a:moveTo>
                    <a:pt x="5062" y="45562"/>
                  </a:moveTo>
                  <a:cubicBezTo>
                    <a:pt x="5070" y="53015"/>
                    <a:pt x="11110" y="59055"/>
                    <a:pt x="18562" y="59062"/>
                  </a:cubicBezTo>
                  <a:lnTo>
                    <a:pt x="32062" y="59062"/>
                  </a:lnTo>
                  <a:cubicBezTo>
                    <a:pt x="39515" y="59055"/>
                    <a:pt x="45555" y="53015"/>
                    <a:pt x="45562" y="45562"/>
                  </a:cubicBezTo>
                  <a:lnTo>
                    <a:pt x="45562" y="18562"/>
                  </a:lnTo>
                  <a:cubicBezTo>
                    <a:pt x="45555" y="11110"/>
                    <a:pt x="39515" y="5070"/>
                    <a:pt x="32062" y="5062"/>
                  </a:cubicBezTo>
                  <a:lnTo>
                    <a:pt x="18562" y="5062"/>
                  </a:lnTo>
                  <a:cubicBezTo>
                    <a:pt x="11110" y="5070"/>
                    <a:pt x="5070" y="11110"/>
                    <a:pt x="5062" y="18562"/>
                  </a:cubicBezTo>
                  <a:lnTo>
                    <a:pt x="5062" y="45562"/>
                  </a:lnTo>
                  <a:close/>
                  <a:moveTo>
                    <a:pt x="18562" y="18562"/>
                  </a:moveTo>
                  <a:lnTo>
                    <a:pt x="32062" y="18562"/>
                  </a:lnTo>
                  <a:lnTo>
                    <a:pt x="32072" y="45562"/>
                  </a:lnTo>
                  <a:lnTo>
                    <a:pt x="18562" y="45562"/>
                  </a:lnTo>
                  <a:lnTo>
                    <a:pt x="18562" y="185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2" name="任意多边形: 形状 61"/>
            <p:cNvSpPr/>
            <p:nvPr/>
          </p:nvSpPr>
          <p:spPr>
            <a:xfrm>
              <a:off x="4986183" y="31904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3" name="任意多边形: 形状 62"/>
            <p:cNvSpPr/>
            <p:nvPr/>
          </p:nvSpPr>
          <p:spPr>
            <a:xfrm>
              <a:off x="4905183" y="3271330"/>
              <a:ext cx="20250" cy="47250"/>
            </a:xfrm>
            <a:custGeom>
              <a:avLst/>
              <a:gdLst>
                <a:gd name="connsiteX0" fmla="*/ 5062 w 20249"/>
                <a:gd name="connsiteY0" fmla="*/ 5062 h 47250"/>
                <a:gd name="connsiteX1" fmla="*/ 18562 w 20249"/>
                <a:gd name="connsiteY1" fmla="*/ 5062 h 47250"/>
                <a:gd name="connsiteX2" fmla="*/ 18562 w 20249"/>
                <a:gd name="connsiteY2" fmla="*/ 45724 h 47250"/>
                <a:gd name="connsiteX3" fmla="*/ 5062 w 20249"/>
                <a:gd name="connsiteY3" fmla="*/ 45724 h 4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47250">
                  <a:moveTo>
                    <a:pt x="5062" y="5062"/>
                  </a:moveTo>
                  <a:lnTo>
                    <a:pt x="18562" y="5062"/>
                  </a:lnTo>
                  <a:lnTo>
                    <a:pt x="18562" y="45724"/>
                  </a:lnTo>
                  <a:lnTo>
                    <a:pt x="5062" y="4572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4" name="任意多边形: 形状 63"/>
            <p:cNvSpPr/>
            <p:nvPr/>
          </p:nvSpPr>
          <p:spPr>
            <a:xfrm>
              <a:off x="4986183" y="33254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5" name="任意多边形: 形状 64"/>
            <p:cNvSpPr/>
            <p:nvPr/>
          </p:nvSpPr>
          <p:spPr>
            <a:xfrm>
              <a:off x="4648683" y="3055491"/>
              <a:ext cx="20250" cy="60750"/>
            </a:xfrm>
            <a:custGeom>
              <a:avLst/>
              <a:gdLst>
                <a:gd name="connsiteX0" fmla="*/ 5062 w 20249"/>
                <a:gd name="connsiteY0" fmla="*/ 5062 h 60750"/>
                <a:gd name="connsiteX1" fmla="*/ 18562 w 20249"/>
                <a:gd name="connsiteY1" fmla="*/ 5062 h 60750"/>
                <a:gd name="connsiteX2" fmla="*/ 18562 w 20249"/>
                <a:gd name="connsiteY2" fmla="*/ 59062 h 60750"/>
                <a:gd name="connsiteX3" fmla="*/ 5062 w 20249"/>
                <a:gd name="connsiteY3" fmla="*/ 590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9" h="60750">
                  <a:moveTo>
                    <a:pt x="5062" y="5062"/>
                  </a:moveTo>
                  <a:lnTo>
                    <a:pt x="18562" y="5062"/>
                  </a:lnTo>
                  <a:lnTo>
                    <a:pt x="18562" y="59062"/>
                  </a:lnTo>
                  <a:lnTo>
                    <a:pt x="5062" y="5906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6" name="任意多边形: 形状 65"/>
            <p:cNvSpPr/>
            <p:nvPr/>
          </p:nvSpPr>
          <p:spPr>
            <a:xfrm>
              <a:off x="4648665" y="3055312"/>
              <a:ext cx="276749" cy="438750"/>
            </a:xfrm>
            <a:custGeom>
              <a:avLst/>
              <a:gdLst>
                <a:gd name="connsiteX0" fmla="*/ 119831 w 276749"/>
                <a:gd name="connsiteY0" fmla="*/ 273554 h 438750"/>
                <a:gd name="connsiteX1" fmla="*/ 119831 w 276749"/>
                <a:gd name="connsiteY1" fmla="*/ 416992 h 438750"/>
                <a:gd name="connsiteX2" fmla="*/ 140081 w 276749"/>
                <a:gd name="connsiteY2" fmla="*/ 437242 h 438750"/>
                <a:gd name="connsiteX3" fmla="*/ 160331 w 276749"/>
                <a:gd name="connsiteY3" fmla="*/ 416992 h 438750"/>
                <a:gd name="connsiteX4" fmla="*/ 160331 w 276749"/>
                <a:gd name="connsiteY4" fmla="*/ 273554 h 438750"/>
                <a:gd name="connsiteX5" fmla="*/ 273553 w 276749"/>
                <a:gd name="connsiteY5" fmla="*/ 119831 h 438750"/>
                <a:gd name="connsiteX6" fmla="*/ 119831 w 276749"/>
                <a:gd name="connsiteY6" fmla="*/ 6608 h 438750"/>
                <a:gd name="connsiteX7" fmla="*/ 6608 w 276749"/>
                <a:gd name="connsiteY7" fmla="*/ 160331 h 438750"/>
                <a:gd name="connsiteX8" fmla="*/ 119831 w 276749"/>
                <a:gd name="connsiteY8" fmla="*/ 273554 h 438750"/>
                <a:gd name="connsiteX9" fmla="*/ 140081 w 276749"/>
                <a:gd name="connsiteY9" fmla="*/ 423742 h 438750"/>
                <a:gd name="connsiteX10" fmla="*/ 133331 w 276749"/>
                <a:gd name="connsiteY10" fmla="*/ 416992 h 438750"/>
                <a:gd name="connsiteX11" fmla="*/ 133331 w 276749"/>
                <a:gd name="connsiteY11" fmla="*/ 315742 h 438750"/>
                <a:gd name="connsiteX12" fmla="*/ 146831 w 276749"/>
                <a:gd name="connsiteY12" fmla="*/ 315742 h 438750"/>
                <a:gd name="connsiteX13" fmla="*/ 146831 w 276749"/>
                <a:gd name="connsiteY13" fmla="*/ 416992 h 438750"/>
                <a:gd name="connsiteX14" fmla="*/ 140081 w 276749"/>
                <a:gd name="connsiteY14" fmla="*/ 423742 h 438750"/>
                <a:gd name="connsiteX15" fmla="*/ 146831 w 276749"/>
                <a:gd name="connsiteY15" fmla="*/ 302242 h 438750"/>
                <a:gd name="connsiteX16" fmla="*/ 133331 w 276749"/>
                <a:gd name="connsiteY16" fmla="*/ 302242 h 438750"/>
                <a:gd name="connsiteX17" fmla="*/ 133331 w 276749"/>
                <a:gd name="connsiteY17" fmla="*/ 274900 h 438750"/>
                <a:gd name="connsiteX18" fmla="*/ 140081 w 276749"/>
                <a:gd name="connsiteY18" fmla="*/ 275242 h 438750"/>
                <a:gd name="connsiteX19" fmla="*/ 146831 w 276749"/>
                <a:gd name="connsiteY19" fmla="*/ 274900 h 438750"/>
                <a:gd name="connsiteX20" fmla="*/ 146831 w 276749"/>
                <a:gd name="connsiteY20" fmla="*/ 302242 h 438750"/>
                <a:gd name="connsiteX21" fmla="*/ 140081 w 276749"/>
                <a:gd name="connsiteY21" fmla="*/ 18742 h 438750"/>
                <a:gd name="connsiteX22" fmla="*/ 261580 w 276749"/>
                <a:gd name="connsiteY22" fmla="*/ 140242 h 438750"/>
                <a:gd name="connsiteX23" fmla="*/ 140081 w 276749"/>
                <a:gd name="connsiteY23" fmla="*/ 261742 h 438750"/>
                <a:gd name="connsiteX24" fmla="*/ 18581 w 276749"/>
                <a:gd name="connsiteY24" fmla="*/ 140242 h 438750"/>
                <a:gd name="connsiteX25" fmla="*/ 140081 w 276749"/>
                <a:gd name="connsiteY25" fmla="*/ 18742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6749" h="438750">
                  <a:moveTo>
                    <a:pt x="119831" y="273554"/>
                  </a:moveTo>
                  <a:lnTo>
                    <a:pt x="119831" y="416992"/>
                  </a:lnTo>
                  <a:cubicBezTo>
                    <a:pt x="119831" y="428175"/>
                    <a:pt x="128897" y="437242"/>
                    <a:pt x="140081" y="437242"/>
                  </a:cubicBezTo>
                  <a:cubicBezTo>
                    <a:pt x="151264" y="437242"/>
                    <a:pt x="160331" y="428175"/>
                    <a:pt x="160331" y="416992"/>
                  </a:cubicBezTo>
                  <a:lnTo>
                    <a:pt x="160331" y="273554"/>
                  </a:lnTo>
                  <a:cubicBezTo>
                    <a:pt x="234045" y="262370"/>
                    <a:pt x="284737" y="193546"/>
                    <a:pt x="273553" y="119831"/>
                  </a:cubicBezTo>
                  <a:cubicBezTo>
                    <a:pt x="262369" y="46116"/>
                    <a:pt x="193545" y="-4575"/>
                    <a:pt x="119831" y="6608"/>
                  </a:cubicBezTo>
                  <a:cubicBezTo>
                    <a:pt x="46116" y="17792"/>
                    <a:pt x="-4575" y="86616"/>
                    <a:pt x="6608" y="160331"/>
                  </a:cubicBezTo>
                  <a:cubicBezTo>
                    <a:pt x="15478" y="218796"/>
                    <a:pt x="61366" y="264684"/>
                    <a:pt x="119831" y="273554"/>
                  </a:cubicBezTo>
                  <a:close/>
                  <a:moveTo>
                    <a:pt x="140081" y="423742"/>
                  </a:moveTo>
                  <a:cubicBezTo>
                    <a:pt x="136355" y="423737"/>
                    <a:pt x="133336" y="420718"/>
                    <a:pt x="133331" y="416992"/>
                  </a:cubicBezTo>
                  <a:lnTo>
                    <a:pt x="133331" y="315742"/>
                  </a:lnTo>
                  <a:lnTo>
                    <a:pt x="146831" y="315742"/>
                  </a:lnTo>
                  <a:lnTo>
                    <a:pt x="146831" y="416992"/>
                  </a:lnTo>
                  <a:cubicBezTo>
                    <a:pt x="146826" y="420718"/>
                    <a:pt x="143807" y="423737"/>
                    <a:pt x="140081" y="423742"/>
                  </a:cubicBezTo>
                  <a:close/>
                  <a:moveTo>
                    <a:pt x="146831" y="302242"/>
                  </a:moveTo>
                  <a:lnTo>
                    <a:pt x="133331" y="302242"/>
                  </a:lnTo>
                  <a:lnTo>
                    <a:pt x="133331" y="274900"/>
                  </a:lnTo>
                  <a:cubicBezTo>
                    <a:pt x="135582" y="275012"/>
                    <a:pt x="137802" y="275242"/>
                    <a:pt x="140081" y="275242"/>
                  </a:cubicBezTo>
                  <a:cubicBezTo>
                    <a:pt x="142359" y="275242"/>
                    <a:pt x="144580" y="275012"/>
                    <a:pt x="146831" y="274900"/>
                  </a:cubicBezTo>
                  <a:lnTo>
                    <a:pt x="146831" y="302242"/>
                  </a:lnTo>
                  <a:close/>
                  <a:moveTo>
                    <a:pt x="140081" y="18742"/>
                  </a:moveTo>
                  <a:cubicBezTo>
                    <a:pt x="207183" y="18742"/>
                    <a:pt x="261580" y="73139"/>
                    <a:pt x="261580" y="140242"/>
                  </a:cubicBezTo>
                  <a:cubicBezTo>
                    <a:pt x="261580" y="207344"/>
                    <a:pt x="207183" y="261742"/>
                    <a:pt x="140081" y="261742"/>
                  </a:cubicBezTo>
                  <a:cubicBezTo>
                    <a:pt x="72978" y="261742"/>
                    <a:pt x="18581" y="207344"/>
                    <a:pt x="18581" y="140242"/>
                  </a:cubicBezTo>
                  <a:cubicBezTo>
                    <a:pt x="18657" y="73170"/>
                    <a:pt x="73010" y="18817"/>
                    <a:pt x="140081" y="18742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7" name="任意多边形: 形状 66"/>
            <p:cNvSpPr/>
            <p:nvPr/>
          </p:nvSpPr>
          <p:spPr>
            <a:xfrm>
              <a:off x="4675683" y="3082491"/>
              <a:ext cx="222749" cy="222750"/>
            </a:xfrm>
            <a:custGeom>
              <a:avLst/>
              <a:gdLst>
                <a:gd name="connsiteX0" fmla="*/ 113062 w 222749"/>
                <a:gd name="connsiteY0" fmla="*/ 221062 h 222750"/>
                <a:gd name="connsiteX1" fmla="*/ 221062 w 222749"/>
                <a:gd name="connsiteY1" fmla="*/ 113062 h 222750"/>
                <a:gd name="connsiteX2" fmla="*/ 113062 w 222749"/>
                <a:gd name="connsiteY2" fmla="*/ 5062 h 222750"/>
                <a:gd name="connsiteX3" fmla="*/ 5062 w 222749"/>
                <a:gd name="connsiteY3" fmla="*/ 113062 h 222750"/>
                <a:gd name="connsiteX4" fmla="*/ 113062 w 222749"/>
                <a:gd name="connsiteY4" fmla="*/ 221062 h 222750"/>
                <a:gd name="connsiteX5" fmla="*/ 113062 w 222749"/>
                <a:gd name="connsiteY5" fmla="*/ 18562 h 222750"/>
                <a:gd name="connsiteX6" fmla="*/ 207562 w 222749"/>
                <a:gd name="connsiteY6" fmla="*/ 113062 h 222750"/>
                <a:gd name="connsiteX7" fmla="*/ 113062 w 222749"/>
                <a:gd name="connsiteY7" fmla="*/ 207562 h 222750"/>
                <a:gd name="connsiteX8" fmla="*/ 18562 w 222749"/>
                <a:gd name="connsiteY8" fmla="*/ 113062 h 222750"/>
                <a:gd name="connsiteX9" fmla="*/ 113062 w 222749"/>
                <a:gd name="connsiteY9" fmla="*/ 18562 h 222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749" h="222750">
                  <a:moveTo>
                    <a:pt x="113062" y="221062"/>
                  </a:moveTo>
                  <a:cubicBezTo>
                    <a:pt x="172709" y="221062"/>
                    <a:pt x="221062" y="172709"/>
                    <a:pt x="221062" y="113062"/>
                  </a:cubicBezTo>
                  <a:cubicBezTo>
                    <a:pt x="221062" y="53416"/>
                    <a:pt x="172709" y="5062"/>
                    <a:pt x="113062" y="5062"/>
                  </a:cubicBezTo>
                  <a:cubicBezTo>
                    <a:pt x="53415" y="5062"/>
                    <a:pt x="5062" y="53416"/>
                    <a:pt x="5062" y="113062"/>
                  </a:cubicBezTo>
                  <a:cubicBezTo>
                    <a:pt x="5131" y="172681"/>
                    <a:pt x="53444" y="220994"/>
                    <a:pt x="113062" y="221062"/>
                  </a:cubicBezTo>
                  <a:close/>
                  <a:moveTo>
                    <a:pt x="113062" y="18562"/>
                  </a:moveTo>
                  <a:cubicBezTo>
                    <a:pt x="165253" y="18562"/>
                    <a:pt x="207562" y="60871"/>
                    <a:pt x="207562" y="113062"/>
                  </a:cubicBezTo>
                  <a:cubicBezTo>
                    <a:pt x="207562" y="165253"/>
                    <a:pt x="165253" y="207562"/>
                    <a:pt x="113062" y="207562"/>
                  </a:cubicBezTo>
                  <a:cubicBezTo>
                    <a:pt x="60871" y="207562"/>
                    <a:pt x="18562" y="165253"/>
                    <a:pt x="18562" y="113062"/>
                  </a:cubicBezTo>
                  <a:cubicBezTo>
                    <a:pt x="18621" y="60896"/>
                    <a:pt x="60896" y="18621"/>
                    <a:pt x="113062" y="18562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8" name="任意多边形: 形状 67"/>
            <p:cNvSpPr/>
            <p:nvPr/>
          </p:nvSpPr>
          <p:spPr>
            <a:xfrm>
              <a:off x="4708926" y="3141111"/>
              <a:ext cx="155250" cy="114750"/>
            </a:xfrm>
            <a:custGeom>
              <a:avLst/>
              <a:gdLst>
                <a:gd name="connsiteX0" fmla="*/ 79820 w 155249"/>
                <a:gd name="connsiteY0" fmla="*/ 110552 h 114750"/>
                <a:gd name="connsiteX1" fmla="*/ 153598 w 155249"/>
                <a:gd name="connsiteY1" fmla="*/ 60297 h 114750"/>
                <a:gd name="connsiteX2" fmla="*/ 154577 w 155249"/>
                <a:gd name="connsiteY2" fmla="*/ 57818 h 114750"/>
                <a:gd name="connsiteX3" fmla="*/ 153598 w 155249"/>
                <a:gd name="connsiteY3" fmla="*/ 55339 h 114750"/>
                <a:gd name="connsiteX4" fmla="*/ 50792 w 155249"/>
                <a:gd name="connsiteY4" fmla="*/ 10589 h 114750"/>
                <a:gd name="connsiteX5" fmla="*/ 6041 w 155249"/>
                <a:gd name="connsiteY5" fmla="*/ 55339 h 114750"/>
                <a:gd name="connsiteX6" fmla="*/ 5062 w 155249"/>
                <a:gd name="connsiteY6" fmla="*/ 57818 h 114750"/>
                <a:gd name="connsiteX7" fmla="*/ 6041 w 155249"/>
                <a:gd name="connsiteY7" fmla="*/ 60297 h 114750"/>
                <a:gd name="connsiteX8" fmla="*/ 79820 w 155249"/>
                <a:gd name="connsiteY8" fmla="*/ 110552 h 114750"/>
                <a:gd name="connsiteX9" fmla="*/ 79820 w 155249"/>
                <a:gd name="connsiteY9" fmla="*/ 18584 h 114750"/>
                <a:gd name="connsiteX10" fmla="*/ 140006 w 155249"/>
                <a:gd name="connsiteY10" fmla="*/ 57818 h 114750"/>
                <a:gd name="connsiteX11" fmla="*/ 53273 w 155249"/>
                <a:gd name="connsiteY11" fmla="*/ 91458 h 114750"/>
                <a:gd name="connsiteX12" fmla="*/ 19633 w 155249"/>
                <a:gd name="connsiteY12" fmla="*/ 57818 h 114750"/>
                <a:gd name="connsiteX13" fmla="*/ 79820 w 155249"/>
                <a:gd name="connsiteY13" fmla="*/ 18584 h 114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49" h="114750">
                  <a:moveTo>
                    <a:pt x="79820" y="110552"/>
                  </a:moveTo>
                  <a:cubicBezTo>
                    <a:pt x="112434" y="110655"/>
                    <a:pt x="141753" y="90684"/>
                    <a:pt x="153598" y="60297"/>
                  </a:cubicBezTo>
                  <a:lnTo>
                    <a:pt x="154577" y="57818"/>
                  </a:lnTo>
                  <a:lnTo>
                    <a:pt x="153598" y="55339"/>
                  </a:lnTo>
                  <a:cubicBezTo>
                    <a:pt x="137567" y="14593"/>
                    <a:pt x="91539" y="-5443"/>
                    <a:pt x="50792" y="10589"/>
                  </a:cubicBezTo>
                  <a:cubicBezTo>
                    <a:pt x="30310" y="18647"/>
                    <a:pt x="14100" y="34858"/>
                    <a:pt x="6041" y="55339"/>
                  </a:cubicBezTo>
                  <a:lnTo>
                    <a:pt x="5062" y="57818"/>
                  </a:lnTo>
                  <a:lnTo>
                    <a:pt x="6041" y="60297"/>
                  </a:lnTo>
                  <a:cubicBezTo>
                    <a:pt x="17887" y="90684"/>
                    <a:pt x="47205" y="110655"/>
                    <a:pt x="79820" y="110552"/>
                  </a:cubicBezTo>
                  <a:close/>
                  <a:moveTo>
                    <a:pt x="79820" y="18584"/>
                  </a:moveTo>
                  <a:cubicBezTo>
                    <a:pt x="105907" y="18502"/>
                    <a:pt x="129553" y="33916"/>
                    <a:pt x="140006" y="57818"/>
                  </a:cubicBezTo>
                  <a:cubicBezTo>
                    <a:pt x="125345" y="91058"/>
                    <a:pt x="86513" y="106119"/>
                    <a:pt x="53273" y="91458"/>
                  </a:cubicBezTo>
                  <a:cubicBezTo>
                    <a:pt x="38256" y="84834"/>
                    <a:pt x="26257" y="72835"/>
                    <a:pt x="19633" y="57818"/>
                  </a:cubicBezTo>
                  <a:cubicBezTo>
                    <a:pt x="30087" y="33916"/>
                    <a:pt x="53732" y="18502"/>
                    <a:pt x="79820" y="1858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9" name="任意多边形: 形状 68"/>
            <p:cNvSpPr/>
            <p:nvPr/>
          </p:nvSpPr>
          <p:spPr>
            <a:xfrm>
              <a:off x="4756683" y="3166866"/>
              <a:ext cx="60750" cy="60750"/>
            </a:xfrm>
            <a:custGeom>
              <a:avLst/>
              <a:gdLst>
                <a:gd name="connsiteX0" fmla="*/ 32062 w 60749"/>
                <a:gd name="connsiteY0" fmla="*/ 59062 h 60750"/>
                <a:gd name="connsiteX1" fmla="*/ 59062 w 60749"/>
                <a:gd name="connsiteY1" fmla="*/ 32062 h 60750"/>
                <a:gd name="connsiteX2" fmla="*/ 32062 w 60749"/>
                <a:gd name="connsiteY2" fmla="*/ 5062 h 60750"/>
                <a:gd name="connsiteX3" fmla="*/ 5062 w 60749"/>
                <a:gd name="connsiteY3" fmla="*/ 32062 h 60750"/>
                <a:gd name="connsiteX4" fmla="*/ 32062 w 60749"/>
                <a:gd name="connsiteY4" fmla="*/ 59062 h 60750"/>
                <a:gd name="connsiteX5" fmla="*/ 32062 w 60749"/>
                <a:gd name="connsiteY5" fmla="*/ 18562 h 60750"/>
                <a:gd name="connsiteX6" fmla="*/ 45562 w 60749"/>
                <a:gd name="connsiteY6" fmla="*/ 32062 h 60750"/>
                <a:gd name="connsiteX7" fmla="*/ 32062 w 60749"/>
                <a:gd name="connsiteY7" fmla="*/ 45562 h 60750"/>
                <a:gd name="connsiteX8" fmla="*/ 18562 w 60749"/>
                <a:gd name="connsiteY8" fmla="*/ 32062 h 60750"/>
                <a:gd name="connsiteX9" fmla="*/ 32062 w 60749"/>
                <a:gd name="connsiteY9" fmla="*/ 18562 h 6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49" h="60750">
                  <a:moveTo>
                    <a:pt x="32062" y="59062"/>
                  </a:moveTo>
                  <a:cubicBezTo>
                    <a:pt x="46974" y="59062"/>
                    <a:pt x="59062" y="46974"/>
                    <a:pt x="59062" y="32062"/>
                  </a:cubicBezTo>
                  <a:cubicBezTo>
                    <a:pt x="59062" y="17151"/>
                    <a:pt x="46974" y="5062"/>
                    <a:pt x="32062" y="5062"/>
                  </a:cubicBezTo>
                  <a:cubicBezTo>
                    <a:pt x="17151" y="5062"/>
                    <a:pt x="5062" y="17151"/>
                    <a:pt x="5062" y="32062"/>
                  </a:cubicBezTo>
                  <a:cubicBezTo>
                    <a:pt x="5079" y="46967"/>
                    <a:pt x="17158" y="59045"/>
                    <a:pt x="32062" y="59062"/>
                  </a:cubicBezTo>
                  <a:close/>
                  <a:moveTo>
                    <a:pt x="32062" y="18562"/>
                  </a:moveTo>
                  <a:cubicBezTo>
                    <a:pt x="39518" y="18562"/>
                    <a:pt x="45562" y="24607"/>
                    <a:pt x="45562" y="32062"/>
                  </a:cubicBezTo>
                  <a:cubicBezTo>
                    <a:pt x="45562" y="39518"/>
                    <a:pt x="39518" y="45562"/>
                    <a:pt x="32062" y="45562"/>
                  </a:cubicBezTo>
                  <a:cubicBezTo>
                    <a:pt x="24606" y="45562"/>
                    <a:pt x="18562" y="39518"/>
                    <a:pt x="18562" y="32062"/>
                  </a:cubicBezTo>
                  <a:cubicBezTo>
                    <a:pt x="18570" y="24610"/>
                    <a:pt x="24610" y="18570"/>
                    <a:pt x="32062" y="18562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41"/>
          <p:cNvCxnSpPr/>
          <p:nvPr/>
        </p:nvCxnSpPr>
        <p:spPr>
          <a:xfrm>
            <a:off x="695325" y="405375"/>
            <a:ext cx="0" cy="2124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/>
          <a:stretch>
            <a:fillRect/>
          </a:stretch>
        </p:blipFill>
        <p:spPr/>
      </p:pic>
      <p:sp>
        <p:nvSpPr>
          <p:cNvPr id="12" name="Freeform 9"/>
          <p:cNvSpPr/>
          <p:nvPr/>
        </p:nvSpPr>
        <p:spPr bwMode="auto">
          <a:xfrm rot="5400000">
            <a:off x="4786488" y="-4786488"/>
            <a:ext cx="2619024" cy="12192001"/>
          </a:xfrm>
          <a:custGeom>
            <a:avLst/>
            <a:gdLst>
              <a:gd name="T0" fmla="*/ 285 w 827"/>
              <a:gd name="T1" fmla="*/ 1527 h 1636"/>
              <a:gd name="T2" fmla="*/ 707 w 827"/>
              <a:gd name="T3" fmla="*/ 910 h 1636"/>
              <a:gd name="T4" fmla="*/ 703 w 827"/>
              <a:gd name="T5" fmla="*/ 250 h 1636"/>
              <a:gd name="T6" fmla="*/ 557 w 827"/>
              <a:gd name="T7" fmla="*/ 86 h 1636"/>
              <a:gd name="T8" fmla="*/ 442 w 827"/>
              <a:gd name="T9" fmla="*/ 0 h 1636"/>
              <a:gd name="T10" fmla="*/ 0 w 827"/>
              <a:gd name="T11" fmla="*/ 0 h 1636"/>
              <a:gd name="T12" fmla="*/ 0 w 827"/>
              <a:gd name="T13" fmla="*/ 1636 h 1636"/>
              <a:gd name="T14" fmla="*/ 246 w 827"/>
              <a:gd name="T15" fmla="*/ 1636 h 1636"/>
              <a:gd name="T16" fmla="*/ 258 w 827"/>
              <a:gd name="T17" fmla="*/ 1615 h 1636"/>
              <a:gd name="T18" fmla="*/ 285 w 827"/>
              <a:gd name="T19" fmla="*/ 1527 h 1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27" h="1636">
                <a:moveTo>
                  <a:pt x="285" y="1527"/>
                </a:moveTo>
                <a:cubicBezTo>
                  <a:pt x="351" y="1285"/>
                  <a:pt x="585" y="1129"/>
                  <a:pt x="707" y="910"/>
                </a:cubicBezTo>
                <a:cubicBezTo>
                  <a:pt x="819" y="708"/>
                  <a:pt x="827" y="445"/>
                  <a:pt x="703" y="250"/>
                </a:cubicBezTo>
                <a:cubicBezTo>
                  <a:pt x="664" y="188"/>
                  <a:pt x="613" y="134"/>
                  <a:pt x="557" y="86"/>
                </a:cubicBezTo>
                <a:cubicBezTo>
                  <a:pt x="521" y="54"/>
                  <a:pt x="483" y="25"/>
                  <a:pt x="44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6"/>
                  <a:pt x="0" y="1636"/>
                  <a:pt x="0" y="1636"/>
                </a:cubicBezTo>
                <a:cubicBezTo>
                  <a:pt x="246" y="1636"/>
                  <a:pt x="246" y="1636"/>
                  <a:pt x="246" y="1636"/>
                </a:cubicBezTo>
                <a:cubicBezTo>
                  <a:pt x="251" y="1630"/>
                  <a:pt x="255" y="1623"/>
                  <a:pt x="258" y="1615"/>
                </a:cubicBezTo>
                <a:cubicBezTo>
                  <a:pt x="272" y="1588"/>
                  <a:pt x="277" y="1557"/>
                  <a:pt x="285" y="1527"/>
                </a:cubicBezTo>
                <a:close/>
              </a:path>
            </a:pathLst>
          </a:custGeom>
          <a:solidFill>
            <a:schemeClr val="tx2">
              <a:lumMod val="50000"/>
              <a:alpha val="67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D">
              <a:cs typeface="Inter" panose="0200050300000002000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45337" y="2468129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10407" y="2533199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699434" y="5131798"/>
            <a:ext cx="2529522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Presentations are communication tools.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677132" y="4769592"/>
            <a:ext cx="2450223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accent1"/>
                </a:solidFill>
                <a:latin typeface="思源黑体 CN Medium" panose="020B0600000000000000" pitchFamily="34" charset="-128"/>
                <a:ea typeface="思源黑体 CN Medium" panose="020B0600000000000000" pitchFamily="34" charset="-128"/>
              </a:defRPr>
            </a:lvl1pPr>
          </a:lstStyle>
          <a:p>
            <a:r>
              <a:rPr lang="zh-CN" altLang="en-US" dirty="0"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lang="zh-CN" altLang="en-US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775980" y="5131798"/>
            <a:ext cx="2911523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Presentations are communication tools.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753679" y="4769592"/>
            <a:ext cx="2450223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accent1"/>
                </a:solidFill>
                <a:latin typeface="思源黑体 CN Medium" panose="020B0600000000000000" pitchFamily="34" charset="-128"/>
                <a:ea typeface="思源黑体 CN Medium" panose="020B0600000000000000" pitchFamily="34" charset="-128"/>
              </a:defRPr>
            </a:lvl1pPr>
          </a:lstStyle>
          <a:p>
            <a:r>
              <a:rPr lang="zh-CN" altLang="en-US" dirty="0"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lang="zh-CN" altLang="en-US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5522589" y="4911432"/>
            <a:ext cx="146755" cy="14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8610956" y="4911432"/>
            <a:ext cx="146755" cy="14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699433" y="3804721"/>
            <a:ext cx="2687033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Presentations are communication tools.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77132" y="3442515"/>
            <a:ext cx="2687033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775980" y="3804721"/>
            <a:ext cx="2687033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Presentations are communication tools.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753679" y="3442515"/>
            <a:ext cx="2450223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accent1"/>
                </a:solidFill>
                <a:latin typeface="思源黑体 CN Medium" panose="020B0600000000000000" pitchFamily="34" charset="-128"/>
                <a:ea typeface="思源黑体 CN Medium" panose="020B0600000000000000" pitchFamily="34" charset="-128"/>
              </a:defRPr>
            </a:lvl1pPr>
          </a:lstStyle>
          <a:p>
            <a:r>
              <a:rPr lang="zh-CN" altLang="en-US" dirty="0">
                <a:latin typeface="+mj-ea"/>
                <a:ea typeface="+mj-ea"/>
                <a:cs typeface="Inter" panose="02000503000000020004" charset="0"/>
              </a:rPr>
              <a:t>Your Title Here </a:t>
            </a:r>
            <a:endParaRPr lang="zh-CN" altLang="en-US" dirty="0"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5522589" y="3584355"/>
            <a:ext cx="146755" cy="14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8610956" y="3584355"/>
            <a:ext cx="146755" cy="14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66303" y="5254507"/>
            <a:ext cx="1744939" cy="337185"/>
            <a:chOff x="1789131" y="5007226"/>
            <a:chExt cx="1744939" cy="337185"/>
          </a:xfrm>
        </p:grpSpPr>
        <p:sp>
          <p:nvSpPr>
            <p:cNvPr id="30" name="TextBox 29"/>
            <p:cNvSpPr txBox="1"/>
            <p:nvPr/>
          </p:nvSpPr>
          <p:spPr>
            <a:xfrm>
              <a:off x="1789131" y="5007226"/>
              <a:ext cx="1530603" cy="33718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accent1"/>
                  </a:solidFill>
                  <a:latin typeface="+mn-ea"/>
                  <a:cs typeface="Inter" panose="02000503000000020004" charset="0"/>
                </a:rPr>
                <a:t>Topic</a:t>
              </a:r>
              <a:endParaRPr lang="zh-CN" altLang="en-US" sz="1600" dirty="0">
                <a:solidFill>
                  <a:schemeClr val="accent1"/>
                </a:solidFill>
                <a:latin typeface="+mn-ea"/>
                <a:cs typeface="Inter" panose="02000503000000020004" charset="0"/>
              </a:endParaRPr>
            </a:p>
          </p:txBody>
        </p:sp>
        <p:sp>
          <p:nvSpPr>
            <p:cNvPr id="31" name="Freeform 9"/>
            <p:cNvSpPr/>
            <p:nvPr/>
          </p:nvSpPr>
          <p:spPr bwMode="auto">
            <a:xfrm>
              <a:off x="3298714" y="5113320"/>
              <a:ext cx="235356" cy="168250"/>
            </a:xfrm>
            <a:custGeom>
              <a:avLst/>
              <a:gdLst>
                <a:gd name="T0" fmla="*/ 389 w 395"/>
                <a:gd name="T1" fmla="*/ 160 h 282"/>
                <a:gd name="T2" fmla="*/ 389 w 395"/>
                <a:gd name="T3" fmla="*/ 159 h 282"/>
                <a:gd name="T4" fmla="*/ 390 w 395"/>
                <a:gd name="T5" fmla="*/ 158 h 282"/>
                <a:gd name="T6" fmla="*/ 391 w 395"/>
                <a:gd name="T7" fmla="*/ 156 h 282"/>
                <a:gd name="T8" fmla="*/ 392 w 395"/>
                <a:gd name="T9" fmla="*/ 155 h 282"/>
                <a:gd name="T10" fmla="*/ 392 w 395"/>
                <a:gd name="T11" fmla="*/ 154 h 282"/>
                <a:gd name="T12" fmla="*/ 393 w 395"/>
                <a:gd name="T13" fmla="*/ 153 h 282"/>
                <a:gd name="T14" fmla="*/ 393 w 395"/>
                <a:gd name="T15" fmla="*/ 152 h 282"/>
                <a:gd name="T16" fmla="*/ 394 w 395"/>
                <a:gd name="T17" fmla="*/ 150 h 282"/>
                <a:gd name="T18" fmla="*/ 394 w 395"/>
                <a:gd name="T19" fmla="*/ 149 h 282"/>
                <a:gd name="T20" fmla="*/ 394 w 395"/>
                <a:gd name="T21" fmla="*/ 148 h 282"/>
                <a:gd name="T22" fmla="*/ 395 w 395"/>
                <a:gd name="T23" fmla="*/ 146 h 282"/>
                <a:gd name="T24" fmla="*/ 395 w 395"/>
                <a:gd name="T25" fmla="*/ 145 h 282"/>
                <a:gd name="T26" fmla="*/ 395 w 395"/>
                <a:gd name="T27" fmla="*/ 139 h 282"/>
                <a:gd name="T28" fmla="*/ 395 w 395"/>
                <a:gd name="T29" fmla="*/ 138 h 282"/>
                <a:gd name="T30" fmla="*/ 394 w 395"/>
                <a:gd name="T31" fmla="*/ 137 h 282"/>
                <a:gd name="T32" fmla="*/ 394 w 395"/>
                <a:gd name="T33" fmla="*/ 135 h 282"/>
                <a:gd name="T34" fmla="*/ 394 w 395"/>
                <a:gd name="T35" fmla="*/ 134 h 282"/>
                <a:gd name="T36" fmla="*/ 393 w 395"/>
                <a:gd name="T37" fmla="*/ 133 h 282"/>
                <a:gd name="T38" fmla="*/ 393 w 395"/>
                <a:gd name="T39" fmla="*/ 131 h 282"/>
                <a:gd name="T40" fmla="*/ 392 w 395"/>
                <a:gd name="T41" fmla="*/ 130 h 282"/>
                <a:gd name="T42" fmla="*/ 392 w 395"/>
                <a:gd name="T43" fmla="*/ 129 h 282"/>
                <a:gd name="T44" fmla="*/ 391 w 395"/>
                <a:gd name="T45" fmla="*/ 128 h 282"/>
                <a:gd name="T46" fmla="*/ 390 w 395"/>
                <a:gd name="T47" fmla="*/ 127 h 282"/>
                <a:gd name="T48" fmla="*/ 389 w 395"/>
                <a:gd name="T49" fmla="*/ 125 h 282"/>
                <a:gd name="T50" fmla="*/ 389 w 395"/>
                <a:gd name="T51" fmla="*/ 124 h 282"/>
                <a:gd name="T52" fmla="*/ 387 w 395"/>
                <a:gd name="T53" fmla="*/ 123 h 282"/>
                <a:gd name="T54" fmla="*/ 387 w 395"/>
                <a:gd name="T55" fmla="*/ 122 h 282"/>
                <a:gd name="T56" fmla="*/ 275 w 395"/>
                <a:gd name="T57" fmla="*/ 10 h 282"/>
                <a:gd name="T58" fmla="*/ 235 w 395"/>
                <a:gd name="T59" fmla="*/ 10 h 282"/>
                <a:gd name="T60" fmla="*/ 235 w 395"/>
                <a:gd name="T61" fmla="*/ 50 h 282"/>
                <a:gd name="T62" fmla="*/ 299 w 395"/>
                <a:gd name="T63" fmla="*/ 114 h 282"/>
                <a:gd name="T64" fmla="*/ 28 w 395"/>
                <a:gd name="T65" fmla="*/ 114 h 282"/>
                <a:gd name="T66" fmla="*/ 0 w 395"/>
                <a:gd name="T67" fmla="*/ 142 h 282"/>
                <a:gd name="T68" fmla="*/ 28 w 395"/>
                <a:gd name="T69" fmla="*/ 170 h 282"/>
                <a:gd name="T70" fmla="*/ 299 w 395"/>
                <a:gd name="T71" fmla="*/ 170 h 282"/>
                <a:gd name="T72" fmla="*/ 235 w 395"/>
                <a:gd name="T73" fmla="*/ 234 h 282"/>
                <a:gd name="T74" fmla="*/ 235 w 395"/>
                <a:gd name="T75" fmla="*/ 274 h 282"/>
                <a:gd name="T76" fmla="*/ 255 w 395"/>
                <a:gd name="T77" fmla="*/ 282 h 282"/>
                <a:gd name="T78" fmla="*/ 275 w 395"/>
                <a:gd name="T79" fmla="*/ 274 h 282"/>
                <a:gd name="T80" fmla="*/ 387 w 395"/>
                <a:gd name="T81" fmla="*/ 162 h 282"/>
                <a:gd name="T82" fmla="*/ 387 w 395"/>
                <a:gd name="T83" fmla="*/ 162 h 282"/>
                <a:gd name="T84" fmla="*/ 389 w 395"/>
                <a:gd name="T85" fmla="*/ 16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5" h="282">
                  <a:moveTo>
                    <a:pt x="389" y="160"/>
                  </a:moveTo>
                  <a:cubicBezTo>
                    <a:pt x="389" y="160"/>
                    <a:pt x="389" y="159"/>
                    <a:pt x="389" y="159"/>
                  </a:cubicBezTo>
                  <a:cubicBezTo>
                    <a:pt x="390" y="158"/>
                    <a:pt x="390" y="158"/>
                    <a:pt x="390" y="158"/>
                  </a:cubicBezTo>
                  <a:cubicBezTo>
                    <a:pt x="390" y="157"/>
                    <a:pt x="391" y="157"/>
                    <a:pt x="391" y="156"/>
                  </a:cubicBezTo>
                  <a:cubicBezTo>
                    <a:pt x="391" y="156"/>
                    <a:pt x="391" y="156"/>
                    <a:pt x="392" y="155"/>
                  </a:cubicBezTo>
                  <a:cubicBezTo>
                    <a:pt x="392" y="155"/>
                    <a:pt x="392" y="154"/>
                    <a:pt x="392" y="154"/>
                  </a:cubicBezTo>
                  <a:cubicBezTo>
                    <a:pt x="392" y="154"/>
                    <a:pt x="393" y="153"/>
                    <a:pt x="393" y="153"/>
                  </a:cubicBezTo>
                  <a:cubicBezTo>
                    <a:pt x="393" y="152"/>
                    <a:pt x="393" y="152"/>
                    <a:pt x="393" y="152"/>
                  </a:cubicBezTo>
                  <a:cubicBezTo>
                    <a:pt x="393" y="151"/>
                    <a:pt x="394" y="151"/>
                    <a:pt x="394" y="150"/>
                  </a:cubicBezTo>
                  <a:cubicBezTo>
                    <a:pt x="394" y="150"/>
                    <a:pt x="394" y="149"/>
                    <a:pt x="394" y="149"/>
                  </a:cubicBezTo>
                  <a:cubicBezTo>
                    <a:pt x="394" y="148"/>
                    <a:pt x="394" y="148"/>
                    <a:pt x="394" y="148"/>
                  </a:cubicBezTo>
                  <a:cubicBezTo>
                    <a:pt x="394" y="147"/>
                    <a:pt x="395" y="147"/>
                    <a:pt x="395" y="146"/>
                  </a:cubicBezTo>
                  <a:cubicBezTo>
                    <a:pt x="395" y="146"/>
                    <a:pt x="395" y="145"/>
                    <a:pt x="395" y="145"/>
                  </a:cubicBezTo>
                  <a:cubicBezTo>
                    <a:pt x="395" y="143"/>
                    <a:pt x="395" y="141"/>
                    <a:pt x="395" y="139"/>
                  </a:cubicBezTo>
                  <a:cubicBezTo>
                    <a:pt x="395" y="139"/>
                    <a:pt x="395" y="139"/>
                    <a:pt x="395" y="138"/>
                  </a:cubicBezTo>
                  <a:cubicBezTo>
                    <a:pt x="395" y="138"/>
                    <a:pt x="394" y="137"/>
                    <a:pt x="394" y="137"/>
                  </a:cubicBezTo>
                  <a:cubicBezTo>
                    <a:pt x="394" y="136"/>
                    <a:pt x="394" y="136"/>
                    <a:pt x="394" y="135"/>
                  </a:cubicBezTo>
                  <a:cubicBezTo>
                    <a:pt x="394" y="135"/>
                    <a:pt x="394" y="134"/>
                    <a:pt x="394" y="134"/>
                  </a:cubicBezTo>
                  <a:cubicBezTo>
                    <a:pt x="394" y="134"/>
                    <a:pt x="393" y="133"/>
                    <a:pt x="393" y="133"/>
                  </a:cubicBezTo>
                  <a:cubicBezTo>
                    <a:pt x="393" y="132"/>
                    <a:pt x="393" y="132"/>
                    <a:pt x="393" y="131"/>
                  </a:cubicBezTo>
                  <a:cubicBezTo>
                    <a:pt x="393" y="131"/>
                    <a:pt x="392" y="131"/>
                    <a:pt x="392" y="130"/>
                  </a:cubicBezTo>
                  <a:cubicBezTo>
                    <a:pt x="392" y="130"/>
                    <a:pt x="392" y="129"/>
                    <a:pt x="392" y="129"/>
                  </a:cubicBezTo>
                  <a:cubicBezTo>
                    <a:pt x="391" y="129"/>
                    <a:pt x="391" y="128"/>
                    <a:pt x="391" y="128"/>
                  </a:cubicBezTo>
                  <a:cubicBezTo>
                    <a:pt x="391" y="127"/>
                    <a:pt x="390" y="127"/>
                    <a:pt x="390" y="127"/>
                  </a:cubicBezTo>
                  <a:cubicBezTo>
                    <a:pt x="390" y="126"/>
                    <a:pt x="390" y="126"/>
                    <a:pt x="389" y="125"/>
                  </a:cubicBezTo>
                  <a:cubicBezTo>
                    <a:pt x="389" y="125"/>
                    <a:pt x="389" y="125"/>
                    <a:pt x="389" y="124"/>
                  </a:cubicBezTo>
                  <a:cubicBezTo>
                    <a:pt x="388" y="124"/>
                    <a:pt x="387" y="123"/>
                    <a:pt x="387" y="123"/>
                  </a:cubicBezTo>
                  <a:cubicBezTo>
                    <a:pt x="387" y="122"/>
                    <a:pt x="387" y="122"/>
                    <a:pt x="387" y="122"/>
                  </a:cubicBezTo>
                  <a:cubicBezTo>
                    <a:pt x="275" y="10"/>
                    <a:pt x="275" y="10"/>
                    <a:pt x="275" y="10"/>
                  </a:cubicBezTo>
                  <a:cubicBezTo>
                    <a:pt x="264" y="0"/>
                    <a:pt x="246" y="0"/>
                    <a:pt x="235" y="10"/>
                  </a:cubicBezTo>
                  <a:cubicBezTo>
                    <a:pt x="224" y="21"/>
                    <a:pt x="224" y="39"/>
                    <a:pt x="235" y="50"/>
                  </a:cubicBezTo>
                  <a:cubicBezTo>
                    <a:pt x="299" y="114"/>
                    <a:pt x="299" y="114"/>
                    <a:pt x="299" y="114"/>
                  </a:cubicBezTo>
                  <a:cubicBezTo>
                    <a:pt x="28" y="114"/>
                    <a:pt x="28" y="114"/>
                    <a:pt x="28" y="114"/>
                  </a:cubicBezTo>
                  <a:cubicBezTo>
                    <a:pt x="13" y="114"/>
                    <a:pt x="0" y="127"/>
                    <a:pt x="0" y="142"/>
                  </a:cubicBezTo>
                  <a:cubicBezTo>
                    <a:pt x="0" y="158"/>
                    <a:pt x="13" y="170"/>
                    <a:pt x="28" y="170"/>
                  </a:cubicBezTo>
                  <a:cubicBezTo>
                    <a:pt x="299" y="170"/>
                    <a:pt x="299" y="170"/>
                    <a:pt x="299" y="170"/>
                  </a:cubicBezTo>
                  <a:cubicBezTo>
                    <a:pt x="235" y="234"/>
                    <a:pt x="235" y="234"/>
                    <a:pt x="235" y="234"/>
                  </a:cubicBezTo>
                  <a:cubicBezTo>
                    <a:pt x="224" y="245"/>
                    <a:pt x="224" y="263"/>
                    <a:pt x="235" y="274"/>
                  </a:cubicBezTo>
                  <a:cubicBezTo>
                    <a:pt x="241" y="279"/>
                    <a:pt x="248" y="282"/>
                    <a:pt x="255" y="282"/>
                  </a:cubicBezTo>
                  <a:cubicBezTo>
                    <a:pt x="262" y="282"/>
                    <a:pt x="269" y="279"/>
                    <a:pt x="275" y="274"/>
                  </a:cubicBezTo>
                  <a:cubicBezTo>
                    <a:pt x="387" y="162"/>
                    <a:pt x="387" y="162"/>
                    <a:pt x="387" y="162"/>
                  </a:cubicBezTo>
                  <a:cubicBezTo>
                    <a:pt x="387" y="162"/>
                    <a:pt x="387" y="162"/>
                    <a:pt x="387" y="162"/>
                  </a:cubicBezTo>
                  <a:cubicBezTo>
                    <a:pt x="387" y="161"/>
                    <a:pt x="388" y="161"/>
                    <a:pt x="389" y="16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ID">
                <a:cs typeface="Inter" panose="02000503000000020004" charset="0"/>
              </a:endParaRPr>
            </a:p>
          </p:txBody>
        </p:sp>
      </p:grpSp>
      <p:sp>
        <p:nvSpPr>
          <p:cNvPr id="33" name="TextBox 5"/>
          <p:cNvSpPr txBox="1"/>
          <p:nvPr/>
        </p:nvSpPr>
        <p:spPr>
          <a:xfrm>
            <a:off x="862902" y="2308033"/>
            <a:ext cx="388777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pPr algn="l"/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80569" y="3391646"/>
            <a:ext cx="3866753" cy="1050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latin typeface="+mn-ea"/>
                <a:cs typeface="Inter" panose="02000503000000020004" charset="0"/>
              </a:rPr>
              <a:t>It serves a variety of purposes, making presentations powerful tools for convincing and teaching.</a:t>
            </a:r>
            <a:endParaRPr lang="zh-CN" altLang="en-US" sz="1600" dirty="0">
              <a:latin typeface="+mn-ea"/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pic>
        <p:nvPicPr>
          <p:cNvPr id="97" name="图片占位符 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028885" y="1754841"/>
            <a:ext cx="4064001" cy="3810332"/>
          </a:xfrm>
          <a:prstGeom prst="rect">
            <a:avLst/>
          </a:prstGeom>
        </p:spPr>
      </p:pic>
      <p:sp>
        <p:nvSpPr>
          <p:cNvPr id="98" name="Rectangle"/>
          <p:cNvSpPr/>
          <p:nvPr/>
        </p:nvSpPr>
        <p:spPr>
          <a:xfrm>
            <a:off x="4994901" y="1754908"/>
            <a:ext cx="2033985" cy="381033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99" name="TextBox 4"/>
          <p:cNvSpPr txBox="1"/>
          <p:nvPr/>
        </p:nvSpPr>
        <p:spPr>
          <a:xfrm flipH="1">
            <a:off x="5275087" y="3031586"/>
            <a:ext cx="1753798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cs typeface="Inter" panose="02000503000000020004" charset="0"/>
              </a:rPr>
              <a:t>Presentations are communication tools.</a:t>
            </a:r>
            <a:endParaRPr lang="en-US" sz="2000" dirty="0">
              <a:solidFill>
                <a:schemeClr val="bg1"/>
              </a:solidFill>
              <a:cs typeface="Inter" panose="02000503000000020004" charset="0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930901" y="2297871"/>
            <a:ext cx="3802610" cy="1889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0"/>
              </a:spcAft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Presentation are communication tools that can be used as demontrations, lectures, reports, and more. it is mostly presented before an audience.</a:t>
            </a:r>
            <a:endParaRPr lang="zh-CN" altLang="zh-CN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grpSp>
        <p:nvGrpSpPr>
          <p:cNvPr id="101" name="图形 8"/>
          <p:cNvGrpSpPr/>
          <p:nvPr/>
        </p:nvGrpSpPr>
        <p:grpSpPr>
          <a:xfrm>
            <a:off x="5375620" y="2477340"/>
            <a:ext cx="457200" cy="457200"/>
            <a:chOff x="5394871" y="2246333"/>
            <a:chExt cx="457200" cy="457200"/>
          </a:xfrm>
          <a:solidFill>
            <a:schemeClr val="bg1"/>
          </a:solidFill>
        </p:grpSpPr>
        <p:sp>
          <p:nvSpPr>
            <p:cNvPr id="102" name="任意多边形: 形状 101"/>
            <p:cNvSpPr/>
            <p:nvPr/>
          </p:nvSpPr>
          <p:spPr>
            <a:xfrm>
              <a:off x="5463927" y="2296339"/>
              <a:ext cx="104775" cy="28575"/>
            </a:xfrm>
            <a:custGeom>
              <a:avLst/>
              <a:gdLst>
                <a:gd name="connsiteX0" fmla="*/ 7144 w 104775"/>
                <a:gd name="connsiteY0" fmla="*/ 7144 h 28575"/>
                <a:gd name="connsiteX1" fmla="*/ 102394 w 104775"/>
                <a:gd name="connsiteY1" fmla="*/ 7144 h 28575"/>
                <a:gd name="connsiteX2" fmla="*/ 102394 w 104775"/>
                <a:gd name="connsiteY2" fmla="*/ 26194 h 28575"/>
                <a:gd name="connsiteX3" fmla="*/ 7144 w 104775"/>
                <a:gd name="connsiteY3" fmla="*/ 261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28575">
                  <a:moveTo>
                    <a:pt x="7144" y="7144"/>
                  </a:moveTo>
                  <a:lnTo>
                    <a:pt x="102394" y="7144"/>
                  </a:lnTo>
                  <a:lnTo>
                    <a:pt x="102394" y="26194"/>
                  </a:lnTo>
                  <a:lnTo>
                    <a:pt x="7144" y="261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5" name="任意多边形: 形状 104"/>
            <p:cNvSpPr/>
            <p:nvPr/>
          </p:nvSpPr>
          <p:spPr>
            <a:xfrm>
              <a:off x="5463927" y="2334439"/>
              <a:ext cx="28575" cy="28575"/>
            </a:xfrm>
            <a:custGeom>
              <a:avLst/>
              <a:gdLst>
                <a:gd name="connsiteX0" fmla="*/ 7144 w 28575"/>
                <a:gd name="connsiteY0" fmla="*/ 7144 h 28575"/>
                <a:gd name="connsiteX1" fmla="*/ 26194 w 28575"/>
                <a:gd name="connsiteY1" fmla="*/ 7144 h 28575"/>
                <a:gd name="connsiteX2" fmla="*/ 26194 w 28575"/>
                <a:gd name="connsiteY2" fmla="*/ 26194 h 28575"/>
                <a:gd name="connsiteX3" fmla="*/ 7144 w 28575"/>
                <a:gd name="connsiteY3" fmla="*/ 261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7144" y="7144"/>
                  </a:moveTo>
                  <a:lnTo>
                    <a:pt x="26194" y="7144"/>
                  </a:lnTo>
                  <a:lnTo>
                    <a:pt x="26194" y="26194"/>
                  </a:lnTo>
                  <a:lnTo>
                    <a:pt x="7144" y="261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10" name="任意多边形: 形状 109"/>
            <p:cNvSpPr/>
            <p:nvPr/>
          </p:nvSpPr>
          <p:spPr>
            <a:xfrm>
              <a:off x="5502027" y="2334439"/>
              <a:ext cx="28575" cy="28575"/>
            </a:xfrm>
            <a:custGeom>
              <a:avLst/>
              <a:gdLst>
                <a:gd name="connsiteX0" fmla="*/ 7144 w 28575"/>
                <a:gd name="connsiteY0" fmla="*/ 7144 h 28575"/>
                <a:gd name="connsiteX1" fmla="*/ 26194 w 28575"/>
                <a:gd name="connsiteY1" fmla="*/ 7144 h 28575"/>
                <a:gd name="connsiteX2" fmla="*/ 26194 w 28575"/>
                <a:gd name="connsiteY2" fmla="*/ 26194 h 28575"/>
                <a:gd name="connsiteX3" fmla="*/ 7144 w 28575"/>
                <a:gd name="connsiteY3" fmla="*/ 261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7144" y="7144"/>
                  </a:moveTo>
                  <a:lnTo>
                    <a:pt x="26194" y="7144"/>
                  </a:lnTo>
                  <a:lnTo>
                    <a:pt x="26194" y="26194"/>
                  </a:lnTo>
                  <a:lnTo>
                    <a:pt x="7144" y="261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13" name="任意多边形: 形状 112"/>
            <p:cNvSpPr/>
            <p:nvPr/>
          </p:nvSpPr>
          <p:spPr>
            <a:xfrm>
              <a:off x="5406777" y="2239189"/>
              <a:ext cx="371475" cy="466725"/>
            </a:xfrm>
            <a:custGeom>
              <a:avLst/>
              <a:gdLst>
                <a:gd name="connsiteX0" fmla="*/ 159544 w 371475"/>
                <a:gd name="connsiteY0" fmla="*/ 464344 h 466725"/>
                <a:gd name="connsiteX1" fmla="*/ 35719 w 371475"/>
                <a:gd name="connsiteY1" fmla="*/ 464344 h 466725"/>
                <a:gd name="connsiteX2" fmla="*/ 7144 w 371475"/>
                <a:gd name="connsiteY2" fmla="*/ 435769 h 466725"/>
                <a:gd name="connsiteX3" fmla="*/ 7144 w 371475"/>
                <a:gd name="connsiteY3" fmla="*/ 35719 h 466725"/>
                <a:gd name="connsiteX4" fmla="*/ 35719 w 371475"/>
                <a:gd name="connsiteY4" fmla="*/ 7144 h 466725"/>
                <a:gd name="connsiteX5" fmla="*/ 283369 w 371475"/>
                <a:gd name="connsiteY5" fmla="*/ 7144 h 466725"/>
                <a:gd name="connsiteX6" fmla="*/ 290103 w 371475"/>
                <a:gd name="connsiteY6" fmla="*/ 9935 h 466725"/>
                <a:gd name="connsiteX7" fmla="*/ 366303 w 371475"/>
                <a:gd name="connsiteY7" fmla="*/ 86135 h 466725"/>
                <a:gd name="connsiteX8" fmla="*/ 369094 w 371475"/>
                <a:gd name="connsiteY8" fmla="*/ 92869 h 466725"/>
                <a:gd name="connsiteX9" fmla="*/ 369094 w 371475"/>
                <a:gd name="connsiteY9" fmla="*/ 150019 h 466725"/>
                <a:gd name="connsiteX10" fmla="*/ 350044 w 371475"/>
                <a:gd name="connsiteY10" fmla="*/ 150019 h 466725"/>
                <a:gd name="connsiteX11" fmla="*/ 350044 w 371475"/>
                <a:gd name="connsiteY11" fmla="*/ 96812 h 466725"/>
                <a:gd name="connsiteX12" fmla="*/ 279425 w 371475"/>
                <a:gd name="connsiteY12" fmla="*/ 26194 h 466725"/>
                <a:gd name="connsiteX13" fmla="*/ 35719 w 371475"/>
                <a:gd name="connsiteY13" fmla="*/ 26194 h 466725"/>
                <a:gd name="connsiteX14" fmla="*/ 26194 w 371475"/>
                <a:gd name="connsiteY14" fmla="*/ 35719 h 466725"/>
                <a:gd name="connsiteX15" fmla="*/ 26194 w 371475"/>
                <a:gd name="connsiteY15" fmla="*/ 435769 h 466725"/>
                <a:gd name="connsiteX16" fmla="*/ 35719 w 371475"/>
                <a:gd name="connsiteY16" fmla="*/ 445294 h 466725"/>
                <a:gd name="connsiteX17" fmla="*/ 159544 w 371475"/>
                <a:gd name="connsiteY17" fmla="*/ 445294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475" h="466725">
                  <a:moveTo>
                    <a:pt x="159544" y="464344"/>
                  </a:moveTo>
                  <a:lnTo>
                    <a:pt x="35719" y="464344"/>
                  </a:lnTo>
                  <a:cubicBezTo>
                    <a:pt x="19937" y="464344"/>
                    <a:pt x="7144" y="451550"/>
                    <a:pt x="7144" y="435769"/>
                  </a:cubicBezTo>
                  <a:lnTo>
                    <a:pt x="7144" y="35719"/>
                  </a:lnTo>
                  <a:cubicBezTo>
                    <a:pt x="7144" y="19937"/>
                    <a:pt x="19937" y="7144"/>
                    <a:pt x="35719" y="7144"/>
                  </a:cubicBezTo>
                  <a:lnTo>
                    <a:pt x="283369" y="7144"/>
                  </a:lnTo>
                  <a:cubicBezTo>
                    <a:pt x="285895" y="7144"/>
                    <a:pt x="288317" y="8148"/>
                    <a:pt x="290103" y="9935"/>
                  </a:cubicBezTo>
                  <a:lnTo>
                    <a:pt x="366303" y="86135"/>
                  </a:lnTo>
                  <a:cubicBezTo>
                    <a:pt x="368089" y="87920"/>
                    <a:pt x="369093" y="90343"/>
                    <a:pt x="369094" y="92869"/>
                  </a:cubicBezTo>
                  <a:lnTo>
                    <a:pt x="369094" y="150019"/>
                  </a:lnTo>
                  <a:lnTo>
                    <a:pt x="350044" y="150019"/>
                  </a:lnTo>
                  <a:lnTo>
                    <a:pt x="350044" y="96812"/>
                  </a:lnTo>
                  <a:lnTo>
                    <a:pt x="279425" y="26194"/>
                  </a:lnTo>
                  <a:lnTo>
                    <a:pt x="35719" y="26194"/>
                  </a:lnTo>
                  <a:cubicBezTo>
                    <a:pt x="30458" y="26194"/>
                    <a:pt x="26194" y="30458"/>
                    <a:pt x="26194" y="35719"/>
                  </a:cubicBezTo>
                  <a:lnTo>
                    <a:pt x="26194" y="435769"/>
                  </a:lnTo>
                  <a:cubicBezTo>
                    <a:pt x="26194" y="441029"/>
                    <a:pt x="30458" y="445294"/>
                    <a:pt x="35719" y="445294"/>
                  </a:cubicBezTo>
                  <a:lnTo>
                    <a:pt x="159544" y="4452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16" name="任意多边形: 形状 115"/>
            <p:cNvSpPr/>
            <p:nvPr/>
          </p:nvSpPr>
          <p:spPr>
            <a:xfrm>
              <a:off x="5673477" y="2248714"/>
              <a:ext cx="57150" cy="95250"/>
            </a:xfrm>
            <a:custGeom>
              <a:avLst/>
              <a:gdLst>
                <a:gd name="connsiteX0" fmla="*/ 54769 w 57150"/>
                <a:gd name="connsiteY0" fmla="*/ 92869 h 95250"/>
                <a:gd name="connsiteX1" fmla="*/ 35719 w 57150"/>
                <a:gd name="connsiteY1" fmla="*/ 92869 h 95250"/>
                <a:gd name="connsiteX2" fmla="*/ 7144 w 57150"/>
                <a:gd name="connsiteY2" fmla="*/ 64294 h 95250"/>
                <a:gd name="connsiteX3" fmla="*/ 7144 w 57150"/>
                <a:gd name="connsiteY3" fmla="*/ 7144 h 95250"/>
                <a:gd name="connsiteX4" fmla="*/ 26194 w 57150"/>
                <a:gd name="connsiteY4" fmla="*/ 7144 h 95250"/>
                <a:gd name="connsiteX5" fmla="*/ 26194 w 57150"/>
                <a:gd name="connsiteY5" fmla="*/ 64294 h 95250"/>
                <a:gd name="connsiteX6" fmla="*/ 35719 w 57150"/>
                <a:gd name="connsiteY6" fmla="*/ 73819 h 95250"/>
                <a:gd name="connsiteX7" fmla="*/ 54769 w 57150"/>
                <a:gd name="connsiteY7" fmla="*/ 73819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95250">
                  <a:moveTo>
                    <a:pt x="54769" y="92869"/>
                  </a:moveTo>
                  <a:lnTo>
                    <a:pt x="35719" y="92869"/>
                  </a:lnTo>
                  <a:cubicBezTo>
                    <a:pt x="19937" y="92869"/>
                    <a:pt x="7144" y="80075"/>
                    <a:pt x="7144" y="64294"/>
                  </a:cubicBezTo>
                  <a:lnTo>
                    <a:pt x="7144" y="7144"/>
                  </a:lnTo>
                  <a:lnTo>
                    <a:pt x="26194" y="7144"/>
                  </a:lnTo>
                  <a:lnTo>
                    <a:pt x="26194" y="64294"/>
                  </a:lnTo>
                  <a:cubicBezTo>
                    <a:pt x="26194" y="69554"/>
                    <a:pt x="30458" y="73819"/>
                    <a:pt x="35719" y="73819"/>
                  </a:cubicBezTo>
                  <a:lnTo>
                    <a:pt x="54769" y="738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17" name="任意多边形: 形状 116"/>
            <p:cNvSpPr/>
            <p:nvPr/>
          </p:nvSpPr>
          <p:spPr>
            <a:xfrm>
              <a:off x="5692511" y="2410623"/>
              <a:ext cx="66675" cy="85725"/>
            </a:xfrm>
            <a:custGeom>
              <a:avLst/>
              <a:gdLst>
                <a:gd name="connsiteX0" fmla="*/ 26210 w 66675"/>
                <a:gd name="connsiteY0" fmla="*/ 83360 h 85725"/>
                <a:gd name="connsiteX1" fmla="*/ 7160 w 66675"/>
                <a:gd name="connsiteY1" fmla="*/ 83360 h 85725"/>
                <a:gd name="connsiteX2" fmla="*/ 7160 w 66675"/>
                <a:gd name="connsiteY2" fmla="*/ 45260 h 85725"/>
                <a:gd name="connsiteX3" fmla="*/ 43075 w 66675"/>
                <a:gd name="connsiteY3" fmla="*/ 7160 h 85725"/>
                <a:gd name="connsiteX4" fmla="*/ 45260 w 66675"/>
                <a:gd name="connsiteY4" fmla="*/ 7160 h 85725"/>
                <a:gd name="connsiteX5" fmla="*/ 64310 w 66675"/>
                <a:gd name="connsiteY5" fmla="*/ 7160 h 85725"/>
                <a:gd name="connsiteX6" fmla="*/ 64310 w 66675"/>
                <a:gd name="connsiteY6" fmla="*/ 26210 h 85725"/>
                <a:gd name="connsiteX7" fmla="*/ 45260 w 66675"/>
                <a:gd name="connsiteY7" fmla="*/ 26210 h 85725"/>
                <a:gd name="connsiteX8" fmla="*/ 26210 w 66675"/>
                <a:gd name="connsiteY8" fmla="*/ 42937 h 85725"/>
                <a:gd name="connsiteX9" fmla="*/ 26210 w 66675"/>
                <a:gd name="connsiteY9" fmla="*/ 4526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675" h="85725">
                  <a:moveTo>
                    <a:pt x="26210" y="83360"/>
                  </a:moveTo>
                  <a:lnTo>
                    <a:pt x="7160" y="83360"/>
                  </a:lnTo>
                  <a:lnTo>
                    <a:pt x="7160" y="45260"/>
                  </a:lnTo>
                  <a:cubicBezTo>
                    <a:pt x="6557" y="24821"/>
                    <a:pt x="22637" y="7763"/>
                    <a:pt x="43075" y="7160"/>
                  </a:cubicBezTo>
                  <a:cubicBezTo>
                    <a:pt x="43803" y="7138"/>
                    <a:pt x="44532" y="7138"/>
                    <a:pt x="45260" y="7160"/>
                  </a:cubicBezTo>
                  <a:lnTo>
                    <a:pt x="64310" y="7160"/>
                  </a:lnTo>
                  <a:lnTo>
                    <a:pt x="64310" y="26210"/>
                  </a:lnTo>
                  <a:lnTo>
                    <a:pt x="45260" y="26210"/>
                  </a:lnTo>
                  <a:cubicBezTo>
                    <a:pt x="35381" y="25568"/>
                    <a:pt x="26852" y="33057"/>
                    <a:pt x="26210" y="42937"/>
                  </a:cubicBezTo>
                  <a:cubicBezTo>
                    <a:pt x="26160" y="43710"/>
                    <a:pt x="26160" y="44486"/>
                    <a:pt x="26210" y="45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18" name="任意多边形: 形状 117"/>
            <p:cNvSpPr/>
            <p:nvPr/>
          </p:nvSpPr>
          <p:spPr>
            <a:xfrm>
              <a:off x="5578227" y="2467789"/>
              <a:ext cx="257175" cy="238125"/>
            </a:xfrm>
            <a:custGeom>
              <a:avLst/>
              <a:gdLst>
                <a:gd name="connsiteX0" fmla="*/ 188119 w 257175"/>
                <a:gd name="connsiteY0" fmla="*/ 235744 h 238125"/>
                <a:gd name="connsiteX1" fmla="*/ 150019 w 257175"/>
                <a:gd name="connsiteY1" fmla="*/ 235744 h 238125"/>
                <a:gd name="connsiteX2" fmla="*/ 132874 w 257175"/>
                <a:gd name="connsiteY2" fmla="*/ 228771 h 238125"/>
                <a:gd name="connsiteX3" fmla="*/ 130969 w 257175"/>
                <a:gd name="connsiteY3" fmla="*/ 227476 h 238125"/>
                <a:gd name="connsiteX4" fmla="*/ 129064 w 257175"/>
                <a:gd name="connsiteY4" fmla="*/ 228771 h 238125"/>
                <a:gd name="connsiteX5" fmla="*/ 111919 w 257175"/>
                <a:gd name="connsiteY5" fmla="*/ 235744 h 238125"/>
                <a:gd name="connsiteX6" fmla="*/ 73819 w 257175"/>
                <a:gd name="connsiteY6" fmla="*/ 235744 h 238125"/>
                <a:gd name="connsiteX7" fmla="*/ 7144 w 257175"/>
                <a:gd name="connsiteY7" fmla="*/ 169069 h 238125"/>
                <a:gd name="connsiteX8" fmla="*/ 7144 w 257175"/>
                <a:gd name="connsiteY8" fmla="*/ 73819 h 238125"/>
                <a:gd name="connsiteX9" fmla="*/ 73819 w 257175"/>
                <a:gd name="connsiteY9" fmla="*/ 7144 h 238125"/>
                <a:gd name="connsiteX10" fmla="*/ 111919 w 257175"/>
                <a:gd name="connsiteY10" fmla="*/ 7144 h 238125"/>
                <a:gd name="connsiteX11" fmla="*/ 129064 w 257175"/>
                <a:gd name="connsiteY11" fmla="*/ 14116 h 238125"/>
                <a:gd name="connsiteX12" fmla="*/ 130969 w 257175"/>
                <a:gd name="connsiteY12" fmla="*/ 15411 h 238125"/>
                <a:gd name="connsiteX13" fmla="*/ 132874 w 257175"/>
                <a:gd name="connsiteY13" fmla="*/ 14116 h 238125"/>
                <a:gd name="connsiteX14" fmla="*/ 150019 w 257175"/>
                <a:gd name="connsiteY14" fmla="*/ 7144 h 238125"/>
                <a:gd name="connsiteX15" fmla="*/ 188119 w 257175"/>
                <a:gd name="connsiteY15" fmla="*/ 7144 h 238125"/>
                <a:gd name="connsiteX16" fmla="*/ 254794 w 257175"/>
                <a:gd name="connsiteY16" fmla="*/ 73819 h 238125"/>
                <a:gd name="connsiteX17" fmla="*/ 254794 w 257175"/>
                <a:gd name="connsiteY17" fmla="*/ 169069 h 238125"/>
                <a:gd name="connsiteX18" fmla="*/ 188119 w 257175"/>
                <a:gd name="connsiteY18" fmla="*/ 235744 h 238125"/>
                <a:gd name="connsiteX19" fmla="*/ 130969 w 257175"/>
                <a:gd name="connsiteY19" fmla="*/ 207169 h 238125"/>
                <a:gd name="connsiteX20" fmla="*/ 134141 w 257175"/>
                <a:gd name="connsiteY20" fmla="*/ 207721 h 238125"/>
                <a:gd name="connsiteX21" fmla="*/ 143666 w 257175"/>
                <a:gd name="connsiteY21" fmla="*/ 213065 h 238125"/>
                <a:gd name="connsiteX22" fmla="*/ 150019 w 257175"/>
                <a:gd name="connsiteY22" fmla="*/ 216694 h 238125"/>
                <a:gd name="connsiteX23" fmla="*/ 188119 w 257175"/>
                <a:gd name="connsiteY23" fmla="*/ 216694 h 238125"/>
                <a:gd name="connsiteX24" fmla="*/ 235744 w 257175"/>
                <a:gd name="connsiteY24" fmla="*/ 169069 h 238125"/>
                <a:gd name="connsiteX25" fmla="*/ 235744 w 257175"/>
                <a:gd name="connsiteY25" fmla="*/ 73819 h 238125"/>
                <a:gd name="connsiteX26" fmla="*/ 188119 w 257175"/>
                <a:gd name="connsiteY26" fmla="*/ 26194 h 238125"/>
                <a:gd name="connsiteX27" fmla="*/ 150019 w 257175"/>
                <a:gd name="connsiteY27" fmla="*/ 26194 h 238125"/>
                <a:gd name="connsiteX28" fmla="*/ 143656 w 257175"/>
                <a:gd name="connsiteY28" fmla="*/ 29823 h 238125"/>
                <a:gd name="connsiteX29" fmla="*/ 134131 w 257175"/>
                <a:gd name="connsiteY29" fmla="*/ 35166 h 238125"/>
                <a:gd name="connsiteX30" fmla="*/ 127787 w 257175"/>
                <a:gd name="connsiteY30" fmla="*/ 35166 h 238125"/>
                <a:gd name="connsiteX31" fmla="*/ 118262 w 257175"/>
                <a:gd name="connsiteY31" fmla="*/ 29823 h 238125"/>
                <a:gd name="connsiteX32" fmla="*/ 111919 w 257175"/>
                <a:gd name="connsiteY32" fmla="*/ 26194 h 238125"/>
                <a:gd name="connsiteX33" fmla="*/ 73819 w 257175"/>
                <a:gd name="connsiteY33" fmla="*/ 26194 h 238125"/>
                <a:gd name="connsiteX34" fmla="*/ 26194 w 257175"/>
                <a:gd name="connsiteY34" fmla="*/ 73819 h 238125"/>
                <a:gd name="connsiteX35" fmla="*/ 26194 w 257175"/>
                <a:gd name="connsiteY35" fmla="*/ 169069 h 238125"/>
                <a:gd name="connsiteX36" fmla="*/ 73819 w 257175"/>
                <a:gd name="connsiteY36" fmla="*/ 216694 h 238125"/>
                <a:gd name="connsiteX37" fmla="*/ 111919 w 257175"/>
                <a:gd name="connsiteY37" fmla="*/ 216694 h 238125"/>
                <a:gd name="connsiteX38" fmla="*/ 118281 w 257175"/>
                <a:gd name="connsiteY38" fmla="*/ 213065 h 238125"/>
                <a:gd name="connsiteX39" fmla="*/ 127806 w 257175"/>
                <a:gd name="connsiteY39" fmla="*/ 207721 h 238125"/>
                <a:gd name="connsiteX40" fmla="*/ 130969 w 257175"/>
                <a:gd name="connsiteY40" fmla="*/ 20716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57175" h="238125">
                  <a:moveTo>
                    <a:pt x="188119" y="235744"/>
                  </a:moveTo>
                  <a:lnTo>
                    <a:pt x="150019" y="235744"/>
                  </a:lnTo>
                  <a:cubicBezTo>
                    <a:pt x="143722" y="235241"/>
                    <a:pt x="137734" y="232806"/>
                    <a:pt x="132874" y="228771"/>
                  </a:cubicBezTo>
                  <a:lnTo>
                    <a:pt x="130969" y="227476"/>
                  </a:lnTo>
                  <a:lnTo>
                    <a:pt x="129064" y="228771"/>
                  </a:lnTo>
                  <a:cubicBezTo>
                    <a:pt x="124203" y="232806"/>
                    <a:pt x="118216" y="235241"/>
                    <a:pt x="111919" y="235744"/>
                  </a:cubicBezTo>
                  <a:lnTo>
                    <a:pt x="73819" y="235744"/>
                  </a:lnTo>
                  <a:cubicBezTo>
                    <a:pt x="37013" y="235702"/>
                    <a:pt x="7186" y="205875"/>
                    <a:pt x="7144" y="169069"/>
                  </a:cubicBezTo>
                  <a:lnTo>
                    <a:pt x="7144" y="73819"/>
                  </a:lnTo>
                  <a:cubicBezTo>
                    <a:pt x="7186" y="37013"/>
                    <a:pt x="37013" y="7186"/>
                    <a:pt x="73819" y="7144"/>
                  </a:cubicBezTo>
                  <a:lnTo>
                    <a:pt x="111919" y="7144"/>
                  </a:lnTo>
                  <a:cubicBezTo>
                    <a:pt x="118216" y="7646"/>
                    <a:pt x="124203" y="10081"/>
                    <a:pt x="129064" y="14116"/>
                  </a:cubicBezTo>
                  <a:lnTo>
                    <a:pt x="130969" y="15411"/>
                  </a:lnTo>
                  <a:lnTo>
                    <a:pt x="132874" y="14116"/>
                  </a:lnTo>
                  <a:cubicBezTo>
                    <a:pt x="137734" y="10081"/>
                    <a:pt x="143722" y="7646"/>
                    <a:pt x="150019" y="7144"/>
                  </a:cubicBezTo>
                  <a:lnTo>
                    <a:pt x="188119" y="7144"/>
                  </a:lnTo>
                  <a:cubicBezTo>
                    <a:pt x="224925" y="7186"/>
                    <a:pt x="254752" y="37013"/>
                    <a:pt x="254794" y="73819"/>
                  </a:cubicBezTo>
                  <a:lnTo>
                    <a:pt x="254794" y="169069"/>
                  </a:lnTo>
                  <a:cubicBezTo>
                    <a:pt x="254752" y="205875"/>
                    <a:pt x="224925" y="235702"/>
                    <a:pt x="188119" y="235744"/>
                  </a:cubicBezTo>
                  <a:close/>
                  <a:moveTo>
                    <a:pt x="130969" y="207169"/>
                  </a:moveTo>
                  <a:cubicBezTo>
                    <a:pt x="132050" y="207172"/>
                    <a:pt x="133122" y="207358"/>
                    <a:pt x="134141" y="207721"/>
                  </a:cubicBezTo>
                  <a:cubicBezTo>
                    <a:pt x="137540" y="209068"/>
                    <a:pt x="140744" y="210865"/>
                    <a:pt x="143666" y="213065"/>
                  </a:cubicBezTo>
                  <a:cubicBezTo>
                    <a:pt x="145587" y="214590"/>
                    <a:pt x="147729" y="215813"/>
                    <a:pt x="150019" y="216694"/>
                  </a:cubicBezTo>
                  <a:lnTo>
                    <a:pt x="188119" y="216694"/>
                  </a:lnTo>
                  <a:cubicBezTo>
                    <a:pt x="214408" y="216662"/>
                    <a:pt x="235712" y="195358"/>
                    <a:pt x="235744" y="169069"/>
                  </a:cubicBezTo>
                  <a:lnTo>
                    <a:pt x="235744" y="73819"/>
                  </a:lnTo>
                  <a:cubicBezTo>
                    <a:pt x="235712" y="47529"/>
                    <a:pt x="214408" y="26225"/>
                    <a:pt x="188119" y="26194"/>
                  </a:cubicBezTo>
                  <a:lnTo>
                    <a:pt x="150019" y="26194"/>
                  </a:lnTo>
                  <a:cubicBezTo>
                    <a:pt x="147727" y="27077"/>
                    <a:pt x="145582" y="28300"/>
                    <a:pt x="143656" y="29823"/>
                  </a:cubicBezTo>
                  <a:cubicBezTo>
                    <a:pt x="140734" y="32022"/>
                    <a:pt x="137531" y="33819"/>
                    <a:pt x="134131" y="35166"/>
                  </a:cubicBezTo>
                  <a:cubicBezTo>
                    <a:pt x="132080" y="35900"/>
                    <a:pt x="129838" y="35900"/>
                    <a:pt x="127787" y="35166"/>
                  </a:cubicBezTo>
                  <a:cubicBezTo>
                    <a:pt x="124388" y="33819"/>
                    <a:pt x="121184" y="32022"/>
                    <a:pt x="118262" y="29823"/>
                  </a:cubicBezTo>
                  <a:cubicBezTo>
                    <a:pt x="116344" y="28299"/>
                    <a:pt x="114205" y="27075"/>
                    <a:pt x="111919" y="26194"/>
                  </a:cubicBezTo>
                  <a:lnTo>
                    <a:pt x="73819" y="26194"/>
                  </a:lnTo>
                  <a:cubicBezTo>
                    <a:pt x="47529" y="26225"/>
                    <a:pt x="26225" y="47529"/>
                    <a:pt x="26194" y="73819"/>
                  </a:cubicBezTo>
                  <a:lnTo>
                    <a:pt x="26194" y="169069"/>
                  </a:lnTo>
                  <a:cubicBezTo>
                    <a:pt x="26225" y="195358"/>
                    <a:pt x="47529" y="216662"/>
                    <a:pt x="73819" y="216694"/>
                  </a:cubicBezTo>
                  <a:lnTo>
                    <a:pt x="111919" y="216694"/>
                  </a:lnTo>
                  <a:cubicBezTo>
                    <a:pt x="114210" y="215811"/>
                    <a:pt x="116355" y="214587"/>
                    <a:pt x="118281" y="213065"/>
                  </a:cubicBezTo>
                  <a:cubicBezTo>
                    <a:pt x="121203" y="210865"/>
                    <a:pt x="124407" y="209068"/>
                    <a:pt x="127806" y="207721"/>
                  </a:cubicBezTo>
                  <a:cubicBezTo>
                    <a:pt x="128822" y="207359"/>
                    <a:pt x="129891" y="207173"/>
                    <a:pt x="130969" y="2071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19" name="任意多边形: 形状 118"/>
            <p:cNvSpPr/>
            <p:nvPr/>
          </p:nvSpPr>
          <p:spPr>
            <a:xfrm>
              <a:off x="5463927" y="2382064"/>
              <a:ext cx="85725" cy="85725"/>
            </a:xfrm>
            <a:custGeom>
              <a:avLst/>
              <a:gdLst>
                <a:gd name="connsiteX0" fmla="*/ 64294 w 85725"/>
                <a:gd name="connsiteY0" fmla="*/ 83344 h 85725"/>
                <a:gd name="connsiteX1" fmla="*/ 26194 w 85725"/>
                <a:gd name="connsiteY1" fmla="*/ 83344 h 85725"/>
                <a:gd name="connsiteX2" fmla="*/ 7144 w 85725"/>
                <a:gd name="connsiteY2" fmla="*/ 64294 h 85725"/>
                <a:gd name="connsiteX3" fmla="*/ 7144 w 85725"/>
                <a:gd name="connsiteY3" fmla="*/ 26194 h 85725"/>
                <a:gd name="connsiteX4" fmla="*/ 26194 w 85725"/>
                <a:gd name="connsiteY4" fmla="*/ 7144 h 85725"/>
                <a:gd name="connsiteX5" fmla="*/ 64294 w 85725"/>
                <a:gd name="connsiteY5" fmla="*/ 7144 h 85725"/>
                <a:gd name="connsiteX6" fmla="*/ 83344 w 85725"/>
                <a:gd name="connsiteY6" fmla="*/ 26194 h 85725"/>
                <a:gd name="connsiteX7" fmla="*/ 83344 w 85725"/>
                <a:gd name="connsiteY7" fmla="*/ 64294 h 85725"/>
                <a:gd name="connsiteX8" fmla="*/ 64294 w 85725"/>
                <a:gd name="connsiteY8" fmla="*/ 83344 h 85725"/>
                <a:gd name="connsiteX9" fmla="*/ 26194 w 85725"/>
                <a:gd name="connsiteY9" fmla="*/ 26194 h 85725"/>
                <a:gd name="connsiteX10" fmla="*/ 26194 w 85725"/>
                <a:gd name="connsiteY10" fmla="*/ 64294 h 85725"/>
                <a:gd name="connsiteX11" fmla="*/ 64294 w 85725"/>
                <a:gd name="connsiteY11" fmla="*/ 64294 h 85725"/>
                <a:gd name="connsiteX12" fmla="*/ 64294 w 85725"/>
                <a:gd name="connsiteY12" fmla="*/ 2619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85725">
                  <a:moveTo>
                    <a:pt x="64294" y="83344"/>
                  </a:moveTo>
                  <a:lnTo>
                    <a:pt x="26194" y="83344"/>
                  </a:lnTo>
                  <a:cubicBezTo>
                    <a:pt x="15673" y="83344"/>
                    <a:pt x="7144" y="74815"/>
                    <a:pt x="7144" y="64294"/>
                  </a:cubicBezTo>
                  <a:lnTo>
                    <a:pt x="7144" y="26194"/>
                  </a:lnTo>
                  <a:cubicBezTo>
                    <a:pt x="7144" y="15673"/>
                    <a:pt x="15673" y="7144"/>
                    <a:pt x="26194" y="7144"/>
                  </a:cubicBezTo>
                  <a:lnTo>
                    <a:pt x="64294" y="7144"/>
                  </a:lnTo>
                  <a:cubicBezTo>
                    <a:pt x="74815" y="7144"/>
                    <a:pt x="83344" y="15673"/>
                    <a:pt x="83344" y="26194"/>
                  </a:cubicBezTo>
                  <a:lnTo>
                    <a:pt x="83344" y="64294"/>
                  </a:lnTo>
                  <a:cubicBezTo>
                    <a:pt x="83344" y="74815"/>
                    <a:pt x="74815" y="83344"/>
                    <a:pt x="64294" y="83344"/>
                  </a:cubicBezTo>
                  <a:close/>
                  <a:moveTo>
                    <a:pt x="26194" y="26194"/>
                  </a:moveTo>
                  <a:lnTo>
                    <a:pt x="26194" y="64294"/>
                  </a:lnTo>
                  <a:lnTo>
                    <a:pt x="64294" y="64294"/>
                  </a:lnTo>
                  <a:lnTo>
                    <a:pt x="64294" y="261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0" name="任意多边形: 形状 119"/>
            <p:cNvSpPr/>
            <p:nvPr/>
          </p:nvSpPr>
          <p:spPr>
            <a:xfrm>
              <a:off x="5463927" y="2477314"/>
              <a:ext cx="85725" cy="85725"/>
            </a:xfrm>
            <a:custGeom>
              <a:avLst/>
              <a:gdLst>
                <a:gd name="connsiteX0" fmla="*/ 64294 w 85725"/>
                <a:gd name="connsiteY0" fmla="*/ 83344 h 85725"/>
                <a:gd name="connsiteX1" fmla="*/ 26194 w 85725"/>
                <a:gd name="connsiteY1" fmla="*/ 83344 h 85725"/>
                <a:gd name="connsiteX2" fmla="*/ 7144 w 85725"/>
                <a:gd name="connsiteY2" fmla="*/ 64294 h 85725"/>
                <a:gd name="connsiteX3" fmla="*/ 7144 w 85725"/>
                <a:gd name="connsiteY3" fmla="*/ 26194 h 85725"/>
                <a:gd name="connsiteX4" fmla="*/ 26194 w 85725"/>
                <a:gd name="connsiteY4" fmla="*/ 7144 h 85725"/>
                <a:gd name="connsiteX5" fmla="*/ 64294 w 85725"/>
                <a:gd name="connsiteY5" fmla="*/ 7144 h 85725"/>
                <a:gd name="connsiteX6" fmla="*/ 83344 w 85725"/>
                <a:gd name="connsiteY6" fmla="*/ 26194 h 85725"/>
                <a:gd name="connsiteX7" fmla="*/ 83344 w 85725"/>
                <a:gd name="connsiteY7" fmla="*/ 64294 h 85725"/>
                <a:gd name="connsiteX8" fmla="*/ 64294 w 85725"/>
                <a:gd name="connsiteY8" fmla="*/ 83344 h 85725"/>
                <a:gd name="connsiteX9" fmla="*/ 26194 w 85725"/>
                <a:gd name="connsiteY9" fmla="*/ 26194 h 85725"/>
                <a:gd name="connsiteX10" fmla="*/ 26194 w 85725"/>
                <a:gd name="connsiteY10" fmla="*/ 64294 h 85725"/>
                <a:gd name="connsiteX11" fmla="*/ 64294 w 85725"/>
                <a:gd name="connsiteY11" fmla="*/ 64294 h 85725"/>
                <a:gd name="connsiteX12" fmla="*/ 64294 w 85725"/>
                <a:gd name="connsiteY12" fmla="*/ 2619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85725">
                  <a:moveTo>
                    <a:pt x="64294" y="83344"/>
                  </a:moveTo>
                  <a:lnTo>
                    <a:pt x="26194" y="83344"/>
                  </a:lnTo>
                  <a:cubicBezTo>
                    <a:pt x="15673" y="83344"/>
                    <a:pt x="7144" y="74815"/>
                    <a:pt x="7144" y="64294"/>
                  </a:cubicBezTo>
                  <a:lnTo>
                    <a:pt x="7144" y="26194"/>
                  </a:lnTo>
                  <a:cubicBezTo>
                    <a:pt x="7144" y="15673"/>
                    <a:pt x="15673" y="7144"/>
                    <a:pt x="26194" y="7144"/>
                  </a:cubicBezTo>
                  <a:lnTo>
                    <a:pt x="64294" y="7144"/>
                  </a:lnTo>
                  <a:cubicBezTo>
                    <a:pt x="74815" y="7144"/>
                    <a:pt x="83344" y="15673"/>
                    <a:pt x="83344" y="26194"/>
                  </a:cubicBezTo>
                  <a:lnTo>
                    <a:pt x="83344" y="64294"/>
                  </a:lnTo>
                  <a:cubicBezTo>
                    <a:pt x="83344" y="74815"/>
                    <a:pt x="74815" y="83344"/>
                    <a:pt x="64294" y="83344"/>
                  </a:cubicBezTo>
                  <a:close/>
                  <a:moveTo>
                    <a:pt x="26194" y="26194"/>
                  </a:moveTo>
                  <a:lnTo>
                    <a:pt x="26194" y="64294"/>
                  </a:lnTo>
                  <a:lnTo>
                    <a:pt x="64294" y="64294"/>
                  </a:lnTo>
                  <a:lnTo>
                    <a:pt x="64294" y="261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1" name="任意多边形: 形状 120"/>
            <p:cNvSpPr/>
            <p:nvPr/>
          </p:nvSpPr>
          <p:spPr>
            <a:xfrm>
              <a:off x="5463927" y="2572564"/>
              <a:ext cx="85725" cy="85725"/>
            </a:xfrm>
            <a:custGeom>
              <a:avLst/>
              <a:gdLst>
                <a:gd name="connsiteX0" fmla="*/ 64294 w 85725"/>
                <a:gd name="connsiteY0" fmla="*/ 83344 h 85725"/>
                <a:gd name="connsiteX1" fmla="*/ 26194 w 85725"/>
                <a:gd name="connsiteY1" fmla="*/ 83344 h 85725"/>
                <a:gd name="connsiteX2" fmla="*/ 7144 w 85725"/>
                <a:gd name="connsiteY2" fmla="*/ 64294 h 85725"/>
                <a:gd name="connsiteX3" fmla="*/ 7144 w 85725"/>
                <a:gd name="connsiteY3" fmla="*/ 26194 h 85725"/>
                <a:gd name="connsiteX4" fmla="*/ 26194 w 85725"/>
                <a:gd name="connsiteY4" fmla="*/ 7144 h 85725"/>
                <a:gd name="connsiteX5" fmla="*/ 64294 w 85725"/>
                <a:gd name="connsiteY5" fmla="*/ 7144 h 85725"/>
                <a:gd name="connsiteX6" fmla="*/ 83344 w 85725"/>
                <a:gd name="connsiteY6" fmla="*/ 26194 h 85725"/>
                <a:gd name="connsiteX7" fmla="*/ 83344 w 85725"/>
                <a:gd name="connsiteY7" fmla="*/ 64294 h 85725"/>
                <a:gd name="connsiteX8" fmla="*/ 64294 w 85725"/>
                <a:gd name="connsiteY8" fmla="*/ 83344 h 85725"/>
                <a:gd name="connsiteX9" fmla="*/ 26194 w 85725"/>
                <a:gd name="connsiteY9" fmla="*/ 26194 h 85725"/>
                <a:gd name="connsiteX10" fmla="*/ 26194 w 85725"/>
                <a:gd name="connsiteY10" fmla="*/ 64294 h 85725"/>
                <a:gd name="connsiteX11" fmla="*/ 64294 w 85725"/>
                <a:gd name="connsiteY11" fmla="*/ 64294 h 85725"/>
                <a:gd name="connsiteX12" fmla="*/ 64294 w 85725"/>
                <a:gd name="connsiteY12" fmla="*/ 2619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85725">
                  <a:moveTo>
                    <a:pt x="64294" y="83344"/>
                  </a:moveTo>
                  <a:lnTo>
                    <a:pt x="26194" y="83344"/>
                  </a:lnTo>
                  <a:cubicBezTo>
                    <a:pt x="15673" y="83344"/>
                    <a:pt x="7144" y="74815"/>
                    <a:pt x="7144" y="64294"/>
                  </a:cubicBezTo>
                  <a:lnTo>
                    <a:pt x="7144" y="26194"/>
                  </a:lnTo>
                  <a:cubicBezTo>
                    <a:pt x="7144" y="15673"/>
                    <a:pt x="15673" y="7144"/>
                    <a:pt x="26194" y="7144"/>
                  </a:cubicBezTo>
                  <a:lnTo>
                    <a:pt x="64294" y="7144"/>
                  </a:lnTo>
                  <a:cubicBezTo>
                    <a:pt x="74815" y="7144"/>
                    <a:pt x="83344" y="15673"/>
                    <a:pt x="83344" y="26194"/>
                  </a:cubicBezTo>
                  <a:lnTo>
                    <a:pt x="83344" y="64294"/>
                  </a:lnTo>
                  <a:cubicBezTo>
                    <a:pt x="83344" y="74815"/>
                    <a:pt x="74815" y="83344"/>
                    <a:pt x="64294" y="83344"/>
                  </a:cubicBezTo>
                  <a:close/>
                  <a:moveTo>
                    <a:pt x="26194" y="26194"/>
                  </a:moveTo>
                  <a:lnTo>
                    <a:pt x="26194" y="64294"/>
                  </a:lnTo>
                  <a:lnTo>
                    <a:pt x="64294" y="64294"/>
                  </a:lnTo>
                  <a:lnTo>
                    <a:pt x="64294" y="261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2" name="任意多边形: 形状 121"/>
            <p:cNvSpPr/>
            <p:nvPr/>
          </p:nvSpPr>
          <p:spPr>
            <a:xfrm>
              <a:off x="5568702" y="2391589"/>
              <a:ext cx="47625" cy="28575"/>
            </a:xfrm>
            <a:custGeom>
              <a:avLst/>
              <a:gdLst>
                <a:gd name="connsiteX0" fmla="*/ 7144 w 47625"/>
                <a:gd name="connsiteY0" fmla="*/ 7144 h 28575"/>
                <a:gd name="connsiteX1" fmla="*/ 45244 w 47625"/>
                <a:gd name="connsiteY1" fmla="*/ 7144 h 28575"/>
                <a:gd name="connsiteX2" fmla="*/ 45244 w 47625"/>
                <a:gd name="connsiteY2" fmla="*/ 26194 h 28575"/>
                <a:gd name="connsiteX3" fmla="*/ 7144 w 47625"/>
                <a:gd name="connsiteY3" fmla="*/ 261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7144" y="7144"/>
                  </a:moveTo>
                  <a:lnTo>
                    <a:pt x="45244" y="7144"/>
                  </a:lnTo>
                  <a:lnTo>
                    <a:pt x="45244" y="26194"/>
                  </a:lnTo>
                  <a:lnTo>
                    <a:pt x="7144" y="261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3" name="任意多边形: 形状 122"/>
            <p:cNvSpPr/>
            <p:nvPr/>
          </p:nvSpPr>
          <p:spPr>
            <a:xfrm>
              <a:off x="5568702" y="2429689"/>
              <a:ext cx="57150" cy="28575"/>
            </a:xfrm>
            <a:custGeom>
              <a:avLst/>
              <a:gdLst>
                <a:gd name="connsiteX0" fmla="*/ 7144 w 57150"/>
                <a:gd name="connsiteY0" fmla="*/ 7144 h 28575"/>
                <a:gd name="connsiteX1" fmla="*/ 54769 w 57150"/>
                <a:gd name="connsiteY1" fmla="*/ 7144 h 28575"/>
                <a:gd name="connsiteX2" fmla="*/ 54769 w 57150"/>
                <a:gd name="connsiteY2" fmla="*/ 26194 h 28575"/>
                <a:gd name="connsiteX3" fmla="*/ 7144 w 57150"/>
                <a:gd name="connsiteY3" fmla="*/ 261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28575">
                  <a:moveTo>
                    <a:pt x="7144" y="7144"/>
                  </a:moveTo>
                  <a:lnTo>
                    <a:pt x="54769" y="7144"/>
                  </a:lnTo>
                  <a:lnTo>
                    <a:pt x="54769" y="26194"/>
                  </a:lnTo>
                  <a:lnTo>
                    <a:pt x="7144" y="261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Freeform 25"/>
          <p:cNvSpPr/>
          <p:nvPr/>
        </p:nvSpPr>
        <p:spPr>
          <a:xfrm>
            <a:off x="4020378" y="2943056"/>
            <a:ext cx="1283770" cy="1460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8" extrusionOk="0">
                <a:moveTo>
                  <a:pt x="10800" y="0"/>
                </a:moveTo>
                <a:cubicBezTo>
                  <a:pt x="10592" y="0"/>
                  <a:pt x="10385" y="49"/>
                  <a:pt x="10207" y="153"/>
                </a:cubicBezTo>
                <a:cubicBezTo>
                  <a:pt x="594" y="4993"/>
                  <a:pt x="598" y="4994"/>
                  <a:pt x="598" y="4994"/>
                </a:cubicBezTo>
                <a:cubicBezTo>
                  <a:pt x="242" y="5150"/>
                  <a:pt x="0" y="5517"/>
                  <a:pt x="0" y="5881"/>
                </a:cubicBezTo>
                <a:cubicBezTo>
                  <a:pt x="0" y="15616"/>
                  <a:pt x="0" y="15616"/>
                  <a:pt x="0" y="15616"/>
                </a:cubicBezTo>
                <a:cubicBezTo>
                  <a:pt x="0" y="15668"/>
                  <a:pt x="0" y="15668"/>
                  <a:pt x="0" y="15668"/>
                </a:cubicBezTo>
                <a:cubicBezTo>
                  <a:pt x="0" y="16033"/>
                  <a:pt x="242" y="16342"/>
                  <a:pt x="598" y="16551"/>
                </a:cubicBezTo>
                <a:cubicBezTo>
                  <a:pt x="10211" y="21391"/>
                  <a:pt x="10207" y="21392"/>
                  <a:pt x="10207" y="21392"/>
                </a:cubicBezTo>
                <a:cubicBezTo>
                  <a:pt x="10563" y="21600"/>
                  <a:pt x="11042" y="21600"/>
                  <a:pt x="11398" y="21392"/>
                </a:cubicBezTo>
                <a:cubicBezTo>
                  <a:pt x="21011" y="16551"/>
                  <a:pt x="21007" y="16551"/>
                  <a:pt x="21007" y="16551"/>
                </a:cubicBezTo>
                <a:cubicBezTo>
                  <a:pt x="21363" y="16394"/>
                  <a:pt x="21541" y="16033"/>
                  <a:pt x="21600" y="15668"/>
                </a:cubicBezTo>
                <a:lnTo>
                  <a:pt x="21600" y="5933"/>
                </a:lnTo>
                <a:cubicBezTo>
                  <a:pt x="21600" y="5933"/>
                  <a:pt x="21600" y="5933"/>
                  <a:pt x="21600" y="5881"/>
                </a:cubicBezTo>
                <a:cubicBezTo>
                  <a:pt x="21600" y="5517"/>
                  <a:pt x="21363" y="5202"/>
                  <a:pt x="21007" y="4994"/>
                </a:cubicBezTo>
                <a:cubicBezTo>
                  <a:pt x="11394" y="153"/>
                  <a:pt x="11398" y="153"/>
                  <a:pt x="11398" y="153"/>
                </a:cubicBezTo>
                <a:cubicBezTo>
                  <a:pt x="11220" y="49"/>
                  <a:pt x="11008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2860" rIns="22860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5" name="Freeform 28"/>
          <p:cNvSpPr/>
          <p:nvPr/>
        </p:nvSpPr>
        <p:spPr>
          <a:xfrm>
            <a:off x="6887852" y="2943056"/>
            <a:ext cx="1283770" cy="1460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8" extrusionOk="0">
                <a:moveTo>
                  <a:pt x="10800" y="0"/>
                </a:moveTo>
                <a:cubicBezTo>
                  <a:pt x="10592" y="0"/>
                  <a:pt x="10385" y="49"/>
                  <a:pt x="10207" y="153"/>
                </a:cubicBezTo>
                <a:cubicBezTo>
                  <a:pt x="594" y="4993"/>
                  <a:pt x="598" y="4994"/>
                  <a:pt x="598" y="4994"/>
                </a:cubicBezTo>
                <a:cubicBezTo>
                  <a:pt x="242" y="5150"/>
                  <a:pt x="0" y="5517"/>
                  <a:pt x="0" y="5881"/>
                </a:cubicBezTo>
                <a:cubicBezTo>
                  <a:pt x="0" y="15616"/>
                  <a:pt x="0" y="15616"/>
                  <a:pt x="0" y="15616"/>
                </a:cubicBezTo>
                <a:cubicBezTo>
                  <a:pt x="0" y="15668"/>
                  <a:pt x="0" y="15668"/>
                  <a:pt x="0" y="15668"/>
                </a:cubicBezTo>
                <a:cubicBezTo>
                  <a:pt x="0" y="16033"/>
                  <a:pt x="242" y="16342"/>
                  <a:pt x="598" y="16551"/>
                </a:cubicBezTo>
                <a:cubicBezTo>
                  <a:pt x="10211" y="21391"/>
                  <a:pt x="10207" y="21392"/>
                  <a:pt x="10207" y="21392"/>
                </a:cubicBezTo>
                <a:cubicBezTo>
                  <a:pt x="10563" y="21600"/>
                  <a:pt x="11042" y="21600"/>
                  <a:pt x="11398" y="21392"/>
                </a:cubicBezTo>
                <a:cubicBezTo>
                  <a:pt x="21011" y="16551"/>
                  <a:pt x="21007" y="16551"/>
                  <a:pt x="21007" y="16551"/>
                </a:cubicBezTo>
                <a:cubicBezTo>
                  <a:pt x="21363" y="16394"/>
                  <a:pt x="21600" y="16033"/>
                  <a:pt x="21600" y="15668"/>
                </a:cubicBezTo>
                <a:lnTo>
                  <a:pt x="21600" y="5933"/>
                </a:lnTo>
                <a:cubicBezTo>
                  <a:pt x="21600" y="5933"/>
                  <a:pt x="21600" y="5933"/>
                  <a:pt x="21600" y="5881"/>
                </a:cubicBezTo>
                <a:cubicBezTo>
                  <a:pt x="21600" y="5517"/>
                  <a:pt x="21363" y="5202"/>
                  <a:pt x="21007" y="4994"/>
                </a:cubicBezTo>
                <a:cubicBezTo>
                  <a:pt x="11394" y="153"/>
                  <a:pt x="11398" y="153"/>
                  <a:pt x="11398" y="153"/>
                </a:cubicBezTo>
                <a:cubicBezTo>
                  <a:pt x="11220" y="49"/>
                  <a:pt x="11008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 b="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latin typeface="Inter" panose="02000503000000020004" charset="0"/>
              <a:ea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7" name="Freeform 19"/>
          <p:cNvSpPr/>
          <p:nvPr/>
        </p:nvSpPr>
        <p:spPr>
          <a:xfrm>
            <a:off x="6172922" y="1698394"/>
            <a:ext cx="1283770" cy="14624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8" extrusionOk="0">
                <a:moveTo>
                  <a:pt x="10800" y="0"/>
                </a:moveTo>
                <a:cubicBezTo>
                  <a:pt x="10592" y="0"/>
                  <a:pt x="10385" y="41"/>
                  <a:pt x="10207" y="119"/>
                </a:cubicBezTo>
                <a:cubicBezTo>
                  <a:pt x="594" y="5020"/>
                  <a:pt x="598" y="5019"/>
                  <a:pt x="598" y="5019"/>
                </a:cubicBezTo>
                <a:cubicBezTo>
                  <a:pt x="242" y="5176"/>
                  <a:pt x="0" y="5540"/>
                  <a:pt x="0" y="5905"/>
                </a:cubicBezTo>
                <a:cubicBezTo>
                  <a:pt x="0" y="15625"/>
                  <a:pt x="0" y="15625"/>
                  <a:pt x="0" y="15625"/>
                </a:cubicBezTo>
                <a:cubicBezTo>
                  <a:pt x="0" y="15625"/>
                  <a:pt x="0" y="15677"/>
                  <a:pt x="0" y="15677"/>
                </a:cubicBezTo>
                <a:cubicBezTo>
                  <a:pt x="0" y="16041"/>
                  <a:pt x="242" y="16351"/>
                  <a:pt x="598" y="16558"/>
                </a:cubicBezTo>
                <a:cubicBezTo>
                  <a:pt x="10211" y="21391"/>
                  <a:pt x="10207" y="21392"/>
                  <a:pt x="10207" y="21392"/>
                </a:cubicBezTo>
                <a:cubicBezTo>
                  <a:pt x="10563" y="21600"/>
                  <a:pt x="11042" y="21600"/>
                  <a:pt x="11398" y="21392"/>
                </a:cubicBezTo>
                <a:cubicBezTo>
                  <a:pt x="21011" y="16559"/>
                  <a:pt x="21007" y="16558"/>
                  <a:pt x="21007" y="16558"/>
                </a:cubicBezTo>
                <a:cubicBezTo>
                  <a:pt x="21363" y="16351"/>
                  <a:pt x="21600" y="16041"/>
                  <a:pt x="21600" y="15677"/>
                </a:cubicBezTo>
                <a:cubicBezTo>
                  <a:pt x="21600" y="15677"/>
                  <a:pt x="21600" y="15625"/>
                  <a:pt x="21600" y="15625"/>
                </a:cubicBezTo>
                <a:lnTo>
                  <a:pt x="21600" y="5905"/>
                </a:lnTo>
                <a:cubicBezTo>
                  <a:pt x="21600" y="5540"/>
                  <a:pt x="21363" y="5176"/>
                  <a:pt x="21007" y="5019"/>
                </a:cubicBezTo>
                <a:cubicBezTo>
                  <a:pt x="11394" y="119"/>
                  <a:pt x="11398" y="119"/>
                  <a:pt x="11398" y="119"/>
                </a:cubicBezTo>
                <a:cubicBezTo>
                  <a:pt x="11220" y="41"/>
                  <a:pt x="11008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2860" rIns="22860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8" name="Freeform 22"/>
          <p:cNvSpPr/>
          <p:nvPr/>
        </p:nvSpPr>
        <p:spPr>
          <a:xfrm>
            <a:off x="4736600" y="1698394"/>
            <a:ext cx="1283770" cy="14624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8" extrusionOk="0">
                <a:moveTo>
                  <a:pt x="10800" y="0"/>
                </a:moveTo>
                <a:cubicBezTo>
                  <a:pt x="10592" y="0"/>
                  <a:pt x="10385" y="41"/>
                  <a:pt x="10207" y="119"/>
                </a:cubicBezTo>
                <a:cubicBezTo>
                  <a:pt x="594" y="5020"/>
                  <a:pt x="598" y="5019"/>
                  <a:pt x="598" y="5019"/>
                </a:cubicBezTo>
                <a:cubicBezTo>
                  <a:pt x="242" y="5176"/>
                  <a:pt x="0" y="5540"/>
                  <a:pt x="0" y="5905"/>
                </a:cubicBezTo>
                <a:cubicBezTo>
                  <a:pt x="0" y="15625"/>
                  <a:pt x="0" y="15625"/>
                  <a:pt x="0" y="15625"/>
                </a:cubicBezTo>
                <a:cubicBezTo>
                  <a:pt x="0" y="15625"/>
                  <a:pt x="0" y="15677"/>
                  <a:pt x="0" y="15677"/>
                </a:cubicBezTo>
                <a:cubicBezTo>
                  <a:pt x="0" y="16041"/>
                  <a:pt x="242" y="16351"/>
                  <a:pt x="598" y="16558"/>
                </a:cubicBezTo>
                <a:cubicBezTo>
                  <a:pt x="10211" y="21391"/>
                  <a:pt x="10207" y="21392"/>
                  <a:pt x="10207" y="21392"/>
                </a:cubicBezTo>
                <a:cubicBezTo>
                  <a:pt x="10563" y="21600"/>
                  <a:pt x="11042" y="21600"/>
                  <a:pt x="11398" y="21392"/>
                </a:cubicBezTo>
                <a:cubicBezTo>
                  <a:pt x="21011" y="16559"/>
                  <a:pt x="21007" y="16558"/>
                  <a:pt x="21007" y="16558"/>
                </a:cubicBezTo>
                <a:cubicBezTo>
                  <a:pt x="21363" y="16351"/>
                  <a:pt x="21600" y="16041"/>
                  <a:pt x="21600" y="15677"/>
                </a:cubicBezTo>
                <a:cubicBezTo>
                  <a:pt x="21600" y="15677"/>
                  <a:pt x="21600" y="15625"/>
                  <a:pt x="21600" y="15625"/>
                </a:cubicBezTo>
                <a:lnTo>
                  <a:pt x="21600" y="5905"/>
                </a:lnTo>
                <a:cubicBezTo>
                  <a:pt x="21600" y="5540"/>
                  <a:pt x="21363" y="5176"/>
                  <a:pt x="21007" y="5019"/>
                </a:cubicBezTo>
                <a:cubicBezTo>
                  <a:pt x="11394" y="119"/>
                  <a:pt x="11398" y="119"/>
                  <a:pt x="11398" y="119"/>
                </a:cubicBezTo>
                <a:cubicBezTo>
                  <a:pt x="11220" y="41"/>
                  <a:pt x="11008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 b="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latin typeface="Inter" panose="02000503000000020004" charset="0"/>
              <a:ea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9" name="Shape"/>
          <p:cNvSpPr/>
          <p:nvPr/>
        </p:nvSpPr>
        <p:spPr>
          <a:xfrm>
            <a:off x="5159122" y="2210239"/>
            <a:ext cx="438728" cy="4387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F6F9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2286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900">
              <a:latin typeface="Inter" panose="02000503000000020004" charset="0"/>
              <a:ea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0" name="Shape"/>
          <p:cNvSpPr/>
          <p:nvPr/>
        </p:nvSpPr>
        <p:spPr>
          <a:xfrm>
            <a:off x="6595444" y="2230174"/>
            <a:ext cx="438728" cy="3988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F6F9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2286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900">
              <a:latin typeface="Inter" panose="02000503000000020004" charset="0"/>
              <a:ea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1" name="Shape"/>
          <p:cNvSpPr/>
          <p:nvPr/>
        </p:nvSpPr>
        <p:spPr>
          <a:xfrm>
            <a:off x="4442900" y="3453770"/>
            <a:ext cx="438728" cy="4387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6F9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2286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900">
              <a:latin typeface="Inter" panose="02000503000000020004" charset="0"/>
              <a:ea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2" name="Freeform 31"/>
          <p:cNvSpPr/>
          <p:nvPr/>
        </p:nvSpPr>
        <p:spPr>
          <a:xfrm>
            <a:off x="6172922" y="4184487"/>
            <a:ext cx="1283770" cy="14624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8" extrusionOk="0">
                <a:moveTo>
                  <a:pt x="10800" y="0"/>
                </a:moveTo>
                <a:cubicBezTo>
                  <a:pt x="10592" y="0"/>
                  <a:pt x="10385" y="36"/>
                  <a:pt x="10207" y="114"/>
                </a:cubicBezTo>
                <a:cubicBezTo>
                  <a:pt x="594" y="4999"/>
                  <a:pt x="598" y="5000"/>
                  <a:pt x="598" y="5000"/>
                </a:cubicBezTo>
                <a:cubicBezTo>
                  <a:pt x="242" y="5156"/>
                  <a:pt x="0" y="5522"/>
                  <a:pt x="0" y="5886"/>
                </a:cubicBezTo>
                <a:cubicBezTo>
                  <a:pt x="0" y="15606"/>
                  <a:pt x="0" y="15605"/>
                  <a:pt x="0" y="15605"/>
                </a:cubicBezTo>
                <a:cubicBezTo>
                  <a:pt x="0" y="15605"/>
                  <a:pt x="0" y="15658"/>
                  <a:pt x="0" y="15658"/>
                </a:cubicBezTo>
                <a:cubicBezTo>
                  <a:pt x="0" y="16023"/>
                  <a:pt x="242" y="16335"/>
                  <a:pt x="598" y="16544"/>
                </a:cubicBezTo>
                <a:cubicBezTo>
                  <a:pt x="10211" y="21392"/>
                  <a:pt x="10207" y="21391"/>
                  <a:pt x="10207" y="21391"/>
                </a:cubicBezTo>
                <a:cubicBezTo>
                  <a:pt x="10563" y="21600"/>
                  <a:pt x="11042" y="21600"/>
                  <a:pt x="11398" y="21391"/>
                </a:cubicBezTo>
                <a:cubicBezTo>
                  <a:pt x="21011" y="16543"/>
                  <a:pt x="21007" y="16544"/>
                  <a:pt x="21007" y="16544"/>
                </a:cubicBezTo>
                <a:cubicBezTo>
                  <a:pt x="21363" y="16335"/>
                  <a:pt x="21600" y="16023"/>
                  <a:pt x="21600" y="15658"/>
                </a:cubicBezTo>
                <a:cubicBezTo>
                  <a:pt x="21600" y="15658"/>
                  <a:pt x="21600" y="15657"/>
                  <a:pt x="21600" y="15605"/>
                </a:cubicBezTo>
                <a:lnTo>
                  <a:pt x="21600" y="5938"/>
                </a:lnTo>
                <a:cubicBezTo>
                  <a:pt x="21600" y="5886"/>
                  <a:pt x="21600" y="5886"/>
                  <a:pt x="21600" y="5886"/>
                </a:cubicBezTo>
                <a:cubicBezTo>
                  <a:pt x="21600" y="5522"/>
                  <a:pt x="21363" y="5208"/>
                  <a:pt x="21007" y="5000"/>
                </a:cubicBezTo>
                <a:cubicBezTo>
                  <a:pt x="11394" y="115"/>
                  <a:pt x="11398" y="114"/>
                  <a:pt x="11398" y="114"/>
                </a:cubicBezTo>
                <a:cubicBezTo>
                  <a:pt x="11220" y="36"/>
                  <a:pt x="11008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2860" rIns="22860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3" name="Freeform 34"/>
          <p:cNvSpPr/>
          <p:nvPr/>
        </p:nvSpPr>
        <p:spPr>
          <a:xfrm>
            <a:off x="4736600" y="4184487"/>
            <a:ext cx="1283770" cy="14624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8" extrusionOk="0">
                <a:moveTo>
                  <a:pt x="10800" y="0"/>
                </a:moveTo>
                <a:cubicBezTo>
                  <a:pt x="10592" y="0"/>
                  <a:pt x="10385" y="36"/>
                  <a:pt x="10207" y="114"/>
                </a:cubicBezTo>
                <a:cubicBezTo>
                  <a:pt x="594" y="4999"/>
                  <a:pt x="598" y="5000"/>
                  <a:pt x="598" y="5000"/>
                </a:cubicBezTo>
                <a:cubicBezTo>
                  <a:pt x="242" y="5156"/>
                  <a:pt x="0" y="5522"/>
                  <a:pt x="0" y="5886"/>
                </a:cubicBezTo>
                <a:cubicBezTo>
                  <a:pt x="0" y="15606"/>
                  <a:pt x="0" y="15605"/>
                  <a:pt x="0" y="15605"/>
                </a:cubicBezTo>
                <a:cubicBezTo>
                  <a:pt x="0" y="15605"/>
                  <a:pt x="0" y="15658"/>
                  <a:pt x="0" y="15658"/>
                </a:cubicBezTo>
                <a:cubicBezTo>
                  <a:pt x="0" y="16023"/>
                  <a:pt x="242" y="16335"/>
                  <a:pt x="598" y="16544"/>
                </a:cubicBezTo>
                <a:cubicBezTo>
                  <a:pt x="10211" y="21392"/>
                  <a:pt x="10207" y="21391"/>
                  <a:pt x="10207" y="21391"/>
                </a:cubicBezTo>
                <a:cubicBezTo>
                  <a:pt x="10563" y="21600"/>
                  <a:pt x="11042" y="21600"/>
                  <a:pt x="11398" y="21391"/>
                </a:cubicBezTo>
                <a:cubicBezTo>
                  <a:pt x="21011" y="16543"/>
                  <a:pt x="21007" y="16544"/>
                  <a:pt x="21007" y="16544"/>
                </a:cubicBezTo>
                <a:cubicBezTo>
                  <a:pt x="21363" y="16335"/>
                  <a:pt x="21600" y="16023"/>
                  <a:pt x="21600" y="15658"/>
                </a:cubicBezTo>
                <a:cubicBezTo>
                  <a:pt x="21600" y="15658"/>
                  <a:pt x="21600" y="15657"/>
                  <a:pt x="21600" y="15605"/>
                </a:cubicBezTo>
                <a:lnTo>
                  <a:pt x="21600" y="5938"/>
                </a:lnTo>
                <a:cubicBezTo>
                  <a:pt x="21600" y="5886"/>
                  <a:pt x="21600" y="5886"/>
                  <a:pt x="21600" y="5886"/>
                </a:cubicBezTo>
                <a:cubicBezTo>
                  <a:pt x="21600" y="5522"/>
                  <a:pt x="21363" y="5208"/>
                  <a:pt x="21007" y="5000"/>
                </a:cubicBezTo>
                <a:cubicBezTo>
                  <a:pt x="11394" y="115"/>
                  <a:pt x="11398" y="114"/>
                  <a:pt x="11398" y="114"/>
                </a:cubicBezTo>
                <a:cubicBezTo>
                  <a:pt x="11220" y="36"/>
                  <a:pt x="11008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 b="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latin typeface="Inter" panose="02000503000000020004" charset="0"/>
              <a:ea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4" name="Shape"/>
          <p:cNvSpPr/>
          <p:nvPr/>
        </p:nvSpPr>
        <p:spPr>
          <a:xfrm>
            <a:off x="5159122" y="4701333"/>
            <a:ext cx="438728" cy="428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rgbClr val="F6F9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2286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900">
              <a:latin typeface="Inter" panose="02000503000000020004" charset="0"/>
              <a:ea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5" name="Shape"/>
          <p:cNvSpPr/>
          <p:nvPr/>
        </p:nvSpPr>
        <p:spPr>
          <a:xfrm>
            <a:off x="6595444" y="4736233"/>
            <a:ext cx="438728" cy="358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F6F9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2286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900">
              <a:latin typeface="Inter" panose="02000503000000020004" charset="0"/>
              <a:ea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6" name="Shape"/>
          <p:cNvSpPr/>
          <p:nvPr/>
        </p:nvSpPr>
        <p:spPr>
          <a:xfrm>
            <a:off x="7310373" y="3493636"/>
            <a:ext cx="438728" cy="3589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6F9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2286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900">
              <a:latin typeface="Inter" panose="02000503000000020004" charset="0"/>
              <a:ea typeface="Inter" panose="02000503000000020004" charset="0"/>
              <a:cs typeface="Inter" panose="02000503000000020004" charset="0"/>
              <a:sym typeface="Inter" panose="020005030000000200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692941" y="4550607"/>
            <a:ext cx="3041412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Presentations are communication tools.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418530" y="4550607"/>
            <a:ext cx="3041412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 defTabSz="914400">
              <a:lnSpc>
                <a:spcPct val="130000"/>
              </a:lnSpc>
              <a:defRPr/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charset="0"/>
                <a:cs typeface="Inter" panose="02000503000000020004" charset="0"/>
              </a:rPr>
              <a:t>Presentations are communication tools.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418530" y="2101214"/>
            <a:ext cx="3041412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 defTabSz="914400">
              <a:lnSpc>
                <a:spcPct val="130000"/>
              </a:lnSpc>
              <a:defRPr/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Presentations are communication tools.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32058" y="2101214"/>
            <a:ext cx="3041412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charset="0"/>
                <a:cs typeface="Inter" panose="02000503000000020004" charset="0"/>
              </a:rPr>
              <a:t>Presentations are communication tools.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latin typeface="Inter" panose="02000503000000020004" charset="0"/>
              <a:cs typeface="Inter" panose="0200050300000002000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291876" y="3299911"/>
            <a:ext cx="3041412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Presentations are communication tools.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59521" y="3299911"/>
            <a:ext cx="3041412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 defTabSz="914400">
              <a:lnSpc>
                <a:spcPct val="130000"/>
              </a:lnSpc>
              <a:defRPr/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charset="0"/>
                <a:cs typeface="Inter" panose="02000503000000020004" charset="0"/>
              </a:rPr>
              <a:t>Presentations are communication tools.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latin typeface="Inter" panose="02000503000000020004" charset="0"/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/>
          <a:stretch>
            <a:fillRect/>
          </a:stretch>
        </p:blipFill>
        <p:spPr/>
      </p:pic>
      <p:sp>
        <p:nvSpPr>
          <p:cNvPr id="40" name="Rectangle 39"/>
          <p:cNvSpPr/>
          <p:nvPr/>
        </p:nvSpPr>
        <p:spPr>
          <a:xfrm>
            <a:off x="686552" y="5657626"/>
            <a:ext cx="317565" cy="317565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28" name="Freeform 5"/>
          <p:cNvSpPr/>
          <p:nvPr/>
        </p:nvSpPr>
        <p:spPr bwMode="auto">
          <a:xfrm>
            <a:off x="4539368" y="0"/>
            <a:ext cx="7652632" cy="6858000"/>
          </a:xfrm>
          <a:custGeom>
            <a:avLst/>
            <a:gdLst>
              <a:gd name="T0" fmla="*/ 1818 w 1818"/>
              <a:gd name="T1" fmla="*/ 0 h 1637"/>
              <a:gd name="T2" fmla="*/ 65 w 1818"/>
              <a:gd name="T3" fmla="*/ 0 h 1637"/>
              <a:gd name="T4" fmla="*/ 55 w 1818"/>
              <a:gd name="T5" fmla="*/ 18 h 1637"/>
              <a:gd name="T6" fmla="*/ 35 w 1818"/>
              <a:gd name="T7" fmla="*/ 263 h 1637"/>
              <a:gd name="T8" fmla="*/ 280 w 1818"/>
              <a:gd name="T9" fmla="*/ 438 h 1637"/>
              <a:gd name="T10" fmla="*/ 548 w 1818"/>
              <a:gd name="T11" fmla="*/ 584 h 1637"/>
              <a:gd name="T12" fmla="*/ 632 w 1818"/>
              <a:gd name="T13" fmla="*/ 757 h 1637"/>
              <a:gd name="T14" fmla="*/ 826 w 1818"/>
              <a:gd name="T15" fmla="*/ 980 h 1637"/>
              <a:gd name="T16" fmla="*/ 985 w 1818"/>
              <a:gd name="T17" fmla="*/ 1021 h 1637"/>
              <a:gd name="T18" fmla="*/ 1176 w 1818"/>
              <a:gd name="T19" fmla="*/ 1136 h 1637"/>
              <a:gd name="T20" fmla="*/ 1208 w 1818"/>
              <a:gd name="T21" fmla="*/ 1350 h 1637"/>
              <a:gd name="T22" fmla="*/ 1091 w 1818"/>
              <a:gd name="T23" fmla="*/ 1481 h 1637"/>
              <a:gd name="T24" fmla="*/ 989 w 1818"/>
              <a:gd name="T25" fmla="*/ 1637 h 1637"/>
              <a:gd name="T26" fmla="*/ 1818 w 1818"/>
              <a:gd name="T27" fmla="*/ 1637 h 1637"/>
              <a:gd name="T28" fmla="*/ 1818 w 1818"/>
              <a:gd name="T29" fmla="*/ 0 h 1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818" h="1637">
                <a:moveTo>
                  <a:pt x="1818" y="0"/>
                </a:moveTo>
                <a:cubicBezTo>
                  <a:pt x="65" y="0"/>
                  <a:pt x="65" y="0"/>
                  <a:pt x="65" y="0"/>
                </a:cubicBezTo>
                <a:cubicBezTo>
                  <a:pt x="62" y="6"/>
                  <a:pt x="59" y="12"/>
                  <a:pt x="55" y="18"/>
                </a:cubicBezTo>
                <a:cubicBezTo>
                  <a:pt x="15" y="93"/>
                  <a:pt x="0" y="186"/>
                  <a:pt x="35" y="263"/>
                </a:cubicBezTo>
                <a:cubicBezTo>
                  <a:pt x="79" y="357"/>
                  <a:pt x="183" y="404"/>
                  <a:pt x="280" y="438"/>
                </a:cubicBezTo>
                <a:cubicBezTo>
                  <a:pt x="378" y="471"/>
                  <a:pt x="484" y="503"/>
                  <a:pt x="548" y="584"/>
                </a:cubicBezTo>
                <a:cubicBezTo>
                  <a:pt x="588" y="634"/>
                  <a:pt x="607" y="697"/>
                  <a:pt x="632" y="757"/>
                </a:cubicBezTo>
                <a:cubicBezTo>
                  <a:pt x="672" y="850"/>
                  <a:pt x="733" y="940"/>
                  <a:pt x="826" y="980"/>
                </a:cubicBezTo>
                <a:cubicBezTo>
                  <a:pt x="876" y="1002"/>
                  <a:pt x="932" y="1007"/>
                  <a:pt x="985" y="1021"/>
                </a:cubicBezTo>
                <a:cubicBezTo>
                  <a:pt x="1058" y="1040"/>
                  <a:pt x="1129" y="1077"/>
                  <a:pt x="1176" y="1136"/>
                </a:cubicBezTo>
                <a:cubicBezTo>
                  <a:pt x="1223" y="1196"/>
                  <a:pt x="1240" y="1282"/>
                  <a:pt x="1208" y="1350"/>
                </a:cubicBezTo>
                <a:cubicBezTo>
                  <a:pt x="1183" y="1403"/>
                  <a:pt x="1133" y="1440"/>
                  <a:pt x="1091" y="1481"/>
                </a:cubicBezTo>
                <a:cubicBezTo>
                  <a:pt x="1046" y="1525"/>
                  <a:pt x="1009" y="1578"/>
                  <a:pt x="989" y="1637"/>
                </a:cubicBezTo>
                <a:cubicBezTo>
                  <a:pt x="1818" y="1637"/>
                  <a:pt x="1818" y="1637"/>
                  <a:pt x="1818" y="1637"/>
                </a:cubicBezTo>
                <a:lnTo>
                  <a:pt x="1818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lumMod val="75000"/>
                  <a:alpha val="90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D">
              <a:cs typeface="Inter" panose="0200050300000002000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51621" y="5722696"/>
            <a:ext cx="187426" cy="187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845334" y="5866279"/>
            <a:ext cx="1" cy="9917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83914" y="1615023"/>
            <a:ext cx="5976282" cy="30460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zh-CN" altLang="en-US" sz="9600" b="1" dirty="0">
                <a:latin typeface="Inter Black" panose="02000503000000020004" charset="0"/>
                <a:ea typeface="+mj-ea"/>
                <a:cs typeface="Inter Black" panose="02000503000000020004" charset="0"/>
              </a:rPr>
              <a:t>THANK </a:t>
            </a:r>
            <a:endParaRPr kumimoji="1" lang="zh-CN" altLang="en-US" sz="9600" b="1" dirty="0">
              <a:latin typeface="Inter Black" panose="02000503000000020004" charset="0"/>
              <a:ea typeface="+mj-ea"/>
              <a:cs typeface="Inter Black" panose="02000503000000020004" charset="0"/>
            </a:endParaRPr>
          </a:p>
          <a:p>
            <a:pPr>
              <a:lnSpc>
                <a:spcPct val="100000"/>
              </a:lnSpc>
            </a:pPr>
            <a:r>
              <a:rPr kumimoji="1" lang="zh-CN" altLang="en-US" sz="9600" b="1" dirty="0">
                <a:solidFill>
                  <a:schemeClr val="accent1"/>
                </a:solidFill>
                <a:latin typeface="Inter Black" panose="02000503000000020004" charset="0"/>
                <a:ea typeface="+mj-ea"/>
                <a:cs typeface="Inter Black" panose="02000503000000020004" charset="0"/>
              </a:rPr>
              <a:t>YOU</a:t>
            </a:r>
            <a:endParaRPr kumimoji="1" lang="zh-CN" altLang="en-US" sz="9600" b="1" dirty="0">
              <a:solidFill>
                <a:schemeClr val="accent1"/>
              </a:solidFill>
              <a:latin typeface="Inter Black" panose="02000503000000020004" charset="0"/>
              <a:ea typeface="+mj-ea"/>
              <a:cs typeface="Inter Black" panose="0200050300000002000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6435" y="4469765"/>
            <a:ext cx="456374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b="1" dirty="0">
                <a:cs typeface="Inter" panose="02000503000000020004" charset="0"/>
              </a:rPr>
              <a:t>Project:</a:t>
            </a:r>
            <a:r>
              <a:rPr kumimoji="1" lang="en-US" altLang="zh-CN" dirty="0">
                <a:cs typeface="Inter" panose="02000503000000020004" charset="0"/>
              </a:rPr>
              <a:t> Chicago Car Crashes</a:t>
            </a:r>
            <a:endParaRPr kumimoji="1" lang="en-US" altLang="zh-CN" dirty="0">
              <a:cs typeface="Inter" panose="02000503000000020004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b="1" dirty="0">
                <a:cs typeface="Inter" panose="02000503000000020004" charset="0"/>
              </a:rPr>
              <a:t>Group:</a:t>
            </a:r>
            <a:r>
              <a:rPr kumimoji="1" lang="en-US" altLang="zh-CN" dirty="0">
                <a:cs typeface="Inter" panose="02000503000000020004" charset="0"/>
              </a:rPr>
              <a:t> 17</a:t>
            </a:r>
            <a:endParaRPr kumimoji="1" lang="en-US" altLang="zh-CN" dirty="0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695325" y="1439913"/>
            <a:ext cx="0" cy="5461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40695" y="1964770"/>
            <a:ext cx="109260" cy="10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12261" y="1741069"/>
            <a:ext cx="1102616" cy="10147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Inter" panose="02000503000000020004" charset="0"/>
              </a:rPr>
              <a:t>01</a:t>
            </a:r>
            <a:endParaRPr lang="en-US" sz="6000" b="1" dirty="0">
              <a:solidFill>
                <a:schemeClr val="tx2">
                  <a:lumMod val="20000"/>
                  <a:lumOff val="80000"/>
                </a:schemeClr>
              </a:solidFill>
              <a:latin typeface="+mj-lt"/>
              <a:cs typeface="Inter" panose="02000503000000020004" charset="0"/>
            </a:endParaRP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/>
          <a:stretch>
            <a:fillRect/>
          </a:stretch>
        </p:blipFill>
        <p:spPr>
          <a:xfrm>
            <a:off x="6292395" y="1964770"/>
            <a:ext cx="5130032" cy="3698615"/>
          </a:xfrm>
        </p:spPr>
      </p:pic>
      <p:sp>
        <p:nvSpPr>
          <p:cNvPr id="18" name="矩形 17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40314" y="2592619"/>
            <a:ext cx="419544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2400" dirty="0">
                <a:solidFill>
                  <a:schemeClr val="accent1"/>
                </a:solidFill>
                <a:cs typeface="Inter" panose="02000503000000020004" charset="0"/>
              </a:rPr>
              <a:t>Addressing Research Questions</a:t>
            </a:r>
            <a:r>
              <a:rPr lang="zh-CN" altLang="zh-CN" sz="2400" dirty="0">
                <a:solidFill>
                  <a:schemeClr val="accent1"/>
                </a:solidFill>
                <a:cs typeface="Inter" panose="02000503000000020004" charset="0"/>
              </a:rPr>
              <a:t> </a:t>
            </a:r>
            <a:endParaRPr lang="zh-CN" altLang="zh-CN" sz="2400" dirty="0">
              <a:solidFill>
                <a:schemeClr val="accent1"/>
              </a:solidFill>
              <a:cs typeface="Inter" panose="020005030000000200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40314" y="3308461"/>
            <a:ext cx="4585749" cy="1370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30000"/>
              </a:lnSpc>
              <a:spcAft>
                <a:spcPts val="0"/>
              </a:spcAft>
              <a:buFont typeface="+mj-lt"/>
              <a:buAutoNum type="arabicPeriod"/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Build a classifier to predict the primary contributory cause of a car accident, given information about the car, the people in the car, the road conditions etc. </a:t>
            </a:r>
            <a:endParaRPr lang="zh-CN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92395" y="5627385"/>
            <a:ext cx="5130032" cy="3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38" name="椭圆 137"/>
          <p:cNvSpPr>
            <a:spLocks noChangeAspect="1"/>
          </p:cNvSpPr>
          <p:nvPr/>
        </p:nvSpPr>
        <p:spPr>
          <a:xfrm>
            <a:off x="703557" y="4737100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1432668" y="4782418"/>
            <a:ext cx="4338628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0" name="椭圆 139"/>
          <p:cNvSpPr>
            <a:spLocks noChangeAspect="1"/>
          </p:cNvSpPr>
          <p:nvPr/>
        </p:nvSpPr>
        <p:spPr>
          <a:xfrm>
            <a:off x="703557" y="3292203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1432668" y="3211156"/>
            <a:ext cx="4270737" cy="1209675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Stakeholder: The primary stakeholder in this scenario is the Vehicle Safety Board of Chicago. They are launching a new campaign with the goal of reducing car crashes in the city.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2" name="椭圆 141"/>
          <p:cNvSpPr>
            <a:spLocks noChangeAspect="1"/>
          </p:cNvSpPr>
          <p:nvPr/>
        </p:nvSpPr>
        <p:spPr>
          <a:xfrm>
            <a:off x="703557" y="1663791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1432560" y="1453515"/>
            <a:ext cx="5492750" cy="1768475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CN" dirty="0">
                <a:latin typeface="+mn-ea"/>
                <a:cs typeface="Inter" panose="02000503000000020004" charset="0"/>
              </a:rPr>
              <a:t>Problem Statement: </a:t>
            </a:r>
            <a:r>
              <a:rPr lang="zh-CN" altLang="en-US" dirty="0">
                <a:latin typeface="+mn-ea"/>
                <a:cs typeface="Inter" panose="02000503000000020004" charset="0"/>
              </a:rPr>
              <a:t>Vehicle Safety Board of Chicago working with the insurance stakeholder are launching a campaign to reduce car crashes in the city. They would like to determine which car crashes are preventable and which are not. Specifically: Preventable Crashes: These accidents could have easily been avoided. They typically result from not following traffic laws or negligent driving.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171690" y="1433195"/>
            <a:ext cx="4544060" cy="4332605"/>
            <a:chOff x="10240" y="2257"/>
            <a:chExt cx="7156" cy="6823"/>
          </a:xfrm>
        </p:grpSpPr>
        <p:sp>
          <p:nvSpPr>
            <p:cNvPr id="128" name="Oval 5"/>
            <p:cNvSpPr>
              <a:spLocks noChangeArrowheads="1"/>
            </p:cNvSpPr>
            <p:nvPr/>
          </p:nvSpPr>
          <p:spPr bwMode="auto">
            <a:xfrm>
              <a:off x="11914" y="4290"/>
              <a:ext cx="3834" cy="3826"/>
            </a:xfrm>
            <a:prstGeom prst="ellipse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endParaRPr lang="en-US" b="1" dirty="0">
                <a:cs typeface="Inter" panose="02000503000000020004" charset="0"/>
              </a:endParaRPr>
            </a:p>
          </p:txBody>
        </p:sp>
        <p:sp>
          <p:nvSpPr>
            <p:cNvPr id="129" name="Oval 6"/>
            <p:cNvSpPr>
              <a:spLocks noChangeArrowheads="1"/>
            </p:cNvSpPr>
            <p:nvPr/>
          </p:nvSpPr>
          <p:spPr bwMode="auto">
            <a:xfrm>
              <a:off x="15010" y="6383"/>
              <a:ext cx="2387" cy="2382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txBody>
            <a:bodyPr vert="horz" wrap="square" lIns="0" tIns="360000" rIns="0" bIns="0" numCol="1" anchor="ctr" anchorCtr="0" compatLnSpc="1"/>
            <a:lstStyle/>
            <a:p>
              <a:pPr algn="ctr">
                <a:lnSpc>
                  <a:spcPct val="120000"/>
                </a:lnSpc>
                <a:spcBef>
                  <a:spcPts val="600"/>
                </a:spcBef>
              </a:pPr>
              <a:endParaRPr lang="en-US" sz="1000" dirty="0">
                <a:solidFill>
                  <a:schemeClr val="tx1">
                    <a:alpha val="70000"/>
                  </a:schemeClr>
                </a:solidFill>
                <a:cs typeface="Inter" panose="02000503000000020004" charset="0"/>
              </a:endParaRPr>
            </a:p>
          </p:txBody>
        </p:sp>
        <p:sp>
          <p:nvSpPr>
            <p:cNvPr id="130" name="Oval 7"/>
            <p:cNvSpPr>
              <a:spLocks noChangeArrowheads="1"/>
            </p:cNvSpPr>
            <p:nvPr/>
          </p:nvSpPr>
          <p:spPr bwMode="auto">
            <a:xfrm>
              <a:off x="10240" y="6383"/>
              <a:ext cx="2388" cy="2382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txBody>
            <a:bodyPr vert="horz" wrap="square" lIns="0" tIns="360000" rIns="0" bIns="0" numCol="1" anchor="ctr" anchorCtr="0" compatLnSpc="1"/>
            <a:lstStyle/>
            <a:p>
              <a:pPr algn="ctr">
                <a:lnSpc>
                  <a:spcPct val="120000"/>
                </a:lnSpc>
                <a:spcBef>
                  <a:spcPts val="600"/>
                </a:spcBef>
              </a:pPr>
              <a:endParaRPr lang="en-US" sz="1000" dirty="0">
                <a:solidFill>
                  <a:schemeClr val="tx1">
                    <a:alpha val="70000"/>
                  </a:schemeClr>
                </a:solidFill>
                <a:cs typeface="Inter" panose="02000503000000020004" charset="0"/>
              </a:endParaRPr>
            </a:p>
          </p:txBody>
        </p:sp>
        <p:sp>
          <p:nvSpPr>
            <p:cNvPr id="131" name="Oval 8"/>
            <p:cNvSpPr>
              <a:spLocks noChangeArrowheads="1"/>
            </p:cNvSpPr>
            <p:nvPr/>
          </p:nvSpPr>
          <p:spPr bwMode="auto">
            <a:xfrm>
              <a:off x="12622" y="2257"/>
              <a:ext cx="2387" cy="2382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txBody>
            <a:bodyPr vert="horz" wrap="square" lIns="0" tIns="360000" rIns="0" bIns="0" numCol="1" anchor="ctr" anchorCtr="0" compatLnSpc="1"/>
            <a:lstStyle/>
            <a:p>
              <a:pPr algn="ctr">
                <a:lnSpc>
                  <a:spcPct val="120000"/>
                </a:lnSpc>
                <a:spcBef>
                  <a:spcPts val="600"/>
                </a:spcBef>
              </a:pPr>
              <a:endParaRPr lang="en-US" sz="1000" dirty="0">
                <a:solidFill>
                  <a:schemeClr val="tx1">
                    <a:alpha val="70000"/>
                  </a:schemeClr>
                </a:solidFill>
                <a:cs typeface="Inter" panose="02000503000000020004" charset="0"/>
              </a:endParaRPr>
            </a:p>
          </p:txBody>
        </p:sp>
        <p:sp>
          <p:nvSpPr>
            <p:cNvPr id="132" name="Freeform 145"/>
            <p:cNvSpPr>
              <a:spLocks noEditPoints="1"/>
            </p:cNvSpPr>
            <p:nvPr/>
          </p:nvSpPr>
          <p:spPr bwMode="auto">
            <a:xfrm>
              <a:off x="12233" y="8528"/>
              <a:ext cx="3080" cy="553"/>
            </a:xfrm>
            <a:custGeom>
              <a:avLst/>
              <a:gdLst>
                <a:gd name="T0" fmla="*/ 11 w 1950"/>
                <a:gd name="T1" fmla="*/ 56 h 350"/>
                <a:gd name="T2" fmla="*/ 51 w 1950"/>
                <a:gd name="T3" fmla="*/ 24 h 350"/>
                <a:gd name="T4" fmla="*/ 1789 w 1950"/>
                <a:gd name="T5" fmla="*/ 36 h 350"/>
                <a:gd name="T6" fmla="*/ 1835 w 1950"/>
                <a:gd name="T7" fmla="*/ 150 h 350"/>
                <a:gd name="T8" fmla="*/ 1793 w 1950"/>
                <a:gd name="T9" fmla="*/ 115 h 350"/>
                <a:gd name="T10" fmla="*/ 1828 w 1950"/>
                <a:gd name="T11" fmla="*/ 98 h 350"/>
                <a:gd name="T12" fmla="*/ 1742 w 1950"/>
                <a:gd name="T13" fmla="*/ 194 h 350"/>
                <a:gd name="T14" fmla="*/ 1702 w 1950"/>
                <a:gd name="T15" fmla="*/ 157 h 350"/>
                <a:gd name="T16" fmla="*/ 1739 w 1950"/>
                <a:gd name="T17" fmla="*/ 142 h 350"/>
                <a:gd name="T18" fmla="*/ 1654 w 1950"/>
                <a:gd name="T19" fmla="*/ 230 h 350"/>
                <a:gd name="T20" fmla="*/ 1610 w 1950"/>
                <a:gd name="T21" fmla="*/ 194 h 350"/>
                <a:gd name="T22" fmla="*/ 1646 w 1950"/>
                <a:gd name="T23" fmla="*/ 180 h 350"/>
                <a:gd name="T24" fmla="*/ 1564 w 1950"/>
                <a:gd name="T25" fmla="*/ 262 h 350"/>
                <a:gd name="T26" fmla="*/ 1516 w 1950"/>
                <a:gd name="T27" fmla="*/ 225 h 350"/>
                <a:gd name="T28" fmla="*/ 1552 w 1950"/>
                <a:gd name="T29" fmla="*/ 214 h 350"/>
                <a:gd name="T30" fmla="*/ 1469 w 1950"/>
                <a:gd name="T31" fmla="*/ 290 h 350"/>
                <a:gd name="T32" fmla="*/ 1422 w 1950"/>
                <a:gd name="T33" fmla="*/ 250 h 350"/>
                <a:gd name="T34" fmla="*/ 1460 w 1950"/>
                <a:gd name="T35" fmla="*/ 241 h 350"/>
                <a:gd name="T36" fmla="*/ 1369 w 1950"/>
                <a:gd name="T37" fmla="*/ 313 h 350"/>
                <a:gd name="T38" fmla="*/ 1327 w 1950"/>
                <a:gd name="T39" fmla="*/ 270 h 350"/>
                <a:gd name="T40" fmla="*/ 1363 w 1950"/>
                <a:gd name="T41" fmla="*/ 264 h 350"/>
                <a:gd name="T42" fmla="*/ 1275 w 1950"/>
                <a:gd name="T43" fmla="*/ 329 h 350"/>
                <a:gd name="T44" fmla="*/ 1238 w 1950"/>
                <a:gd name="T45" fmla="*/ 334 h 350"/>
                <a:gd name="T46" fmla="*/ 1264 w 1950"/>
                <a:gd name="T47" fmla="*/ 281 h 350"/>
                <a:gd name="T48" fmla="*/ 1181 w 1950"/>
                <a:gd name="T49" fmla="*/ 341 h 350"/>
                <a:gd name="T50" fmla="*/ 1140 w 1950"/>
                <a:gd name="T51" fmla="*/ 344 h 350"/>
                <a:gd name="T52" fmla="*/ 1165 w 1950"/>
                <a:gd name="T53" fmla="*/ 293 h 350"/>
                <a:gd name="T54" fmla="*/ 1085 w 1950"/>
                <a:gd name="T55" fmla="*/ 348 h 350"/>
                <a:gd name="T56" fmla="*/ 1045 w 1950"/>
                <a:gd name="T57" fmla="*/ 349 h 350"/>
                <a:gd name="T58" fmla="*/ 1065 w 1950"/>
                <a:gd name="T59" fmla="*/ 299 h 350"/>
                <a:gd name="T60" fmla="*/ 987 w 1950"/>
                <a:gd name="T61" fmla="*/ 350 h 350"/>
                <a:gd name="T62" fmla="*/ 941 w 1950"/>
                <a:gd name="T63" fmla="*/ 349 h 350"/>
                <a:gd name="T64" fmla="*/ 976 w 1950"/>
                <a:gd name="T65" fmla="*/ 300 h 350"/>
                <a:gd name="T66" fmla="*/ 875 w 1950"/>
                <a:gd name="T67" fmla="*/ 345 h 350"/>
                <a:gd name="T68" fmla="*/ 846 w 1950"/>
                <a:gd name="T69" fmla="*/ 293 h 350"/>
                <a:gd name="T70" fmla="*/ 890 w 1950"/>
                <a:gd name="T71" fmla="*/ 296 h 350"/>
                <a:gd name="T72" fmla="*/ 763 w 1950"/>
                <a:gd name="T73" fmla="*/ 333 h 350"/>
                <a:gd name="T74" fmla="*/ 761 w 1950"/>
                <a:gd name="T75" fmla="*/ 284 h 350"/>
                <a:gd name="T76" fmla="*/ 700 w 1950"/>
                <a:gd name="T77" fmla="*/ 274 h 350"/>
                <a:gd name="T78" fmla="*/ 653 w 1950"/>
                <a:gd name="T79" fmla="*/ 316 h 350"/>
                <a:gd name="T80" fmla="*/ 678 w 1950"/>
                <a:gd name="T81" fmla="*/ 270 h 350"/>
                <a:gd name="T82" fmla="*/ 588 w 1950"/>
                <a:gd name="T83" fmla="*/ 301 h 350"/>
                <a:gd name="T84" fmla="*/ 545 w 1950"/>
                <a:gd name="T85" fmla="*/ 291 h 350"/>
                <a:gd name="T86" fmla="*/ 595 w 1950"/>
                <a:gd name="T87" fmla="*/ 253 h 350"/>
                <a:gd name="T88" fmla="*/ 480 w 1950"/>
                <a:gd name="T89" fmla="*/ 273 h 350"/>
                <a:gd name="T90" fmla="*/ 471 w 1950"/>
                <a:gd name="T91" fmla="*/ 219 h 350"/>
                <a:gd name="T92" fmla="*/ 510 w 1950"/>
                <a:gd name="T93" fmla="*/ 231 h 350"/>
                <a:gd name="T94" fmla="*/ 374 w 1950"/>
                <a:gd name="T95" fmla="*/ 237 h 350"/>
                <a:gd name="T96" fmla="*/ 391 w 1950"/>
                <a:gd name="T97" fmla="*/ 191 h 350"/>
                <a:gd name="T98" fmla="*/ 308 w 1950"/>
                <a:gd name="T99" fmla="*/ 212 h 350"/>
                <a:gd name="T100" fmla="*/ 270 w 1950"/>
                <a:gd name="T101" fmla="*/ 196 h 350"/>
                <a:gd name="T102" fmla="*/ 305 w 1950"/>
                <a:gd name="T103" fmla="*/ 157 h 350"/>
                <a:gd name="T104" fmla="*/ 214 w 1950"/>
                <a:gd name="T105" fmla="*/ 170 h 350"/>
                <a:gd name="T106" fmla="*/ 173 w 1950"/>
                <a:gd name="T107" fmla="*/ 150 h 350"/>
                <a:gd name="T108" fmla="*/ 224 w 1950"/>
                <a:gd name="T109" fmla="*/ 120 h 350"/>
                <a:gd name="T110" fmla="*/ 114 w 1950"/>
                <a:gd name="T111" fmla="*/ 118 h 350"/>
                <a:gd name="T112" fmla="*/ 110 w 1950"/>
                <a:gd name="T113" fmla="*/ 59 h 350"/>
                <a:gd name="T114" fmla="*/ 149 w 1950"/>
                <a:gd name="T115" fmla="*/ 82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50" h="350">
                  <a:moveTo>
                    <a:pt x="68" y="34"/>
                  </a:moveTo>
                  <a:lnTo>
                    <a:pt x="42" y="76"/>
                  </a:lnTo>
                  <a:lnTo>
                    <a:pt x="39" y="74"/>
                  </a:lnTo>
                  <a:lnTo>
                    <a:pt x="35" y="72"/>
                  </a:lnTo>
                  <a:lnTo>
                    <a:pt x="31" y="70"/>
                  </a:lnTo>
                  <a:lnTo>
                    <a:pt x="28" y="67"/>
                  </a:lnTo>
                  <a:lnTo>
                    <a:pt x="25" y="65"/>
                  </a:lnTo>
                  <a:lnTo>
                    <a:pt x="21" y="63"/>
                  </a:lnTo>
                  <a:lnTo>
                    <a:pt x="18" y="61"/>
                  </a:lnTo>
                  <a:lnTo>
                    <a:pt x="14" y="58"/>
                  </a:lnTo>
                  <a:lnTo>
                    <a:pt x="11" y="56"/>
                  </a:lnTo>
                  <a:lnTo>
                    <a:pt x="7" y="54"/>
                  </a:lnTo>
                  <a:lnTo>
                    <a:pt x="3" y="52"/>
                  </a:lnTo>
                  <a:lnTo>
                    <a:pt x="0" y="50"/>
                  </a:lnTo>
                  <a:lnTo>
                    <a:pt x="27" y="8"/>
                  </a:lnTo>
                  <a:lnTo>
                    <a:pt x="30" y="11"/>
                  </a:lnTo>
                  <a:lnTo>
                    <a:pt x="34" y="13"/>
                  </a:lnTo>
                  <a:lnTo>
                    <a:pt x="37" y="15"/>
                  </a:lnTo>
                  <a:lnTo>
                    <a:pt x="41" y="17"/>
                  </a:lnTo>
                  <a:lnTo>
                    <a:pt x="44" y="19"/>
                  </a:lnTo>
                  <a:lnTo>
                    <a:pt x="48" y="22"/>
                  </a:lnTo>
                  <a:lnTo>
                    <a:pt x="51" y="24"/>
                  </a:lnTo>
                  <a:lnTo>
                    <a:pt x="55" y="26"/>
                  </a:lnTo>
                  <a:lnTo>
                    <a:pt x="58" y="28"/>
                  </a:lnTo>
                  <a:lnTo>
                    <a:pt x="61" y="30"/>
                  </a:lnTo>
                  <a:lnTo>
                    <a:pt x="65" y="32"/>
                  </a:lnTo>
                  <a:lnTo>
                    <a:pt x="68" y="34"/>
                  </a:lnTo>
                  <a:lnTo>
                    <a:pt x="68" y="34"/>
                  </a:lnTo>
                  <a:close/>
                  <a:moveTo>
                    <a:pt x="1945" y="61"/>
                  </a:moveTo>
                  <a:lnTo>
                    <a:pt x="1950" y="171"/>
                  </a:lnTo>
                  <a:lnTo>
                    <a:pt x="1886" y="207"/>
                  </a:lnTo>
                  <a:lnTo>
                    <a:pt x="1880" y="98"/>
                  </a:lnTo>
                  <a:lnTo>
                    <a:pt x="1789" y="36"/>
                  </a:lnTo>
                  <a:lnTo>
                    <a:pt x="1853" y="0"/>
                  </a:lnTo>
                  <a:lnTo>
                    <a:pt x="1945" y="61"/>
                  </a:lnTo>
                  <a:lnTo>
                    <a:pt x="1945" y="61"/>
                  </a:lnTo>
                  <a:close/>
                  <a:moveTo>
                    <a:pt x="1830" y="97"/>
                  </a:moveTo>
                  <a:lnTo>
                    <a:pt x="1853" y="140"/>
                  </a:lnTo>
                  <a:lnTo>
                    <a:pt x="1851" y="142"/>
                  </a:lnTo>
                  <a:lnTo>
                    <a:pt x="1848" y="143"/>
                  </a:lnTo>
                  <a:lnTo>
                    <a:pt x="1845" y="144"/>
                  </a:lnTo>
                  <a:lnTo>
                    <a:pt x="1842" y="146"/>
                  </a:lnTo>
                  <a:lnTo>
                    <a:pt x="1838" y="148"/>
                  </a:lnTo>
                  <a:lnTo>
                    <a:pt x="1835" y="150"/>
                  </a:lnTo>
                  <a:lnTo>
                    <a:pt x="1832" y="151"/>
                  </a:lnTo>
                  <a:lnTo>
                    <a:pt x="1828" y="153"/>
                  </a:lnTo>
                  <a:lnTo>
                    <a:pt x="1825" y="155"/>
                  </a:lnTo>
                  <a:lnTo>
                    <a:pt x="1822" y="156"/>
                  </a:lnTo>
                  <a:lnTo>
                    <a:pt x="1818" y="158"/>
                  </a:lnTo>
                  <a:lnTo>
                    <a:pt x="1815" y="160"/>
                  </a:lnTo>
                  <a:lnTo>
                    <a:pt x="1812" y="161"/>
                  </a:lnTo>
                  <a:lnTo>
                    <a:pt x="1809" y="163"/>
                  </a:lnTo>
                  <a:lnTo>
                    <a:pt x="1787" y="119"/>
                  </a:lnTo>
                  <a:lnTo>
                    <a:pt x="1790" y="117"/>
                  </a:lnTo>
                  <a:lnTo>
                    <a:pt x="1793" y="115"/>
                  </a:lnTo>
                  <a:lnTo>
                    <a:pt x="1797" y="114"/>
                  </a:lnTo>
                  <a:lnTo>
                    <a:pt x="1800" y="113"/>
                  </a:lnTo>
                  <a:lnTo>
                    <a:pt x="1803" y="111"/>
                  </a:lnTo>
                  <a:lnTo>
                    <a:pt x="1806" y="109"/>
                  </a:lnTo>
                  <a:lnTo>
                    <a:pt x="1810" y="108"/>
                  </a:lnTo>
                  <a:lnTo>
                    <a:pt x="1813" y="106"/>
                  </a:lnTo>
                  <a:lnTo>
                    <a:pt x="1816" y="104"/>
                  </a:lnTo>
                  <a:lnTo>
                    <a:pt x="1819" y="103"/>
                  </a:lnTo>
                  <a:lnTo>
                    <a:pt x="1822" y="101"/>
                  </a:lnTo>
                  <a:lnTo>
                    <a:pt x="1825" y="99"/>
                  </a:lnTo>
                  <a:lnTo>
                    <a:pt x="1828" y="98"/>
                  </a:lnTo>
                  <a:lnTo>
                    <a:pt x="1830" y="97"/>
                  </a:lnTo>
                  <a:lnTo>
                    <a:pt x="1830" y="97"/>
                  </a:lnTo>
                  <a:close/>
                  <a:moveTo>
                    <a:pt x="1743" y="140"/>
                  </a:moveTo>
                  <a:lnTo>
                    <a:pt x="1764" y="184"/>
                  </a:lnTo>
                  <a:lnTo>
                    <a:pt x="1762" y="185"/>
                  </a:lnTo>
                  <a:lnTo>
                    <a:pt x="1759" y="186"/>
                  </a:lnTo>
                  <a:lnTo>
                    <a:pt x="1755" y="188"/>
                  </a:lnTo>
                  <a:lnTo>
                    <a:pt x="1752" y="189"/>
                  </a:lnTo>
                  <a:lnTo>
                    <a:pt x="1748" y="191"/>
                  </a:lnTo>
                  <a:lnTo>
                    <a:pt x="1746" y="193"/>
                  </a:lnTo>
                  <a:lnTo>
                    <a:pt x="1742" y="194"/>
                  </a:lnTo>
                  <a:lnTo>
                    <a:pt x="1739" y="196"/>
                  </a:lnTo>
                  <a:lnTo>
                    <a:pt x="1735" y="197"/>
                  </a:lnTo>
                  <a:lnTo>
                    <a:pt x="1732" y="199"/>
                  </a:lnTo>
                  <a:lnTo>
                    <a:pt x="1728" y="200"/>
                  </a:lnTo>
                  <a:lnTo>
                    <a:pt x="1725" y="201"/>
                  </a:lnTo>
                  <a:lnTo>
                    <a:pt x="1722" y="203"/>
                  </a:lnTo>
                  <a:lnTo>
                    <a:pt x="1718" y="204"/>
                  </a:lnTo>
                  <a:lnTo>
                    <a:pt x="1718" y="204"/>
                  </a:lnTo>
                  <a:lnTo>
                    <a:pt x="1699" y="159"/>
                  </a:lnTo>
                  <a:lnTo>
                    <a:pt x="1699" y="159"/>
                  </a:lnTo>
                  <a:lnTo>
                    <a:pt x="1702" y="157"/>
                  </a:lnTo>
                  <a:lnTo>
                    <a:pt x="1706" y="156"/>
                  </a:lnTo>
                  <a:lnTo>
                    <a:pt x="1709" y="155"/>
                  </a:lnTo>
                  <a:lnTo>
                    <a:pt x="1712" y="153"/>
                  </a:lnTo>
                  <a:lnTo>
                    <a:pt x="1715" y="152"/>
                  </a:lnTo>
                  <a:lnTo>
                    <a:pt x="1719" y="150"/>
                  </a:lnTo>
                  <a:lnTo>
                    <a:pt x="1722" y="149"/>
                  </a:lnTo>
                  <a:lnTo>
                    <a:pt x="1725" y="147"/>
                  </a:lnTo>
                  <a:lnTo>
                    <a:pt x="1729" y="146"/>
                  </a:lnTo>
                  <a:lnTo>
                    <a:pt x="1732" y="144"/>
                  </a:lnTo>
                  <a:lnTo>
                    <a:pt x="1735" y="143"/>
                  </a:lnTo>
                  <a:lnTo>
                    <a:pt x="1739" y="142"/>
                  </a:lnTo>
                  <a:lnTo>
                    <a:pt x="1742" y="140"/>
                  </a:lnTo>
                  <a:lnTo>
                    <a:pt x="1743" y="140"/>
                  </a:lnTo>
                  <a:lnTo>
                    <a:pt x="1743" y="140"/>
                  </a:lnTo>
                  <a:close/>
                  <a:moveTo>
                    <a:pt x="1654" y="177"/>
                  </a:moveTo>
                  <a:lnTo>
                    <a:pt x="1672" y="223"/>
                  </a:lnTo>
                  <a:lnTo>
                    <a:pt x="1671" y="224"/>
                  </a:lnTo>
                  <a:lnTo>
                    <a:pt x="1667" y="225"/>
                  </a:lnTo>
                  <a:lnTo>
                    <a:pt x="1664" y="226"/>
                  </a:lnTo>
                  <a:lnTo>
                    <a:pt x="1661" y="228"/>
                  </a:lnTo>
                  <a:lnTo>
                    <a:pt x="1657" y="229"/>
                  </a:lnTo>
                  <a:lnTo>
                    <a:pt x="1654" y="230"/>
                  </a:lnTo>
                  <a:lnTo>
                    <a:pt x="1650" y="232"/>
                  </a:lnTo>
                  <a:lnTo>
                    <a:pt x="1647" y="232"/>
                  </a:lnTo>
                  <a:lnTo>
                    <a:pt x="1644" y="234"/>
                  </a:lnTo>
                  <a:lnTo>
                    <a:pt x="1640" y="235"/>
                  </a:lnTo>
                  <a:lnTo>
                    <a:pt x="1637" y="236"/>
                  </a:lnTo>
                  <a:lnTo>
                    <a:pt x="1633" y="238"/>
                  </a:lnTo>
                  <a:lnTo>
                    <a:pt x="1630" y="239"/>
                  </a:lnTo>
                  <a:lnTo>
                    <a:pt x="1626" y="240"/>
                  </a:lnTo>
                  <a:lnTo>
                    <a:pt x="1625" y="241"/>
                  </a:lnTo>
                  <a:lnTo>
                    <a:pt x="1609" y="195"/>
                  </a:lnTo>
                  <a:lnTo>
                    <a:pt x="1610" y="194"/>
                  </a:lnTo>
                  <a:lnTo>
                    <a:pt x="1613" y="193"/>
                  </a:lnTo>
                  <a:lnTo>
                    <a:pt x="1616" y="192"/>
                  </a:lnTo>
                  <a:lnTo>
                    <a:pt x="1619" y="190"/>
                  </a:lnTo>
                  <a:lnTo>
                    <a:pt x="1623" y="189"/>
                  </a:lnTo>
                  <a:lnTo>
                    <a:pt x="1626" y="188"/>
                  </a:lnTo>
                  <a:lnTo>
                    <a:pt x="1629" y="187"/>
                  </a:lnTo>
                  <a:lnTo>
                    <a:pt x="1633" y="185"/>
                  </a:lnTo>
                  <a:lnTo>
                    <a:pt x="1636" y="184"/>
                  </a:lnTo>
                  <a:lnTo>
                    <a:pt x="1640" y="183"/>
                  </a:lnTo>
                  <a:lnTo>
                    <a:pt x="1643" y="182"/>
                  </a:lnTo>
                  <a:lnTo>
                    <a:pt x="1646" y="180"/>
                  </a:lnTo>
                  <a:lnTo>
                    <a:pt x="1649" y="179"/>
                  </a:lnTo>
                  <a:lnTo>
                    <a:pt x="1653" y="178"/>
                  </a:lnTo>
                  <a:lnTo>
                    <a:pt x="1654" y="177"/>
                  </a:lnTo>
                  <a:lnTo>
                    <a:pt x="1654" y="177"/>
                  </a:lnTo>
                  <a:close/>
                  <a:moveTo>
                    <a:pt x="1562" y="210"/>
                  </a:moveTo>
                  <a:lnTo>
                    <a:pt x="1578" y="257"/>
                  </a:lnTo>
                  <a:lnTo>
                    <a:pt x="1578" y="257"/>
                  </a:lnTo>
                  <a:lnTo>
                    <a:pt x="1574" y="258"/>
                  </a:lnTo>
                  <a:lnTo>
                    <a:pt x="1571" y="260"/>
                  </a:lnTo>
                  <a:lnTo>
                    <a:pt x="1567" y="261"/>
                  </a:lnTo>
                  <a:lnTo>
                    <a:pt x="1564" y="262"/>
                  </a:lnTo>
                  <a:lnTo>
                    <a:pt x="1560" y="263"/>
                  </a:lnTo>
                  <a:lnTo>
                    <a:pt x="1557" y="264"/>
                  </a:lnTo>
                  <a:lnTo>
                    <a:pt x="1553" y="265"/>
                  </a:lnTo>
                  <a:lnTo>
                    <a:pt x="1550" y="266"/>
                  </a:lnTo>
                  <a:lnTo>
                    <a:pt x="1547" y="267"/>
                  </a:lnTo>
                  <a:lnTo>
                    <a:pt x="1543" y="268"/>
                  </a:lnTo>
                  <a:lnTo>
                    <a:pt x="1539" y="269"/>
                  </a:lnTo>
                  <a:lnTo>
                    <a:pt x="1536" y="270"/>
                  </a:lnTo>
                  <a:lnTo>
                    <a:pt x="1532" y="271"/>
                  </a:lnTo>
                  <a:lnTo>
                    <a:pt x="1530" y="272"/>
                  </a:lnTo>
                  <a:lnTo>
                    <a:pt x="1516" y="225"/>
                  </a:lnTo>
                  <a:lnTo>
                    <a:pt x="1518" y="225"/>
                  </a:lnTo>
                  <a:lnTo>
                    <a:pt x="1521" y="223"/>
                  </a:lnTo>
                  <a:lnTo>
                    <a:pt x="1525" y="222"/>
                  </a:lnTo>
                  <a:lnTo>
                    <a:pt x="1528" y="221"/>
                  </a:lnTo>
                  <a:lnTo>
                    <a:pt x="1532" y="220"/>
                  </a:lnTo>
                  <a:lnTo>
                    <a:pt x="1535" y="219"/>
                  </a:lnTo>
                  <a:lnTo>
                    <a:pt x="1539" y="218"/>
                  </a:lnTo>
                  <a:lnTo>
                    <a:pt x="1542" y="217"/>
                  </a:lnTo>
                  <a:lnTo>
                    <a:pt x="1545" y="216"/>
                  </a:lnTo>
                  <a:lnTo>
                    <a:pt x="1548" y="215"/>
                  </a:lnTo>
                  <a:lnTo>
                    <a:pt x="1552" y="214"/>
                  </a:lnTo>
                  <a:lnTo>
                    <a:pt x="1555" y="213"/>
                  </a:lnTo>
                  <a:lnTo>
                    <a:pt x="1559" y="211"/>
                  </a:lnTo>
                  <a:lnTo>
                    <a:pt x="1562" y="210"/>
                  </a:lnTo>
                  <a:lnTo>
                    <a:pt x="1562" y="210"/>
                  </a:lnTo>
                  <a:lnTo>
                    <a:pt x="1562" y="210"/>
                  </a:lnTo>
                  <a:close/>
                  <a:moveTo>
                    <a:pt x="1470" y="238"/>
                  </a:moveTo>
                  <a:lnTo>
                    <a:pt x="1482" y="286"/>
                  </a:lnTo>
                  <a:lnTo>
                    <a:pt x="1480" y="287"/>
                  </a:lnTo>
                  <a:lnTo>
                    <a:pt x="1476" y="288"/>
                  </a:lnTo>
                  <a:lnTo>
                    <a:pt x="1472" y="289"/>
                  </a:lnTo>
                  <a:lnTo>
                    <a:pt x="1469" y="290"/>
                  </a:lnTo>
                  <a:lnTo>
                    <a:pt x="1465" y="291"/>
                  </a:lnTo>
                  <a:lnTo>
                    <a:pt x="1462" y="291"/>
                  </a:lnTo>
                  <a:lnTo>
                    <a:pt x="1458" y="292"/>
                  </a:lnTo>
                  <a:lnTo>
                    <a:pt x="1454" y="293"/>
                  </a:lnTo>
                  <a:lnTo>
                    <a:pt x="1451" y="294"/>
                  </a:lnTo>
                  <a:lnTo>
                    <a:pt x="1448" y="295"/>
                  </a:lnTo>
                  <a:lnTo>
                    <a:pt x="1444" y="296"/>
                  </a:lnTo>
                  <a:lnTo>
                    <a:pt x="1441" y="296"/>
                  </a:lnTo>
                  <a:lnTo>
                    <a:pt x="1437" y="297"/>
                  </a:lnTo>
                  <a:lnTo>
                    <a:pt x="1434" y="298"/>
                  </a:lnTo>
                  <a:lnTo>
                    <a:pt x="1422" y="250"/>
                  </a:lnTo>
                  <a:lnTo>
                    <a:pt x="1425" y="250"/>
                  </a:lnTo>
                  <a:lnTo>
                    <a:pt x="1429" y="249"/>
                  </a:lnTo>
                  <a:lnTo>
                    <a:pt x="1432" y="248"/>
                  </a:lnTo>
                  <a:lnTo>
                    <a:pt x="1436" y="247"/>
                  </a:lnTo>
                  <a:lnTo>
                    <a:pt x="1439" y="246"/>
                  </a:lnTo>
                  <a:lnTo>
                    <a:pt x="1443" y="245"/>
                  </a:lnTo>
                  <a:lnTo>
                    <a:pt x="1446" y="244"/>
                  </a:lnTo>
                  <a:lnTo>
                    <a:pt x="1449" y="244"/>
                  </a:lnTo>
                  <a:lnTo>
                    <a:pt x="1453" y="243"/>
                  </a:lnTo>
                  <a:lnTo>
                    <a:pt x="1456" y="242"/>
                  </a:lnTo>
                  <a:lnTo>
                    <a:pt x="1460" y="241"/>
                  </a:lnTo>
                  <a:lnTo>
                    <a:pt x="1463" y="240"/>
                  </a:lnTo>
                  <a:lnTo>
                    <a:pt x="1467" y="239"/>
                  </a:lnTo>
                  <a:lnTo>
                    <a:pt x="1470" y="238"/>
                  </a:lnTo>
                  <a:lnTo>
                    <a:pt x="1470" y="238"/>
                  </a:lnTo>
                  <a:close/>
                  <a:moveTo>
                    <a:pt x="1375" y="261"/>
                  </a:moveTo>
                  <a:lnTo>
                    <a:pt x="1385" y="309"/>
                  </a:lnTo>
                  <a:lnTo>
                    <a:pt x="1383" y="310"/>
                  </a:lnTo>
                  <a:lnTo>
                    <a:pt x="1380" y="310"/>
                  </a:lnTo>
                  <a:lnTo>
                    <a:pt x="1376" y="311"/>
                  </a:lnTo>
                  <a:lnTo>
                    <a:pt x="1373" y="312"/>
                  </a:lnTo>
                  <a:lnTo>
                    <a:pt x="1369" y="313"/>
                  </a:lnTo>
                  <a:lnTo>
                    <a:pt x="1365" y="313"/>
                  </a:lnTo>
                  <a:lnTo>
                    <a:pt x="1362" y="314"/>
                  </a:lnTo>
                  <a:lnTo>
                    <a:pt x="1358" y="315"/>
                  </a:lnTo>
                  <a:lnTo>
                    <a:pt x="1354" y="316"/>
                  </a:lnTo>
                  <a:lnTo>
                    <a:pt x="1351" y="316"/>
                  </a:lnTo>
                  <a:lnTo>
                    <a:pt x="1348" y="317"/>
                  </a:lnTo>
                  <a:lnTo>
                    <a:pt x="1344" y="318"/>
                  </a:lnTo>
                  <a:lnTo>
                    <a:pt x="1340" y="318"/>
                  </a:lnTo>
                  <a:lnTo>
                    <a:pt x="1337" y="319"/>
                  </a:lnTo>
                  <a:lnTo>
                    <a:pt x="1336" y="319"/>
                  </a:lnTo>
                  <a:lnTo>
                    <a:pt x="1327" y="270"/>
                  </a:lnTo>
                  <a:lnTo>
                    <a:pt x="1328" y="270"/>
                  </a:lnTo>
                  <a:lnTo>
                    <a:pt x="1331" y="270"/>
                  </a:lnTo>
                  <a:lnTo>
                    <a:pt x="1335" y="269"/>
                  </a:lnTo>
                  <a:lnTo>
                    <a:pt x="1338" y="268"/>
                  </a:lnTo>
                  <a:lnTo>
                    <a:pt x="1342" y="268"/>
                  </a:lnTo>
                  <a:lnTo>
                    <a:pt x="1345" y="267"/>
                  </a:lnTo>
                  <a:lnTo>
                    <a:pt x="1349" y="266"/>
                  </a:lnTo>
                  <a:lnTo>
                    <a:pt x="1352" y="266"/>
                  </a:lnTo>
                  <a:lnTo>
                    <a:pt x="1355" y="265"/>
                  </a:lnTo>
                  <a:lnTo>
                    <a:pt x="1359" y="264"/>
                  </a:lnTo>
                  <a:lnTo>
                    <a:pt x="1363" y="264"/>
                  </a:lnTo>
                  <a:lnTo>
                    <a:pt x="1366" y="263"/>
                  </a:lnTo>
                  <a:lnTo>
                    <a:pt x="1370" y="262"/>
                  </a:lnTo>
                  <a:lnTo>
                    <a:pt x="1373" y="262"/>
                  </a:lnTo>
                  <a:lnTo>
                    <a:pt x="1375" y="261"/>
                  </a:lnTo>
                  <a:lnTo>
                    <a:pt x="1375" y="261"/>
                  </a:lnTo>
                  <a:close/>
                  <a:moveTo>
                    <a:pt x="1280" y="279"/>
                  </a:moveTo>
                  <a:lnTo>
                    <a:pt x="1287" y="327"/>
                  </a:lnTo>
                  <a:lnTo>
                    <a:pt x="1286" y="327"/>
                  </a:lnTo>
                  <a:lnTo>
                    <a:pt x="1283" y="328"/>
                  </a:lnTo>
                  <a:lnTo>
                    <a:pt x="1279" y="329"/>
                  </a:lnTo>
                  <a:lnTo>
                    <a:pt x="1275" y="329"/>
                  </a:lnTo>
                  <a:lnTo>
                    <a:pt x="1272" y="330"/>
                  </a:lnTo>
                  <a:lnTo>
                    <a:pt x="1268" y="330"/>
                  </a:lnTo>
                  <a:lnTo>
                    <a:pt x="1264" y="331"/>
                  </a:lnTo>
                  <a:lnTo>
                    <a:pt x="1260" y="331"/>
                  </a:lnTo>
                  <a:lnTo>
                    <a:pt x="1257" y="332"/>
                  </a:lnTo>
                  <a:lnTo>
                    <a:pt x="1253" y="332"/>
                  </a:lnTo>
                  <a:lnTo>
                    <a:pt x="1250" y="333"/>
                  </a:lnTo>
                  <a:lnTo>
                    <a:pt x="1246" y="333"/>
                  </a:lnTo>
                  <a:lnTo>
                    <a:pt x="1243" y="334"/>
                  </a:lnTo>
                  <a:lnTo>
                    <a:pt x="1239" y="334"/>
                  </a:lnTo>
                  <a:lnTo>
                    <a:pt x="1238" y="334"/>
                  </a:lnTo>
                  <a:lnTo>
                    <a:pt x="1232" y="286"/>
                  </a:lnTo>
                  <a:lnTo>
                    <a:pt x="1232" y="286"/>
                  </a:lnTo>
                  <a:lnTo>
                    <a:pt x="1236" y="285"/>
                  </a:lnTo>
                  <a:lnTo>
                    <a:pt x="1240" y="285"/>
                  </a:lnTo>
                  <a:lnTo>
                    <a:pt x="1243" y="284"/>
                  </a:lnTo>
                  <a:lnTo>
                    <a:pt x="1247" y="284"/>
                  </a:lnTo>
                  <a:lnTo>
                    <a:pt x="1250" y="283"/>
                  </a:lnTo>
                  <a:lnTo>
                    <a:pt x="1253" y="283"/>
                  </a:lnTo>
                  <a:lnTo>
                    <a:pt x="1257" y="282"/>
                  </a:lnTo>
                  <a:lnTo>
                    <a:pt x="1261" y="282"/>
                  </a:lnTo>
                  <a:lnTo>
                    <a:pt x="1264" y="281"/>
                  </a:lnTo>
                  <a:lnTo>
                    <a:pt x="1268" y="281"/>
                  </a:lnTo>
                  <a:lnTo>
                    <a:pt x="1271" y="280"/>
                  </a:lnTo>
                  <a:lnTo>
                    <a:pt x="1275" y="280"/>
                  </a:lnTo>
                  <a:lnTo>
                    <a:pt x="1279" y="279"/>
                  </a:lnTo>
                  <a:lnTo>
                    <a:pt x="1280" y="279"/>
                  </a:lnTo>
                  <a:lnTo>
                    <a:pt x="1280" y="279"/>
                  </a:lnTo>
                  <a:close/>
                  <a:moveTo>
                    <a:pt x="1184" y="291"/>
                  </a:moveTo>
                  <a:lnTo>
                    <a:pt x="1188" y="340"/>
                  </a:lnTo>
                  <a:lnTo>
                    <a:pt x="1188" y="340"/>
                  </a:lnTo>
                  <a:lnTo>
                    <a:pt x="1184" y="341"/>
                  </a:lnTo>
                  <a:lnTo>
                    <a:pt x="1181" y="341"/>
                  </a:lnTo>
                  <a:lnTo>
                    <a:pt x="1177" y="341"/>
                  </a:lnTo>
                  <a:lnTo>
                    <a:pt x="1173" y="342"/>
                  </a:lnTo>
                  <a:lnTo>
                    <a:pt x="1169" y="342"/>
                  </a:lnTo>
                  <a:lnTo>
                    <a:pt x="1166" y="342"/>
                  </a:lnTo>
                  <a:lnTo>
                    <a:pt x="1162" y="343"/>
                  </a:lnTo>
                  <a:lnTo>
                    <a:pt x="1158" y="343"/>
                  </a:lnTo>
                  <a:lnTo>
                    <a:pt x="1155" y="343"/>
                  </a:lnTo>
                  <a:lnTo>
                    <a:pt x="1151" y="344"/>
                  </a:lnTo>
                  <a:lnTo>
                    <a:pt x="1148" y="344"/>
                  </a:lnTo>
                  <a:lnTo>
                    <a:pt x="1144" y="344"/>
                  </a:lnTo>
                  <a:lnTo>
                    <a:pt x="1140" y="344"/>
                  </a:lnTo>
                  <a:lnTo>
                    <a:pt x="1139" y="345"/>
                  </a:lnTo>
                  <a:lnTo>
                    <a:pt x="1135" y="295"/>
                  </a:lnTo>
                  <a:lnTo>
                    <a:pt x="1136" y="295"/>
                  </a:lnTo>
                  <a:lnTo>
                    <a:pt x="1140" y="295"/>
                  </a:lnTo>
                  <a:lnTo>
                    <a:pt x="1144" y="295"/>
                  </a:lnTo>
                  <a:lnTo>
                    <a:pt x="1147" y="294"/>
                  </a:lnTo>
                  <a:lnTo>
                    <a:pt x="1151" y="294"/>
                  </a:lnTo>
                  <a:lnTo>
                    <a:pt x="1154" y="294"/>
                  </a:lnTo>
                  <a:lnTo>
                    <a:pt x="1158" y="293"/>
                  </a:lnTo>
                  <a:lnTo>
                    <a:pt x="1161" y="293"/>
                  </a:lnTo>
                  <a:lnTo>
                    <a:pt x="1165" y="293"/>
                  </a:lnTo>
                  <a:lnTo>
                    <a:pt x="1169" y="292"/>
                  </a:lnTo>
                  <a:lnTo>
                    <a:pt x="1172" y="292"/>
                  </a:lnTo>
                  <a:lnTo>
                    <a:pt x="1176" y="292"/>
                  </a:lnTo>
                  <a:lnTo>
                    <a:pt x="1179" y="291"/>
                  </a:lnTo>
                  <a:lnTo>
                    <a:pt x="1183" y="291"/>
                  </a:lnTo>
                  <a:lnTo>
                    <a:pt x="1184" y="291"/>
                  </a:lnTo>
                  <a:lnTo>
                    <a:pt x="1184" y="291"/>
                  </a:lnTo>
                  <a:close/>
                  <a:moveTo>
                    <a:pt x="1086" y="298"/>
                  </a:moveTo>
                  <a:lnTo>
                    <a:pt x="1089" y="348"/>
                  </a:lnTo>
                  <a:lnTo>
                    <a:pt x="1088" y="348"/>
                  </a:lnTo>
                  <a:lnTo>
                    <a:pt x="1085" y="348"/>
                  </a:lnTo>
                  <a:lnTo>
                    <a:pt x="1081" y="348"/>
                  </a:lnTo>
                  <a:lnTo>
                    <a:pt x="1078" y="348"/>
                  </a:lnTo>
                  <a:lnTo>
                    <a:pt x="1074" y="348"/>
                  </a:lnTo>
                  <a:lnTo>
                    <a:pt x="1070" y="348"/>
                  </a:lnTo>
                  <a:lnTo>
                    <a:pt x="1067" y="349"/>
                  </a:lnTo>
                  <a:lnTo>
                    <a:pt x="1063" y="349"/>
                  </a:lnTo>
                  <a:lnTo>
                    <a:pt x="1059" y="349"/>
                  </a:lnTo>
                  <a:lnTo>
                    <a:pt x="1055" y="349"/>
                  </a:lnTo>
                  <a:lnTo>
                    <a:pt x="1052" y="349"/>
                  </a:lnTo>
                  <a:lnTo>
                    <a:pt x="1048" y="349"/>
                  </a:lnTo>
                  <a:lnTo>
                    <a:pt x="1045" y="349"/>
                  </a:lnTo>
                  <a:lnTo>
                    <a:pt x="1041" y="349"/>
                  </a:lnTo>
                  <a:lnTo>
                    <a:pt x="1039" y="349"/>
                  </a:lnTo>
                  <a:lnTo>
                    <a:pt x="1038" y="300"/>
                  </a:lnTo>
                  <a:lnTo>
                    <a:pt x="1040" y="300"/>
                  </a:lnTo>
                  <a:lnTo>
                    <a:pt x="1043" y="300"/>
                  </a:lnTo>
                  <a:lnTo>
                    <a:pt x="1047" y="300"/>
                  </a:lnTo>
                  <a:lnTo>
                    <a:pt x="1051" y="300"/>
                  </a:lnTo>
                  <a:lnTo>
                    <a:pt x="1054" y="299"/>
                  </a:lnTo>
                  <a:lnTo>
                    <a:pt x="1058" y="299"/>
                  </a:lnTo>
                  <a:lnTo>
                    <a:pt x="1061" y="299"/>
                  </a:lnTo>
                  <a:lnTo>
                    <a:pt x="1065" y="299"/>
                  </a:lnTo>
                  <a:lnTo>
                    <a:pt x="1068" y="299"/>
                  </a:lnTo>
                  <a:lnTo>
                    <a:pt x="1072" y="299"/>
                  </a:lnTo>
                  <a:lnTo>
                    <a:pt x="1076" y="299"/>
                  </a:lnTo>
                  <a:lnTo>
                    <a:pt x="1079" y="299"/>
                  </a:lnTo>
                  <a:lnTo>
                    <a:pt x="1083" y="298"/>
                  </a:lnTo>
                  <a:lnTo>
                    <a:pt x="1086" y="298"/>
                  </a:lnTo>
                  <a:lnTo>
                    <a:pt x="1086" y="298"/>
                  </a:lnTo>
                  <a:lnTo>
                    <a:pt x="1086" y="298"/>
                  </a:lnTo>
                  <a:close/>
                  <a:moveTo>
                    <a:pt x="989" y="300"/>
                  </a:moveTo>
                  <a:lnTo>
                    <a:pt x="989" y="350"/>
                  </a:lnTo>
                  <a:lnTo>
                    <a:pt x="987" y="350"/>
                  </a:lnTo>
                  <a:lnTo>
                    <a:pt x="983" y="350"/>
                  </a:lnTo>
                  <a:lnTo>
                    <a:pt x="979" y="349"/>
                  </a:lnTo>
                  <a:lnTo>
                    <a:pt x="975" y="349"/>
                  </a:lnTo>
                  <a:lnTo>
                    <a:pt x="970" y="349"/>
                  </a:lnTo>
                  <a:lnTo>
                    <a:pt x="966" y="349"/>
                  </a:lnTo>
                  <a:lnTo>
                    <a:pt x="962" y="349"/>
                  </a:lnTo>
                  <a:lnTo>
                    <a:pt x="958" y="349"/>
                  </a:lnTo>
                  <a:lnTo>
                    <a:pt x="954" y="349"/>
                  </a:lnTo>
                  <a:lnTo>
                    <a:pt x="950" y="349"/>
                  </a:lnTo>
                  <a:lnTo>
                    <a:pt x="946" y="349"/>
                  </a:lnTo>
                  <a:lnTo>
                    <a:pt x="941" y="349"/>
                  </a:lnTo>
                  <a:lnTo>
                    <a:pt x="939" y="348"/>
                  </a:lnTo>
                  <a:lnTo>
                    <a:pt x="941" y="299"/>
                  </a:lnTo>
                  <a:lnTo>
                    <a:pt x="943" y="299"/>
                  </a:lnTo>
                  <a:lnTo>
                    <a:pt x="947" y="299"/>
                  </a:lnTo>
                  <a:lnTo>
                    <a:pt x="951" y="299"/>
                  </a:lnTo>
                  <a:lnTo>
                    <a:pt x="955" y="299"/>
                  </a:lnTo>
                  <a:lnTo>
                    <a:pt x="959" y="300"/>
                  </a:lnTo>
                  <a:lnTo>
                    <a:pt x="963" y="300"/>
                  </a:lnTo>
                  <a:lnTo>
                    <a:pt x="967" y="300"/>
                  </a:lnTo>
                  <a:lnTo>
                    <a:pt x="971" y="300"/>
                  </a:lnTo>
                  <a:lnTo>
                    <a:pt x="976" y="300"/>
                  </a:lnTo>
                  <a:lnTo>
                    <a:pt x="980" y="300"/>
                  </a:lnTo>
                  <a:lnTo>
                    <a:pt x="984" y="300"/>
                  </a:lnTo>
                  <a:lnTo>
                    <a:pt x="987" y="300"/>
                  </a:lnTo>
                  <a:lnTo>
                    <a:pt x="989" y="300"/>
                  </a:lnTo>
                  <a:lnTo>
                    <a:pt x="989" y="300"/>
                  </a:lnTo>
                  <a:close/>
                  <a:moveTo>
                    <a:pt x="892" y="297"/>
                  </a:moveTo>
                  <a:lnTo>
                    <a:pt x="889" y="346"/>
                  </a:lnTo>
                  <a:lnTo>
                    <a:pt x="887" y="346"/>
                  </a:lnTo>
                  <a:lnTo>
                    <a:pt x="883" y="346"/>
                  </a:lnTo>
                  <a:lnTo>
                    <a:pt x="879" y="345"/>
                  </a:lnTo>
                  <a:lnTo>
                    <a:pt x="875" y="345"/>
                  </a:lnTo>
                  <a:lnTo>
                    <a:pt x="871" y="345"/>
                  </a:lnTo>
                  <a:lnTo>
                    <a:pt x="866" y="344"/>
                  </a:lnTo>
                  <a:lnTo>
                    <a:pt x="862" y="344"/>
                  </a:lnTo>
                  <a:lnTo>
                    <a:pt x="858" y="344"/>
                  </a:lnTo>
                  <a:lnTo>
                    <a:pt x="854" y="343"/>
                  </a:lnTo>
                  <a:lnTo>
                    <a:pt x="850" y="343"/>
                  </a:lnTo>
                  <a:lnTo>
                    <a:pt x="846" y="343"/>
                  </a:lnTo>
                  <a:lnTo>
                    <a:pt x="842" y="342"/>
                  </a:lnTo>
                  <a:lnTo>
                    <a:pt x="840" y="342"/>
                  </a:lnTo>
                  <a:lnTo>
                    <a:pt x="844" y="293"/>
                  </a:lnTo>
                  <a:lnTo>
                    <a:pt x="846" y="293"/>
                  </a:lnTo>
                  <a:lnTo>
                    <a:pt x="850" y="293"/>
                  </a:lnTo>
                  <a:lnTo>
                    <a:pt x="854" y="294"/>
                  </a:lnTo>
                  <a:lnTo>
                    <a:pt x="858" y="294"/>
                  </a:lnTo>
                  <a:lnTo>
                    <a:pt x="862" y="294"/>
                  </a:lnTo>
                  <a:lnTo>
                    <a:pt x="866" y="295"/>
                  </a:lnTo>
                  <a:lnTo>
                    <a:pt x="870" y="295"/>
                  </a:lnTo>
                  <a:lnTo>
                    <a:pt x="874" y="295"/>
                  </a:lnTo>
                  <a:lnTo>
                    <a:pt x="878" y="296"/>
                  </a:lnTo>
                  <a:lnTo>
                    <a:pt x="882" y="296"/>
                  </a:lnTo>
                  <a:lnTo>
                    <a:pt x="886" y="296"/>
                  </a:lnTo>
                  <a:lnTo>
                    <a:pt x="890" y="296"/>
                  </a:lnTo>
                  <a:lnTo>
                    <a:pt x="892" y="297"/>
                  </a:lnTo>
                  <a:lnTo>
                    <a:pt x="892" y="297"/>
                  </a:lnTo>
                  <a:close/>
                  <a:moveTo>
                    <a:pt x="796" y="288"/>
                  </a:moveTo>
                  <a:lnTo>
                    <a:pt x="790" y="337"/>
                  </a:lnTo>
                  <a:lnTo>
                    <a:pt x="788" y="337"/>
                  </a:lnTo>
                  <a:lnTo>
                    <a:pt x="784" y="336"/>
                  </a:lnTo>
                  <a:lnTo>
                    <a:pt x="780" y="336"/>
                  </a:lnTo>
                  <a:lnTo>
                    <a:pt x="775" y="335"/>
                  </a:lnTo>
                  <a:lnTo>
                    <a:pt x="771" y="335"/>
                  </a:lnTo>
                  <a:lnTo>
                    <a:pt x="767" y="334"/>
                  </a:lnTo>
                  <a:lnTo>
                    <a:pt x="763" y="333"/>
                  </a:lnTo>
                  <a:lnTo>
                    <a:pt x="759" y="333"/>
                  </a:lnTo>
                  <a:lnTo>
                    <a:pt x="755" y="332"/>
                  </a:lnTo>
                  <a:lnTo>
                    <a:pt x="751" y="332"/>
                  </a:lnTo>
                  <a:lnTo>
                    <a:pt x="747" y="331"/>
                  </a:lnTo>
                  <a:lnTo>
                    <a:pt x="743" y="331"/>
                  </a:lnTo>
                  <a:lnTo>
                    <a:pt x="740" y="330"/>
                  </a:lnTo>
                  <a:lnTo>
                    <a:pt x="748" y="282"/>
                  </a:lnTo>
                  <a:lnTo>
                    <a:pt x="750" y="282"/>
                  </a:lnTo>
                  <a:lnTo>
                    <a:pt x="754" y="283"/>
                  </a:lnTo>
                  <a:lnTo>
                    <a:pt x="757" y="283"/>
                  </a:lnTo>
                  <a:lnTo>
                    <a:pt x="761" y="284"/>
                  </a:lnTo>
                  <a:lnTo>
                    <a:pt x="765" y="284"/>
                  </a:lnTo>
                  <a:lnTo>
                    <a:pt x="770" y="285"/>
                  </a:lnTo>
                  <a:lnTo>
                    <a:pt x="774" y="285"/>
                  </a:lnTo>
                  <a:lnTo>
                    <a:pt x="778" y="286"/>
                  </a:lnTo>
                  <a:lnTo>
                    <a:pt x="782" y="286"/>
                  </a:lnTo>
                  <a:lnTo>
                    <a:pt x="786" y="287"/>
                  </a:lnTo>
                  <a:lnTo>
                    <a:pt x="789" y="288"/>
                  </a:lnTo>
                  <a:lnTo>
                    <a:pt x="793" y="288"/>
                  </a:lnTo>
                  <a:lnTo>
                    <a:pt x="796" y="288"/>
                  </a:lnTo>
                  <a:lnTo>
                    <a:pt x="796" y="288"/>
                  </a:lnTo>
                  <a:close/>
                  <a:moveTo>
                    <a:pt x="700" y="274"/>
                  </a:moveTo>
                  <a:lnTo>
                    <a:pt x="691" y="322"/>
                  </a:lnTo>
                  <a:lnTo>
                    <a:pt x="689" y="322"/>
                  </a:lnTo>
                  <a:lnTo>
                    <a:pt x="685" y="321"/>
                  </a:lnTo>
                  <a:lnTo>
                    <a:pt x="681" y="321"/>
                  </a:lnTo>
                  <a:lnTo>
                    <a:pt x="677" y="320"/>
                  </a:lnTo>
                  <a:lnTo>
                    <a:pt x="673" y="319"/>
                  </a:lnTo>
                  <a:lnTo>
                    <a:pt x="669" y="319"/>
                  </a:lnTo>
                  <a:lnTo>
                    <a:pt x="665" y="318"/>
                  </a:lnTo>
                  <a:lnTo>
                    <a:pt x="661" y="317"/>
                  </a:lnTo>
                  <a:lnTo>
                    <a:pt x="656" y="316"/>
                  </a:lnTo>
                  <a:lnTo>
                    <a:pt x="653" y="316"/>
                  </a:lnTo>
                  <a:lnTo>
                    <a:pt x="649" y="315"/>
                  </a:lnTo>
                  <a:lnTo>
                    <a:pt x="645" y="314"/>
                  </a:lnTo>
                  <a:lnTo>
                    <a:pt x="642" y="313"/>
                  </a:lnTo>
                  <a:lnTo>
                    <a:pt x="652" y="265"/>
                  </a:lnTo>
                  <a:lnTo>
                    <a:pt x="654" y="265"/>
                  </a:lnTo>
                  <a:lnTo>
                    <a:pt x="658" y="266"/>
                  </a:lnTo>
                  <a:lnTo>
                    <a:pt x="662" y="267"/>
                  </a:lnTo>
                  <a:lnTo>
                    <a:pt x="666" y="268"/>
                  </a:lnTo>
                  <a:lnTo>
                    <a:pt x="670" y="269"/>
                  </a:lnTo>
                  <a:lnTo>
                    <a:pt x="674" y="269"/>
                  </a:lnTo>
                  <a:lnTo>
                    <a:pt x="678" y="270"/>
                  </a:lnTo>
                  <a:lnTo>
                    <a:pt x="682" y="271"/>
                  </a:lnTo>
                  <a:lnTo>
                    <a:pt x="686" y="272"/>
                  </a:lnTo>
                  <a:lnTo>
                    <a:pt x="690" y="272"/>
                  </a:lnTo>
                  <a:lnTo>
                    <a:pt x="694" y="273"/>
                  </a:lnTo>
                  <a:lnTo>
                    <a:pt x="698" y="274"/>
                  </a:lnTo>
                  <a:lnTo>
                    <a:pt x="700" y="274"/>
                  </a:lnTo>
                  <a:lnTo>
                    <a:pt x="700" y="274"/>
                  </a:lnTo>
                  <a:close/>
                  <a:moveTo>
                    <a:pt x="604" y="255"/>
                  </a:moveTo>
                  <a:lnTo>
                    <a:pt x="593" y="303"/>
                  </a:lnTo>
                  <a:lnTo>
                    <a:pt x="592" y="302"/>
                  </a:lnTo>
                  <a:lnTo>
                    <a:pt x="588" y="301"/>
                  </a:lnTo>
                  <a:lnTo>
                    <a:pt x="584" y="300"/>
                  </a:lnTo>
                  <a:lnTo>
                    <a:pt x="580" y="299"/>
                  </a:lnTo>
                  <a:lnTo>
                    <a:pt x="576" y="299"/>
                  </a:lnTo>
                  <a:lnTo>
                    <a:pt x="572" y="298"/>
                  </a:lnTo>
                  <a:lnTo>
                    <a:pt x="568" y="297"/>
                  </a:lnTo>
                  <a:lnTo>
                    <a:pt x="564" y="296"/>
                  </a:lnTo>
                  <a:lnTo>
                    <a:pt x="560" y="294"/>
                  </a:lnTo>
                  <a:lnTo>
                    <a:pt x="556" y="293"/>
                  </a:lnTo>
                  <a:lnTo>
                    <a:pt x="552" y="292"/>
                  </a:lnTo>
                  <a:lnTo>
                    <a:pt x="548" y="291"/>
                  </a:lnTo>
                  <a:lnTo>
                    <a:pt x="545" y="291"/>
                  </a:lnTo>
                  <a:lnTo>
                    <a:pt x="557" y="243"/>
                  </a:lnTo>
                  <a:lnTo>
                    <a:pt x="560" y="244"/>
                  </a:lnTo>
                  <a:lnTo>
                    <a:pt x="564" y="245"/>
                  </a:lnTo>
                  <a:lnTo>
                    <a:pt x="568" y="246"/>
                  </a:lnTo>
                  <a:lnTo>
                    <a:pt x="572" y="247"/>
                  </a:lnTo>
                  <a:lnTo>
                    <a:pt x="576" y="248"/>
                  </a:lnTo>
                  <a:lnTo>
                    <a:pt x="580" y="249"/>
                  </a:lnTo>
                  <a:lnTo>
                    <a:pt x="584" y="250"/>
                  </a:lnTo>
                  <a:lnTo>
                    <a:pt x="588" y="251"/>
                  </a:lnTo>
                  <a:lnTo>
                    <a:pt x="591" y="252"/>
                  </a:lnTo>
                  <a:lnTo>
                    <a:pt x="595" y="253"/>
                  </a:lnTo>
                  <a:lnTo>
                    <a:pt x="599" y="254"/>
                  </a:lnTo>
                  <a:lnTo>
                    <a:pt x="603" y="255"/>
                  </a:lnTo>
                  <a:lnTo>
                    <a:pt x="604" y="255"/>
                  </a:lnTo>
                  <a:lnTo>
                    <a:pt x="604" y="255"/>
                  </a:lnTo>
                  <a:close/>
                  <a:moveTo>
                    <a:pt x="510" y="231"/>
                  </a:moveTo>
                  <a:lnTo>
                    <a:pt x="497" y="278"/>
                  </a:lnTo>
                  <a:lnTo>
                    <a:pt x="496" y="277"/>
                  </a:lnTo>
                  <a:lnTo>
                    <a:pt x="492" y="276"/>
                  </a:lnTo>
                  <a:lnTo>
                    <a:pt x="488" y="275"/>
                  </a:lnTo>
                  <a:lnTo>
                    <a:pt x="484" y="274"/>
                  </a:lnTo>
                  <a:lnTo>
                    <a:pt x="480" y="273"/>
                  </a:lnTo>
                  <a:lnTo>
                    <a:pt x="476" y="272"/>
                  </a:lnTo>
                  <a:lnTo>
                    <a:pt x="472" y="270"/>
                  </a:lnTo>
                  <a:lnTo>
                    <a:pt x="468" y="269"/>
                  </a:lnTo>
                  <a:lnTo>
                    <a:pt x="464" y="268"/>
                  </a:lnTo>
                  <a:lnTo>
                    <a:pt x="460" y="267"/>
                  </a:lnTo>
                  <a:lnTo>
                    <a:pt x="456" y="265"/>
                  </a:lnTo>
                  <a:lnTo>
                    <a:pt x="452" y="264"/>
                  </a:lnTo>
                  <a:lnTo>
                    <a:pt x="449" y="263"/>
                  </a:lnTo>
                  <a:lnTo>
                    <a:pt x="464" y="216"/>
                  </a:lnTo>
                  <a:lnTo>
                    <a:pt x="467" y="217"/>
                  </a:lnTo>
                  <a:lnTo>
                    <a:pt x="471" y="219"/>
                  </a:lnTo>
                  <a:lnTo>
                    <a:pt x="475" y="220"/>
                  </a:lnTo>
                  <a:lnTo>
                    <a:pt x="479" y="221"/>
                  </a:lnTo>
                  <a:lnTo>
                    <a:pt x="483" y="222"/>
                  </a:lnTo>
                  <a:lnTo>
                    <a:pt x="487" y="223"/>
                  </a:lnTo>
                  <a:lnTo>
                    <a:pt x="490" y="225"/>
                  </a:lnTo>
                  <a:lnTo>
                    <a:pt x="494" y="226"/>
                  </a:lnTo>
                  <a:lnTo>
                    <a:pt x="498" y="227"/>
                  </a:lnTo>
                  <a:lnTo>
                    <a:pt x="502" y="228"/>
                  </a:lnTo>
                  <a:lnTo>
                    <a:pt x="506" y="229"/>
                  </a:lnTo>
                  <a:lnTo>
                    <a:pt x="510" y="230"/>
                  </a:lnTo>
                  <a:lnTo>
                    <a:pt x="510" y="231"/>
                  </a:lnTo>
                  <a:lnTo>
                    <a:pt x="510" y="231"/>
                  </a:lnTo>
                  <a:close/>
                  <a:moveTo>
                    <a:pt x="418" y="201"/>
                  </a:moveTo>
                  <a:lnTo>
                    <a:pt x="402" y="247"/>
                  </a:lnTo>
                  <a:lnTo>
                    <a:pt x="401" y="247"/>
                  </a:lnTo>
                  <a:lnTo>
                    <a:pt x="397" y="246"/>
                  </a:lnTo>
                  <a:lnTo>
                    <a:pt x="393" y="245"/>
                  </a:lnTo>
                  <a:lnTo>
                    <a:pt x="390" y="243"/>
                  </a:lnTo>
                  <a:lnTo>
                    <a:pt x="386" y="242"/>
                  </a:lnTo>
                  <a:lnTo>
                    <a:pt x="382" y="240"/>
                  </a:lnTo>
                  <a:lnTo>
                    <a:pt x="378" y="239"/>
                  </a:lnTo>
                  <a:lnTo>
                    <a:pt x="374" y="237"/>
                  </a:lnTo>
                  <a:lnTo>
                    <a:pt x="370" y="236"/>
                  </a:lnTo>
                  <a:lnTo>
                    <a:pt x="366" y="234"/>
                  </a:lnTo>
                  <a:lnTo>
                    <a:pt x="362" y="233"/>
                  </a:lnTo>
                  <a:lnTo>
                    <a:pt x="358" y="232"/>
                  </a:lnTo>
                  <a:lnTo>
                    <a:pt x="355" y="231"/>
                  </a:lnTo>
                  <a:lnTo>
                    <a:pt x="372" y="184"/>
                  </a:lnTo>
                  <a:lnTo>
                    <a:pt x="376" y="186"/>
                  </a:lnTo>
                  <a:lnTo>
                    <a:pt x="380" y="187"/>
                  </a:lnTo>
                  <a:lnTo>
                    <a:pt x="384" y="189"/>
                  </a:lnTo>
                  <a:lnTo>
                    <a:pt x="387" y="190"/>
                  </a:lnTo>
                  <a:lnTo>
                    <a:pt x="391" y="191"/>
                  </a:lnTo>
                  <a:lnTo>
                    <a:pt x="395" y="193"/>
                  </a:lnTo>
                  <a:lnTo>
                    <a:pt x="398" y="194"/>
                  </a:lnTo>
                  <a:lnTo>
                    <a:pt x="402" y="196"/>
                  </a:lnTo>
                  <a:lnTo>
                    <a:pt x="406" y="197"/>
                  </a:lnTo>
                  <a:lnTo>
                    <a:pt x="410" y="198"/>
                  </a:lnTo>
                  <a:lnTo>
                    <a:pt x="414" y="200"/>
                  </a:lnTo>
                  <a:lnTo>
                    <a:pt x="418" y="201"/>
                  </a:lnTo>
                  <a:lnTo>
                    <a:pt x="418" y="201"/>
                  </a:lnTo>
                  <a:lnTo>
                    <a:pt x="418" y="201"/>
                  </a:lnTo>
                  <a:close/>
                  <a:moveTo>
                    <a:pt x="327" y="167"/>
                  </a:moveTo>
                  <a:lnTo>
                    <a:pt x="308" y="212"/>
                  </a:lnTo>
                  <a:lnTo>
                    <a:pt x="308" y="212"/>
                  </a:lnTo>
                  <a:lnTo>
                    <a:pt x="304" y="210"/>
                  </a:lnTo>
                  <a:lnTo>
                    <a:pt x="301" y="209"/>
                  </a:lnTo>
                  <a:lnTo>
                    <a:pt x="297" y="207"/>
                  </a:lnTo>
                  <a:lnTo>
                    <a:pt x="293" y="205"/>
                  </a:lnTo>
                  <a:lnTo>
                    <a:pt x="289" y="204"/>
                  </a:lnTo>
                  <a:lnTo>
                    <a:pt x="286" y="203"/>
                  </a:lnTo>
                  <a:lnTo>
                    <a:pt x="282" y="201"/>
                  </a:lnTo>
                  <a:lnTo>
                    <a:pt x="278" y="199"/>
                  </a:lnTo>
                  <a:lnTo>
                    <a:pt x="274" y="198"/>
                  </a:lnTo>
                  <a:lnTo>
                    <a:pt x="270" y="196"/>
                  </a:lnTo>
                  <a:lnTo>
                    <a:pt x="266" y="194"/>
                  </a:lnTo>
                  <a:lnTo>
                    <a:pt x="262" y="193"/>
                  </a:lnTo>
                  <a:lnTo>
                    <a:pt x="262" y="193"/>
                  </a:lnTo>
                  <a:lnTo>
                    <a:pt x="283" y="147"/>
                  </a:lnTo>
                  <a:lnTo>
                    <a:pt x="283" y="147"/>
                  </a:lnTo>
                  <a:lnTo>
                    <a:pt x="286" y="149"/>
                  </a:lnTo>
                  <a:lnTo>
                    <a:pt x="290" y="151"/>
                  </a:lnTo>
                  <a:lnTo>
                    <a:pt x="293" y="152"/>
                  </a:lnTo>
                  <a:lnTo>
                    <a:pt x="297" y="154"/>
                  </a:lnTo>
                  <a:lnTo>
                    <a:pt x="301" y="156"/>
                  </a:lnTo>
                  <a:lnTo>
                    <a:pt x="305" y="157"/>
                  </a:lnTo>
                  <a:lnTo>
                    <a:pt x="309" y="159"/>
                  </a:lnTo>
                  <a:lnTo>
                    <a:pt x="312" y="160"/>
                  </a:lnTo>
                  <a:lnTo>
                    <a:pt x="316" y="162"/>
                  </a:lnTo>
                  <a:lnTo>
                    <a:pt x="320" y="164"/>
                  </a:lnTo>
                  <a:lnTo>
                    <a:pt x="324" y="165"/>
                  </a:lnTo>
                  <a:lnTo>
                    <a:pt x="327" y="167"/>
                  </a:lnTo>
                  <a:lnTo>
                    <a:pt x="327" y="167"/>
                  </a:lnTo>
                  <a:lnTo>
                    <a:pt x="327" y="167"/>
                  </a:lnTo>
                  <a:close/>
                  <a:moveTo>
                    <a:pt x="238" y="127"/>
                  </a:moveTo>
                  <a:lnTo>
                    <a:pt x="217" y="172"/>
                  </a:lnTo>
                  <a:lnTo>
                    <a:pt x="214" y="170"/>
                  </a:lnTo>
                  <a:lnTo>
                    <a:pt x="210" y="168"/>
                  </a:lnTo>
                  <a:lnTo>
                    <a:pt x="206" y="166"/>
                  </a:lnTo>
                  <a:lnTo>
                    <a:pt x="202" y="165"/>
                  </a:lnTo>
                  <a:lnTo>
                    <a:pt x="199" y="163"/>
                  </a:lnTo>
                  <a:lnTo>
                    <a:pt x="195" y="161"/>
                  </a:lnTo>
                  <a:lnTo>
                    <a:pt x="192" y="159"/>
                  </a:lnTo>
                  <a:lnTo>
                    <a:pt x="188" y="157"/>
                  </a:lnTo>
                  <a:lnTo>
                    <a:pt x="184" y="155"/>
                  </a:lnTo>
                  <a:lnTo>
                    <a:pt x="180" y="153"/>
                  </a:lnTo>
                  <a:lnTo>
                    <a:pt x="176" y="151"/>
                  </a:lnTo>
                  <a:lnTo>
                    <a:pt x="173" y="150"/>
                  </a:lnTo>
                  <a:lnTo>
                    <a:pt x="172" y="149"/>
                  </a:lnTo>
                  <a:lnTo>
                    <a:pt x="195" y="106"/>
                  </a:lnTo>
                  <a:lnTo>
                    <a:pt x="195" y="106"/>
                  </a:lnTo>
                  <a:lnTo>
                    <a:pt x="199" y="108"/>
                  </a:lnTo>
                  <a:lnTo>
                    <a:pt x="202" y="110"/>
                  </a:lnTo>
                  <a:lnTo>
                    <a:pt x="206" y="112"/>
                  </a:lnTo>
                  <a:lnTo>
                    <a:pt x="210" y="113"/>
                  </a:lnTo>
                  <a:lnTo>
                    <a:pt x="213" y="115"/>
                  </a:lnTo>
                  <a:lnTo>
                    <a:pt x="217" y="117"/>
                  </a:lnTo>
                  <a:lnTo>
                    <a:pt x="221" y="118"/>
                  </a:lnTo>
                  <a:lnTo>
                    <a:pt x="224" y="120"/>
                  </a:lnTo>
                  <a:lnTo>
                    <a:pt x="228" y="122"/>
                  </a:lnTo>
                  <a:lnTo>
                    <a:pt x="231" y="124"/>
                  </a:lnTo>
                  <a:lnTo>
                    <a:pt x="235" y="126"/>
                  </a:lnTo>
                  <a:lnTo>
                    <a:pt x="238" y="127"/>
                  </a:lnTo>
                  <a:lnTo>
                    <a:pt x="238" y="127"/>
                  </a:lnTo>
                  <a:close/>
                  <a:moveTo>
                    <a:pt x="152" y="83"/>
                  </a:moveTo>
                  <a:lnTo>
                    <a:pt x="128" y="126"/>
                  </a:lnTo>
                  <a:lnTo>
                    <a:pt x="125" y="124"/>
                  </a:lnTo>
                  <a:lnTo>
                    <a:pt x="122" y="122"/>
                  </a:lnTo>
                  <a:lnTo>
                    <a:pt x="118" y="120"/>
                  </a:lnTo>
                  <a:lnTo>
                    <a:pt x="114" y="118"/>
                  </a:lnTo>
                  <a:lnTo>
                    <a:pt x="110" y="116"/>
                  </a:lnTo>
                  <a:lnTo>
                    <a:pt x="107" y="115"/>
                  </a:lnTo>
                  <a:lnTo>
                    <a:pt x="103" y="113"/>
                  </a:lnTo>
                  <a:lnTo>
                    <a:pt x="99" y="110"/>
                  </a:lnTo>
                  <a:lnTo>
                    <a:pt x="96" y="108"/>
                  </a:lnTo>
                  <a:lnTo>
                    <a:pt x="93" y="106"/>
                  </a:lnTo>
                  <a:lnTo>
                    <a:pt x="89" y="104"/>
                  </a:lnTo>
                  <a:lnTo>
                    <a:pt x="85" y="102"/>
                  </a:lnTo>
                  <a:lnTo>
                    <a:pt x="85" y="102"/>
                  </a:lnTo>
                  <a:lnTo>
                    <a:pt x="110" y="59"/>
                  </a:lnTo>
                  <a:lnTo>
                    <a:pt x="110" y="59"/>
                  </a:lnTo>
                  <a:lnTo>
                    <a:pt x="113" y="61"/>
                  </a:lnTo>
                  <a:lnTo>
                    <a:pt x="117" y="63"/>
                  </a:lnTo>
                  <a:lnTo>
                    <a:pt x="121" y="66"/>
                  </a:lnTo>
                  <a:lnTo>
                    <a:pt x="124" y="68"/>
                  </a:lnTo>
                  <a:lnTo>
                    <a:pt x="127" y="70"/>
                  </a:lnTo>
                  <a:lnTo>
                    <a:pt x="131" y="72"/>
                  </a:lnTo>
                  <a:lnTo>
                    <a:pt x="134" y="74"/>
                  </a:lnTo>
                  <a:lnTo>
                    <a:pt x="138" y="76"/>
                  </a:lnTo>
                  <a:lnTo>
                    <a:pt x="142" y="78"/>
                  </a:lnTo>
                  <a:lnTo>
                    <a:pt x="145" y="80"/>
                  </a:lnTo>
                  <a:lnTo>
                    <a:pt x="149" y="82"/>
                  </a:lnTo>
                  <a:lnTo>
                    <a:pt x="152" y="83"/>
                  </a:lnTo>
                  <a:lnTo>
                    <a:pt x="152" y="8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Inter" panose="02000503000000020004" charset="0"/>
              </a:endParaRPr>
            </a:p>
          </p:txBody>
        </p:sp>
        <p:sp>
          <p:nvSpPr>
            <p:cNvPr id="133" name="Freeform 146"/>
            <p:cNvSpPr>
              <a:spLocks noEditPoints="1"/>
            </p:cNvSpPr>
            <p:nvPr/>
          </p:nvSpPr>
          <p:spPr bwMode="auto">
            <a:xfrm>
              <a:off x="10816" y="3706"/>
              <a:ext cx="1598" cy="2592"/>
            </a:xfrm>
            <a:custGeom>
              <a:avLst/>
              <a:gdLst>
                <a:gd name="T0" fmla="*/ 968 w 1012"/>
                <a:gd name="T1" fmla="*/ 12 h 1641"/>
                <a:gd name="T2" fmla="*/ 999 w 1012"/>
                <a:gd name="T3" fmla="*/ 51 h 1641"/>
                <a:gd name="T4" fmla="*/ 970 w 1012"/>
                <a:gd name="T5" fmla="*/ 68 h 1641"/>
                <a:gd name="T6" fmla="*/ 197 w 1012"/>
                <a:gd name="T7" fmla="*/ 1518 h 1641"/>
                <a:gd name="T8" fmla="*/ 75 w 1012"/>
                <a:gd name="T9" fmla="*/ 1511 h 1641"/>
                <a:gd name="T10" fmla="*/ 78 w 1012"/>
                <a:gd name="T11" fmla="*/ 1465 h 1641"/>
                <a:gd name="T12" fmla="*/ 126 w 1012"/>
                <a:gd name="T13" fmla="*/ 1491 h 1641"/>
                <a:gd name="T14" fmla="*/ 131 w 1012"/>
                <a:gd name="T15" fmla="*/ 1418 h 1641"/>
                <a:gd name="T16" fmla="*/ 85 w 1012"/>
                <a:gd name="T17" fmla="*/ 1382 h 1641"/>
                <a:gd name="T18" fmla="*/ 134 w 1012"/>
                <a:gd name="T19" fmla="*/ 1380 h 1641"/>
                <a:gd name="T20" fmla="*/ 131 w 1012"/>
                <a:gd name="T21" fmla="*/ 1418 h 1641"/>
                <a:gd name="T22" fmla="*/ 97 w 1012"/>
                <a:gd name="T23" fmla="*/ 1293 h 1641"/>
                <a:gd name="T24" fmla="*/ 149 w 1012"/>
                <a:gd name="T25" fmla="*/ 1279 h 1641"/>
                <a:gd name="T26" fmla="*/ 142 w 1012"/>
                <a:gd name="T27" fmla="*/ 1322 h 1641"/>
                <a:gd name="T28" fmla="*/ 115 w 1012"/>
                <a:gd name="T29" fmla="*/ 1198 h 1641"/>
                <a:gd name="T30" fmla="*/ 169 w 1012"/>
                <a:gd name="T31" fmla="*/ 1179 h 1641"/>
                <a:gd name="T32" fmla="*/ 162 w 1012"/>
                <a:gd name="T33" fmla="*/ 1215 h 1641"/>
                <a:gd name="T34" fmla="*/ 133 w 1012"/>
                <a:gd name="T35" fmla="*/ 1118 h 1641"/>
                <a:gd name="T36" fmla="*/ 145 w 1012"/>
                <a:gd name="T37" fmla="*/ 1075 h 1641"/>
                <a:gd name="T38" fmla="*/ 187 w 1012"/>
                <a:gd name="T39" fmla="*/ 1110 h 1641"/>
                <a:gd name="T40" fmla="*/ 208 w 1012"/>
                <a:gd name="T41" fmla="*/ 1039 h 1641"/>
                <a:gd name="T42" fmla="*/ 172 w 1012"/>
                <a:gd name="T43" fmla="*/ 990 h 1641"/>
                <a:gd name="T44" fmla="*/ 217 w 1012"/>
                <a:gd name="T45" fmla="*/ 1013 h 1641"/>
                <a:gd name="T46" fmla="*/ 240 w 1012"/>
                <a:gd name="T47" fmla="*/ 947 h 1641"/>
                <a:gd name="T48" fmla="*/ 206 w 1012"/>
                <a:gd name="T49" fmla="*/ 900 h 1641"/>
                <a:gd name="T50" fmla="*/ 254 w 1012"/>
                <a:gd name="T51" fmla="*/ 911 h 1641"/>
                <a:gd name="T52" fmla="*/ 240 w 1012"/>
                <a:gd name="T53" fmla="*/ 947 h 1641"/>
                <a:gd name="T54" fmla="*/ 241 w 1012"/>
                <a:gd name="T55" fmla="*/ 818 h 1641"/>
                <a:gd name="T56" fmla="*/ 295 w 1012"/>
                <a:gd name="T57" fmla="*/ 819 h 1641"/>
                <a:gd name="T58" fmla="*/ 277 w 1012"/>
                <a:gd name="T59" fmla="*/ 858 h 1641"/>
                <a:gd name="T60" fmla="*/ 283 w 1012"/>
                <a:gd name="T61" fmla="*/ 732 h 1641"/>
                <a:gd name="T62" fmla="*/ 342 w 1012"/>
                <a:gd name="T63" fmla="*/ 728 h 1641"/>
                <a:gd name="T64" fmla="*/ 324 w 1012"/>
                <a:gd name="T65" fmla="*/ 761 h 1641"/>
                <a:gd name="T66" fmla="*/ 327 w 1012"/>
                <a:gd name="T67" fmla="*/ 655 h 1641"/>
                <a:gd name="T68" fmla="*/ 349 w 1012"/>
                <a:gd name="T69" fmla="*/ 618 h 1641"/>
                <a:gd name="T70" fmla="*/ 372 w 1012"/>
                <a:gd name="T71" fmla="*/ 673 h 1641"/>
                <a:gd name="T72" fmla="*/ 377 w 1012"/>
                <a:gd name="T73" fmla="*/ 574 h 1641"/>
                <a:gd name="T74" fmla="*/ 402 w 1012"/>
                <a:gd name="T75" fmla="*/ 537 h 1641"/>
                <a:gd name="T76" fmla="*/ 430 w 1012"/>
                <a:gd name="T77" fmla="*/ 582 h 1641"/>
                <a:gd name="T78" fmla="*/ 472 w 1012"/>
                <a:gd name="T79" fmla="*/ 523 h 1641"/>
                <a:gd name="T80" fmla="*/ 455 w 1012"/>
                <a:gd name="T81" fmla="*/ 465 h 1641"/>
                <a:gd name="T82" fmla="*/ 490 w 1012"/>
                <a:gd name="T83" fmla="*/ 501 h 1641"/>
                <a:gd name="T84" fmla="*/ 532 w 1012"/>
                <a:gd name="T85" fmla="*/ 447 h 1641"/>
                <a:gd name="T86" fmla="*/ 516 w 1012"/>
                <a:gd name="T87" fmla="*/ 391 h 1641"/>
                <a:gd name="T88" fmla="*/ 558 w 1012"/>
                <a:gd name="T89" fmla="*/ 417 h 1641"/>
                <a:gd name="T90" fmla="*/ 532 w 1012"/>
                <a:gd name="T91" fmla="*/ 447 h 1641"/>
                <a:gd name="T92" fmla="*/ 575 w 1012"/>
                <a:gd name="T93" fmla="*/ 325 h 1641"/>
                <a:gd name="T94" fmla="*/ 626 w 1012"/>
                <a:gd name="T95" fmla="*/ 343 h 1641"/>
                <a:gd name="T96" fmla="*/ 596 w 1012"/>
                <a:gd name="T97" fmla="*/ 375 h 1641"/>
                <a:gd name="T98" fmla="*/ 644 w 1012"/>
                <a:gd name="T99" fmla="*/ 257 h 1641"/>
                <a:gd name="T100" fmla="*/ 699 w 1012"/>
                <a:gd name="T101" fmla="*/ 272 h 1641"/>
                <a:gd name="T102" fmla="*/ 672 w 1012"/>
                <a:gd name="T103" fmla="*/ 297 h 1641"/>
                <a:gd name="T104" fmla="*/ 705 w 1012"/>
                <a:gd name="T105" fmla="*/ 201 h 1641"/>
                <a:gd name="T106" fmla="*/ 739 w 1012"/>
                <a:gd name="T107" fmla="*/ 172 h 1641"/>
                <a:gd name="T108" fmla="*/ 754 w 1012"/>
                <a:gd name="T109" fmla="*/ 224 h 1641"/>
                <a:gd name="T110" fmla="*/ 811 w 1012"/>
                <a:gd name="T111" fmla="*/ 178 h 1641"/>
                <a:gd name="T112" fmla="*/ 810 w 1012"/>
                <a:gd name="T113" fmla="*/ 117 h 1641"/>
                <a:gd name="T114" fmla="*/ 834 w 1012"/>
                <a:gd name="T115" fmla="*/ 161 h 1641"/>
                <a:gd name="T116" fmla="*/ 889 w 1012"/>
                <a:gd name="T117" fmla="*/ 121 h 1641"/>
                <a:gd name="T118" fmla="*/ 891 w 1012"/>
                <a:gd name="T119" fmla="*/ 60 h 1641"/>
                <a:gd name="T120" fmla="*/ 912 w 1012"/>
                <a:gd name="T121" fmla="*/ 106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2" h="1641">
                  <a:moveTo>
                    <a:pt x="970" y="68"/>
                  </a:moveTo>
                  <a:lnTo>
                    <a:pt x="945" y="26"/>
                  </a:lnTo>
                  <a:lnTo>
                    <a:pt x="948" y="23"/>
                  </a:lnTo>
                  <a:lnTo>
                    <a:pt x="955" y="20"/>
                  </a:lnTo>
                  <a:lnTo>
                    <a:pt x="961" y="16"/>
                  </a:lnTo>
                  <a:lnTo>
                    <a:pt x="968" y="12"/>
                  </a:lnTo>
                  <a:lnTo>
                    <a:pt x="974" y="8"/>
                  </a:lnTo>
                  <a:lnTo>
                    <a:pt x="981" y="4"/>
                  </a:lnTo>
                  <a:lnTo>
                    <a:pt x="988" y="0"/>
                  </a:lnTo>
                  <a:lnTo>
                    <a:pt x="1012" y="43"/>
                  </a:lnTo>
                  <a:lnTo>
                    <a:pt x="1006" y="47"/>
                  </a:lnTo>
                  <a:lnTo>
                    <a:pt x="999" y="51"/>
                  </a:lnTo>
                  <a:lnTo>
                    <a:pt x="993" y="54"/>
                  </a:lnTo>
                  <a:lnTo>
                    <a:pt x="987" y="58"/>
                  </a:lnTo>
                  <a:lnTo>
                    <a:pt x="980" y="62"/>
                  </a:lnTo>
                  <a:lnTo>
                    <a:pt x="974" y="66"/>
                  </a:lnTo>
                  <a:lnTo>
                    <a:pt x="970" y="68"/>
                  </a:lnTo>
                  <a:lnTo>
                    <a:pt x="970" y="68"/>
                  </a:lnTo>
                  <a:close/>
                  <a:moveTo>
                    <a:pt x="99" y="1641"/>
                  </a:moveTo>
                  <a:lnTo>
                    <a:pt x="0" y="1592"/>
                  </a:lnTo>
                  <a:lnTo>
                    <a:pt x="0" y="1518"/>
                  </a:lnTo>
                  <a:lnTo>
                    <a:pt x="91" y="1563"/>
                  </a:lnTo>
                  <a:lnTo>
                    <a:pt x="107" y="1563"/>
                  </a:lnTo>
                  <a:lnTo>
                    <a:pt x="197" y="1518"/>
                  </a:lnTo>
                  <a:lnTo>
                    <a:pt x="197" y="1592"/>
                  </a:lnTo>
                  <a:lnTo>
                    <a:pt x="99" y="1641"/>
                  </a:lnTo>
                  <a:lnTo>
                    <a:pt x="99" y="1641"/>
                  </a:lnTo>
                  <a:close/>
                  <a:moveTo>
                    <a:pt x="125" y="1515"/>
                  </a:moveTo>
                  <a:lnTo>
                    <a:pt x="75" y="1513"/>
                  </a:lnTo>
                  <a:lnTo>
                    <a:pt x="75" y="1511"/>
                  </a:lnTo>
                  <a:lnTo>
                    <a:pt x="76" y="1503"/>
                  </a:lnTo>
                  <a:lnTo>
                    <a:pt x="76" y="1495"/>
                  </a:lnTo>
                  <a:lnTo>
                    <a:pt x="77" y="1488"/>
                  </a:lnTo>
                  <a:lnTo>
                    <a:pt x="77" y="1480"/>
                  </a:lnTo>
                  <a:lnTo>
                    <a:pt x="77" y="1473"/>
                  </a:lnTo>
                  <a:lnTo>
                    <a:pt x="78" y="1465"/>
                  </a:lnTo>
                  <a:lnTo>
                    <a:pt x="78" y="1463"/>
                  </a:lnTo>
                  <a:lnTo>
                    <a:pt x="127" y="1466"/>
                  </a:lnTo>
                  <a:lnTo>
                    <a:pt x="127" y="1468"/>
                  </a:lnTo>
                  <a:lnTo>
                    <a:pt x="127" y="1476"/>
                  </a:lnTo>
                  <a:lnTo>
                    <a:pt x="126" y="1483"/>
                  </a:lnTo>
                  <a:lnTo>
                    <a:pt x="126" y="1491"/>
                  </a:lnTo>
                  <a:lnTo>
                    <a:pt x="126" y="1498"/>
                  </a:lnTo>
                  <a:lnTo>
                    <a:pt x="125" y="1505"/>
                  </a:lnTo>
                  <a:lnTo>
                    <a:pt x="125" y="1513"/>
                  </a:lnTo>
                  <a:lnTo>
                    <a:pt x="125" y="1515"/>
                  </a:lnTo>
                  <a:lnTo>
                    <a:pt x="125" y="1515"/>
                  </a:lnTo>
                  <a:close/>
                  <a:moveTo>
                    <a:pt x="131" y="1418"/>
                  </a:moveTo>
                  <a:lnTo>
                    <a:pt x="82" y="1413"/>
                  </a:lnTo>
                  <a:lnTo>
                    <a:pt x="82" y="1412"/>
                  </a:lnTo>
                  <a:lnTo>
                    <a:pt x="83" y="1405"/>
                  </a:lnTo>
                  <a:lnTo>
                    <a:pt x="83" y="1398"/>
                  </a:lnTo>
                  <a:lnTo>
                    <a:pt x="84" y="1390"/>
                  </a:lnTo>
                  <a:lnTo>
                    <a:pt x="85" y="1382"/>
                  </a:lnTo>
                  <a:lnTo>
                    <a:pt x="86" y="1375"/>
                  </a:lnTo>
                  <a:lnTo>
                    <a:pt x="87" y="1368"/>
                  </a:lnTo>
                  <a:lnTo>
                    <a:pt x="87" y="1364"/>
                  </a:lnTo>
                  <a:lnTo>
                    <a:pt x="136" y="1370"/>
                  </a:lnTo>
                  <a:lnTo>
                    <a:pt x="135" y="1373"/>
                  </a:lnTo>
                  <a:lnTo>
                    <a:pt x="134" y="1380"/>
                  </a:lnTo>
                  <a:lnTo>
                    <a:pt x="134" y="1388"/>
                  </a:lnTo>
                  <a:lnTo>
                    <a:pt x="133" y="1395"/>
                  </a:lnTo>
                  <a:lnTo>
                    <a:pt x="132" y="1403"/>
                  </a:lnTo>
                  <a:lnTo>
                    <a:pt x="131" y="1410"/>
                  </a:lnTo>
                  <a:lnTo>
                    <a:pt x="131" y="1417"/>
                  </a:lnTo>
                  <a:lnTo>
                    <a:pt x="131" y="1418"/>
                  </a:lnTo>
                  <a:lnTo>
                    <a:pt x="131" y="1418"/>
                  </a:lnTo>
                  <a:close/>
                  <a:moveTo>
                    <a:pt x="142" y="1322"/>
                  </a:moveTo>
                  <a:lnTo>
                    <a:pt x="94" y="1315"/>
                  </a:lnTo>
                  <a:lnTo>
                    <a:pt x="95" y="1308"/>
                  </a:lnTo>
                  <a:lnTo>
                    <a:pt x="96" y="1301"/>
                  </a:lnTo>
                  <a:lnTo>
                    <a:pt x="97" y="1293"/>
                  </a:lnTo>
                  <a:lnTo>
                    <a:pt x="98" y="1286"/>
                  </a:lnTo>
                  <a:lnTo>
                    <a:pt x="99" y="1278"/>
                  </a:lnTo>
                  <a:lnTo>
                    <a:pt x="100" y="1271"/>
                  </a:lnTo>
                  <a:lnTo>
                    <a:pt x="101" y="1265"/>
                  </a:lnTo>
                  <a:lnTo>
                    <a:pt x="150" y="1274"/>
                  </a:lnTo>
                  <a:lnTo>
                    <a:pt x="149" y="1279"/>
                  </a:lnTo>
                  <a:lnTo>
                    <a:pt x="148" y="1287"/>
                  </a:lnTo>
                  <a:lnTo>
                    <a:pt x="147" y="1294"/>
                  </a:lnTo>
                  <a:lnTo>
                    <a:pt x="145" y="1301"/>
                  </a:lnTo>
                  <a:lnTo>
                    <a:pt x="144" y="1308"/>
                  </a:lnTo>
                  <a:lnTo>
                    <a:pt x="143" y="1316"/>
                  </a:lnTo>
                  <a:lnTo>
                    <a:pt x="142" y="1322"/>
                  </a:lnTo>
                  <a:lnTo>
                    <a:pt x="142" y="1322"/>
                  </a:lnTo>
                  <a:close/>
                  <a:moveTo>
                    <a:pt x="159" y="1227"/>
                  </a:moveTo>
                  <a:lnTo>
                    <a:pt x="111" y="1216"/>
                  </a:lnTo>
                  <a:lnTo>
                    <a:pt x="112" y="1212"/>
                  </a:lnTo>
                  <a:lnTo>
                    <a:pt x="113" y="1205"/>
                  </a:lnTo>
                  <a:lnTo>
                    <a:pt x="115" y="1198"/>
                  </a:lnTo>
                  <a:lnTo>
                    <a:pt x="116" y="1190"/>
                  </a:lnTo>
                  <a:lnTo>
                    <a:pt x="118" y="1183"/>
                  </a:lnTo>
                  <a:lnTo>
                    <a:pt x="120" y="1176"/>
                  </a:lnTo>
                  <a:lnTo>
                    <a:pt x="121" y="1169"/>
                  </a:lnTo>
                  <a:lnTo>
                    <a:pt x="121" y="1168"/>
                  </a:lnTo>
                  <a:lnTo>
                    <a:pt x="169" y="1179"/>
                  </a:lnTo>
                  <a:lnTo>
                    <a:pt x="169" y="1179"/>
                  </a:lnTo>
                  <a:lnTo>
                    <a:pt x="167" y="1187"/>
                  </a:lnTo>
                  <a:lnTo>
                    <a:pt x="166" y="1194"/>
                  </a:lnTo>
                  <a:lnTo>
                    <a:pt x="164" y="1201"/>
                  </a:lnTo>
                  <a:lnTo>
                    <a:pt x="163" y="1208"/>
                  </a:lnTo>
                  <a:lnTo>
                    <a:pt x="162" y="1215"/>
                  </a:lnTo>
                  <a:lnTo>
                    <a:pt x="160" y="1222"/>
                  </a:lnTo>
                  <a:lnTo>
                    <a:pt x="159" y="1227"/>
                  </a:lnTo>
                  <a:lnTo>
                    <a:pt x="159" y="1227"/>
                  </a:lnTo>
                  <a:close/>
                  <a:moveTo>
                    <a:pt x="181" y="1132"/>
                  </a:moveTo>
                  <a:lnTo>
                    <a:pt x="133" y="1119"/>
                  </a:lnTo>
                  <a:lnTo>
                    <a:pt x="133" y="1118"/>
                  </a:lnTo>
                  <a:lnTo>
                    <a:pt x="135" y="1110"/>
                  </a:lnTo>
                  <a:lnTo>
                    <a:pt x="137" y="1104"/>
                  </a:lnTo>
                  <a:lnTo>
                    <a:pt x="139" y="1096"/>
                  </a:lnTo>
                  <a:lnTo>
                    <a:pt x="141" y="1089"/>
                  </a:lnTo>
                  <a:lnTo>
                    <a:pt x="143" y="1082"/>
                  </a:lnTo>
                  <a:lnTo>
                    <a:pt x="145" y="1075"/>
                  </a:lnTo>
                  <a:lnTo>
                    <a:pt x="147" y="1071"/>
                  </a:lnTo>
                  <a:lnTo>
                    <a:pt x="194" y="1085"/>
                  </a:lnTo>
                  <a:lnTo>
                    <a:pt x="193" y="1088"/>
                  </a:lnTo>
                  <a:lnTo>
                    <a:pt x="191" y="1095"/>
                  </a:lnTo>
                  <a:lnTo>
                    <a:pt x="189" y="1102"/>
                  </a:lnTo>
                  <a:lnTo>
                    <a:pt x="187" y="1110"/>
                  </a:lnTo>
                  <a:lnTo>
                    <a:pt x="185" y="1116"/>
                  </a:lnTo>
                  <a:lnTo>
                    <a:pt x="183" y="1123"/>
                  </a:lnTo>
                  <a:lnTo>
                    <a:pt x="181" y="1130"/>
                  </a:lnTo>
                  <a:lnTo>
                    <a:pt x="181" y="1132"/>
                  </a:lnTo>
                  <a:lnTo>
                    <a:pt x="181" y="1132"/>
                  </a:lnTo>
                  <a:close/>
                  <a:moveTo>
                    <a:pt x="208" y="1039"/>
                  </a:moveTo>
                  <a:lnTo>
                    <a:pt x="161" y="1023"/>
                  </a:lnTo>
                  <a:lnTo>
                    <a:pt x="163" y="1018"/>
                  </a:lnTo>
                  <a:lnTo>
                    <a:pt x="165" y="1011"/>
                  </a:lnTo>
                  <a:lnTo>
                    <a:pt x="167" y="1004"/>
                  </a:lnTo>
                  <a:lnTo>
                    <a:pt x="170" y="997"/>
                  </a:lnTo>
                  <a:lnTo>
                    <a:pt x="172" y="990"/>
                  </a:lnTo>
                  <a:lnTo>
                    <a:pt x="175" y="983"/>
                  </a:lnTo>
                  <a:lnTo>
                    <a:pt x="177" y="977"/>
                  </a:lnTo>
                  <a:lnTo>
                    <a:pt x="224" y="993"/>
                  </a:lnTo>
                  <a:lnTo>
                    <a:pt x="221" y="999"/>
                  </a:lnTo>
                  <a:lnTo>
                    <a:pt x="219" y="1006"/>
                  </a:lnTo>
                  <a:lnTo>
                    <a:pt x="217" y="1013"/>
                  </a:lnTo>
                  <a:lnTo>
                    <a:pt x="214" y="1020"/>
                  </a:lnTo>
                  <a:lnTo>
                    <a:pt x="212" y="1026"/>
                  </a:lnTo>
                  <a:lnTo>
                    <a:pt x="210" y="1033"/>
                  </a:lnTo>
                  <a:lnTo>
                    <a:pt x="208" y="1039"/>
                  </a:lnTo>
                  <a:lnTo>
                    <a:pt x="208" y="1039"/>
                  </a:lnTo>
                  <a:close/>
                  <a:moveTo>
                    <a:pt x="240" y="947"/>
                  </a:moveTo>
                  <a:lnTo>
                    <a:pt x="194" y="930"/>
                  </a:lnTo>
                  <a:lnTo>
                    <a:pt x="195" y="927"/>
                  </a:lnTo>
                  <a:lnTo>
                    <a:pt x="197" y="920"/>
                  </a:lnTo>
                  <a:lnTo>
                    <a:pt x="200" y="913"/>
                  </a:lnTo>
                  <a:lnTo>
                    <a:pt x="203" y="906"/>
                  </a:lnTo>
                  <a:lnTo>
                    <a:pt x="206" y="900"/>
                  </a:lnTo>
                  <a:lnTo>
                    <a:pt x="209" y="893"/>
                  </a:lnTo>
                  <a:lnTo>
                    <a:pt x="211" y="886"/>
                  </a:lnTo>
                  <a:lnTo>
                    <a:pt x="213" y="883"/>
                  </a:lnTo>
                  <a:lnTo>
                    <a:pt x="258" y="903"/>
                  </a:lnTo>
                  <a:lnTo>
                    <a:pt x="257" y="905"/>
                  </a:lnTo>
                  <a:lnTo>
                    <a:pt x="254" y="911"/>
                  </a:lnTo>
                  <a:lnTo>
                    <a:pt x="252" y="918"/>
                  </a:lnTo>
                  <a:lnTo>
                    <a:pt x="249" y="925"/>
                  </a:lnTo>
                  <a:lnTo>
                    <a:pt x="246" y="932"/>
                  </a:lnTo>
                  <a:lnTo>
                    <a:pt x="244" y="938"/>
                  </a:lnTo>
                  <a:lnTo>
                    <a:pt x="241" y="945"/>
                  </a:lnTo>
                  <a:lnTo>
                    <a:pt x="240" y="947"/>
                  </a:lnTo>
                  <a:lnTo>
                    <a:pt x="240" y="947"/>
                  </a:lnTo>
                  <a:close/>
                  <a:moveTo>
                    <a:pt x="277" y="858"/>
                  </a:moveTo>
                  <a:lnTo>
                    <a:pt x="232" y="838"/>
                  </a:lnTo>
                  <a:lnTo>
                    <a:pt x="235" y="832"/>
                  </a:lnTo>
                  <a:lnTo>
                    <a:pt x="238" y="825"/>
                  </a:lnTo>
                  <a:lnTo>
                    <a:pt x="241" y="818"/>
                  </a:lnTo>
                  <a:lnTo>
                    <a:pt x="244" y="812"/>
                  </a:lnTo>
                  <a:lnTo>
                    <a:pt x="247" y="805"/>
                  </a:lnTo>
                  <a:lnTo>
                    <a:pt x="250" y="798"/>
                  </a:lnTo>
                  <a:lnTo>
                    <a:pt x="253" y="792"/>
                  </a:lnTo>
                  <a:lnTo>
                    <a:pt x="297" y="814"/>
                  </a:lnTo>
                  <a:lnTo>
                    <a:pt x="295" y="819"/>
                  </a:lnTo>
                  <a:lnTo>
                    <a:pt x="292" y="826"/>
                  </a:lnTo>
                  <a:lnTo>
                    <a:pt x="289" y="832"/>
                  </a:lnTo>
                  <a:lnTo>
                    <a:pt x="286" y="839"/>
                  </a:lnTo>
                  <a:lnTo>
                    <a:pt x="283" y="846"/>
                  </a:lnTo>
                  <a:lnTo>
                    <a:pt x="280" y="852"/>
                  </a:lnTo>
                  <a:lnTo>
                    <a:pt x="277" y="858"/>
                  </a:lnTo>
                  <a:lnTo>
                    <a:pt x="277" y="858"/>
                  </a:lnTo>
                  <a:close/>
                  <a:moveTo>
                    <a:pt x="319" y="770"/>
                  </a:moveTo>
                  <a:lnTo>
                    <a:pt x="275" y="748"/>
                  </a:lnTo>
                  <a:lnTo>
                    <a:pt x="277" y="745"/>
                  </a:lnTo>
                  <a:lnTo>
                    <a:pt x="280" y="739"/>
                  </a:lnTo>
                  <a:lnTo>
                    <a:pt x="283" y="732"/>
                  </a:lnTo>
                  <a:lnTo>
                    <a:pt x="287" y="726"/>
                  </a:lnTo>
                  <a:lnTo>
                    <a:pt x="290" y="719"/>
                  </a:lnTo>
                  <a:lnTo>
                    <a:pt x="294" y="713"/>
                  </a:lnTo>
                  <a:lnTo>
                    <a:pt x="297" y="706"/>
                  </a:lnTo>
                  <a:lnTo>
                    <a:pt x="298" y="704"/>
                  </a:lnTo>
                  <a:lnTo>
                    <a:pt x="342" y="728"/>
                  </a:lnTo>
                  <a:lnTo>
                    <a:pt x="340" y="730"/>
                  </a:lnTo>
                  <a:lnTo>
                    <a:pt x="337" y="736"/>
                  </a:lnTo>
                  <a:lnTo>
                    <a:pt x="334" y="742"/>
                  </a:lnTo>
                  <a:lnTo>
                    <a:pt x="330" y="749"/>
                  </a:lnTo>
                  <a:lnTo>
                    <a:pt x="327" y="755"/>
                  </a:lnTo>
                  <a:lnTo>
                    <a:pt x="324" y="761"/>
                  </a:lnTo>
                  <a:lnTo>
                    <a:pt x="320" y="768"/>
                  </a:lnTo>
                  <a:lnTo>
                    <a:pt x="319" y="770"/>
                  </a:lnTo>
                  <a:lnTo>
                    <a:pt x="319" y="770"/>
                  </a:lnTo>
                  <a:close/>
                  <a:moveTo>
                    <a:pt x="365" y="685"/>
                  </a:moveTo>
                  <a:lnTo>
                    <a:pt x="323" y="661"/>
                  </a:lnTo>
                  <a:lnTo>
                    <a:pt x="327" y="655"/>
                  </a:lnTo>
                  <a:lnTo>
                    <a:pt x="330" y="648"/>
                  </a:lnTo>
                  <a:lnTo>
                    <a:pt x="334" y="642"/>
                  </a:lnTo>
                  <a:lnTo>
                    <a:pt x="338" y="636"/>
                  </a:lnTo>
                  <a:lnTo>
                    <a:pt x="342" y="630"/>
                  </a:lnTo>
                  <a:lnTo>
                    <a:pt x="346" y="623"/>
                  </a:lnTo>
                  <a:lnTo>
                    <a:pt x="349" y="618"/>
                  </a:lnTo>
                  <a:lnTo>
                    <a:pt x="391" y="644"/>
                  </a:lnTo>
                  <a:lnTo>
                    <a:pt x="388" y="649"/>
                  </a:lnTo>
                  <a:lnTo>
                    <a:pt x="384" y="655"/>
                  </a:lnTo>
                  <a:lnTo>
                    <a:pt x="380" y="661"/>
                  </a:lnTo>
                  <a:lnTo>
                    <a:pt x="376" y="668"/>
                  </a:lnTo>
                  <a:lnTo>
                    <a:pt x="372" y="673"/>
                  </a:lnTo>
                  <a:lnTo>
                    <a:pt x="369" y="680"/>
                  </a:lnTo>
                  <a:lnTo>
                    <a:pt x="365" y="685"/>
                  </a:lnTo>
                  <a:lnTo>
                    <a:pt x="365" y="685"/>
                  </a:lnTo>
                  <a:close/>
                  <a:moveTo>
                    <a:pt x="417" y="603"/>
                  </a:moveTo>
                  <a:lnTo>
                    <a:pt x="376" y="576"/>
                  </a:lnTo>
                  <a:lnTo>
                    <a:pt x="377" y="574"/>
                  </a:lnTo>
                  <a:lnTo>
                    <a:pt x="381" y="567"/>
                  </a:lnTo>
                  <a:lnTo>
                    <a:pt x="386" y="561"/>
                  </a:lnTo>
                  <a:lnTo>
                    <a:pt x="390" y="555"/>
                  </a:lnTo>
                  <a:lnTo>
                    <a:pt x="394" y="549"/>
                  </a:lnTo>
                  <a:lnTo>
                    <a:pt x="398" y="543"/>
                  </a:lnTo>
                  <a:lnTo>
                    <a:pt x="402" y="537"/>
                  </a:lnTo>
                  <a:lnTo>
                    <a:pt x="404" y="535"/>
                  </a:lnTo>
                  <a:lnTo>
                    <a:pt x="444" y="563"/>
                  </a:lnTo>
                  <a:lnTo>
                    <a:pt x="443" y="565"/>
                  </a:lnTo>
                  <a:lnTo>
                    <a:pt x="438" y="571"/>
                  </a:lnTo>
                  <a:lnTo>
                    <a:pt x="434" y="577"/>
                  </a:lnTo>
                  <a:lnTo>
                    <a:pt x="430" y="582"/>
                  </a:lnTo>
                  <a:lnTo>
                    <a:pt x="427" y="589"/>
                  </a:lnTo>
                  <a:lnTo>
                    <a:pt x="423" y="595"/>
                  </a:lnTo>
                  <a:lnTo>
                    <a:pt x="418" y="601"/>
                  </a:lnTo>
                  <a:lnTo>
                    <a:pt x="417" y="603"/>
                  </a:lnTo>
                  <a:lnTo>
                    <a:pt x="417" y="603"/>
                  </a:lnTo>
                  <a:close/>
                  <a:moveTo>
                    <a:pt x="472" y="523"/>
                  </a:moveTo>
                  <a:lnTo>
                    <a:pt x="433" y="494"/>
                  </a:lnTo>
                  <a:lnTo>
                    <a:pt x="437" y="489"/>
                  </a:lnTo>
                  <a:lnTo>
                    <a:pt x="441" y="483"/>
                  </a:lnTo>
                  <a:lnTo>
                    <a:pt x="446" y="477"/>
                  </a:lnTo>
                  <a:lnTo>
                    <a:pt x="450" y="471"/>
                  </a:lnTo>
                  <a:lnTo>
                    <a:pt x="455" y="465"/>
                  </a:lnTo>
                  <a:lnTo>
                    <a:pt x="460" y="460"/>
                  </a:lnTo>
                  <a:lnTo>
                    <a:pt x="463" y="455"/>
                  </a:lnTo>
                  <a:lnTo>
                    <a:pt x="502" y="485"/>
                  </a:lnTo>
                  <a:lnTo>
                    <a:pt x="498" y="490"/>
                  </a:lnTo>
                  <a:lnTo>
                    <a:pt x="494" y="495"/>
                  </a:lnTo>
                  <a:lnTo>
                    <a:pt x="490" y="501"/>
                  </a:lnTo>
                  <a:lnTo>
                    <a:pt x="485" y="507"/>
                  </a:lnTo>
                  <a:lnTo>
                    <a:pt x="481" y="513"/>
                  </a:lnTo>
                  <a:lnTo>
                    <a:pt x="476" y="518"/>
                  </a:lnTo>
                  <a:lnTo>
                    <a:pt x="472" y="523"/>
                  </a:lnTo>
                  <a:lnTo>
                    <a:pt x="472" y="523"/>
                  </a:lnTo>
                  <a:close/>
                  <a:moveTo>
                    <a:pt x="532" y="447"/>
                  </a:moveTo>
                  <a:lnTo>
                    <a:pt x="494" y="416"/>
                  </a:lnTo>
                  <a:lnTo>
                    <a:pt x="496" y="413"/>
                  </a:lnTo>
                  <a:lnTo>
                    <a:pt x="501" y="408"/>
                  </a:lnTo>
                  <a:lnTo>
                    <a:pt x="506" y="402"/>
                  </a:lnTo>
                  <a:lnTo>
                    <a:pt x="511" y="397"/>
                  </a:lnTo>
                  <a:lnTo>
                    <a:pt x="516" y="391"/>
                  </a:lnTo>
                  <a:lnTo>
                    <a:pt x="521" y="385"/>
                  </a:lnTo>
                  <a:lnTo>
                    <a:pt x="526" y="379"/>
                  </a:lnTo>
                  <a:lnTo>
                    <a:pt x="527" y="378"/>
                  </a:lnTo>
                  <a:lnTo>
                    <a:pt x="564" y="410"/>
                  </a:lnTo>
                  <a:lnTo>
                    <a:pt x="562" y="412"/>
                  </a:lnTo>
                  <a:lnTo>
                    <a:pt x="558" y="417"/>
                  </a:lnTo>
                  <a:lnTo>
                    <a:pt x="553" y="423"/>
                  </a:lnTo>
                  <a:lnTo>
                    <a:pt x="548" y="428"/>
                  </a:lnTo>
                  <a:lnTo>
                    <a:pt x="544" y="434"/>
                  </a:lnTo>
                  <a:lnTo>
                    <a:pt x="539" y="439"/>
                  </a:lnTo>
                  <a:lnTo>
                    <a:pt x="534" y="445"/>
                  </a:lnTo>
                  <a:lnTo>
                    <a:pt x="532" y="447"/>
                  </a:lnTo>
                  <a:lnTo>
                    <a:pt x="532" y="447"/>
                  </a:lnTo>
                  <a:close/>
                  <a:moveTo>
                    <a:pt x="596" y="375"/>
                  </a:moveTo>
                  <a:lnTo>
                    <a:pt x="560" y="341"/>
                  </a:lnTo>
                  <a:lnTo>
                    <a:pt x="565" y="336"/>
                  </a:lnTo>
                  <a:lnTo>
                    <a:pt x="570" y="330"/>
                  </a:lnTo>
                  <a:lnTo>
                    <a:pt x="575" y="325"/>
                  </a:lnTo>
                  <a:lnTo>
                    <a:pt x="581" y="319"/>
                  </a:lnTo>
                  <a:lnTo>
                    <a:pt x="586" y="314"/>
                  </a:lnTo>
                  <a:lnTo>
                    <a:pt x="591" y="309"/>
                  </a:lnTo>
                  <a:lnTo>
                    <a:pt x="594" y="305"/>
                  </a:lnTo>
                  <a:lnTo>
                    <a:pt x="630" y="339"/>
                  </a:lnTo>
                  <a:lnTo>
                    <a:pt x="626" y="343"/>
                  </a:lnTo>
                  <a:lnTo>
                    <a:pt x="621" y="348"/>
                  </a:lnTo>
                  <a:lnTo>
                    <a:pt x="616" y="353"/>
                  </a:lnTo>
                  <a:lnTo>
                    <a:pt x="611" y="359"/>
                  </a:lnTo>
                  <a:lnTo>
                    <a:pt x="606" y="364"/>
                  </a:lnTo>
                  <a:lnTo>
                    <a:pt x="601" y="369"/>
                  </a:lnTo>
                  <a:lnTo>
                    <a:pt x="596" y="375"/>
                  </a:lnTo>
                  <a:lnTo>
                    <a:pt x="596" y="375"/>
                  </a:lnTo>
                  <a:close/>
                  <a:moveTo>
                    <a:pt x="664" y="305"/>
                  </a:moveTo>
                  <a:lnTo>
                    <a:pt x="630" y="270"/>
                  </a:lnTo>
                  <a:lnTo>
                    <a:pt x="633" y="267"/>
                  </a:lnTo>
                  <a:lnTo>
                    <a:pt x="638" y="261"/>
                  </a:lnTo>
                  <a:lnTo>
                    <a:pt x="644" y="257"/>
                  </a:lnTo>
                  <a:lnTo>
                    <a:pt x="649" y="251"/>
                  </a:lnTo>
                  <a:lnTo>
                    <a:pt x="655" y="246"/>
                  </a:lnTo>
                  <a:lnTo>
                    <a:pt x="660" y="241"/>
                  </a:lnTo>
                  <a:lnTo>
                    <a:pt x="665" y="236"/>
                  </a:lnTo>
                  <a:lnTo>
                    <a:pt x="666" y="235"/>
                  </a:lnTo>
                  <a:lnTo>
                    <a:pt x="699" y="272"/>
                  </a:lnTo>
                  <a:lnTo>
                    <a:pt x="699" y="272"/>
                  </a:lnTo>
                  <a:lnTo>
                    <a:pt x="693" y="277"/>
                  </a:lnTo>
                  <a:lnTo>
                    <a:pt x="688" y="282"/>
                  </a:lnTo>
                  <a:lnTo>
                    <a:pt x="683" y="287"/>
                  </a:lnTo>
                  <a:lnTo>
                    <a:pt x="678" y="292"/>
                  </a:lnTo>
                  <a:lnTo>
                    <a:pt x="672" y="297"/>
                  </a:lnTo>
                  <a:lnTo>
                    <a:pt x="667" y="302"/>
                  </a:lnTo>
                  <a:lnTo>
                    <a:pt x="664" y="305"/>
                  </a:lnTo>
                  <a:lnTo>
                    <a:pt x="664" y="305"/>
                  </a:lnTo>
                  <a:close/>
                  <a:moveTo>
                    <a:pt x="736" y="239"/>
                  </a:moveTo>
                  <a:lnTo>
                    <a:pt x="703" y="202"/>
                  </a:lnTo>
                  <a:lnTo>
                    <a:pt x="705" y="201"/>
                  </a:lnTo>
                  <a:lnTo>
                    <a:pt x="710" y="197"/>
                  </a:lnTo>
                  <a:lnTo>
                    <a:pt x="716" y="192"/>
                  </a:lnTo>
                  <a:lnTo>
                    <a:pt x="722" y="187"/>
                  </a:lnTo>
                  <a:lnTo>
                    <a:pt x="727" y="182"/>
                  </a:lnTo>
                  <a:lnTo>
                    <a:pt x="733" y="177"/>
                  </a:lnTo>
                  <a:lnTo>
                    <a:pt x="739" y="172"/>
                  </a:lnTo>
                  <a:lnTo>
                    <a:pt x="742" y="170"/>
                  </a:lnTo>
                  <a:lnTo>
                    <a:pt x="773" y="208"/>
                  </a:lnTo>
                  <a:lnTo>
                    <a:pt x="770" y="210"/>
                  </a:lnTo>
                  <a:lnTo>
                    <a:pt x="765" y="215"/>
                  </a:lnTo>
                  <a:lnTo>
                    <a:pt x="759" y="220"/>
                  </a:lnTo>
                  <a:lnTo>
                    <a:pt x="754" y="224"/>
                  </a:lnTo>
                  <a:lnTo>
                    <a:pt x="748" y="229"/>
                  </a:lnTo>
                  <a:lnTo>
                    <a:pt x="742" y="234"/>
                  </a:lnTo>
                  <a:lnTo>
                    <a:pt x="737" y="238"/>
                  </a:lnTo>
                  <a:lnTo>
                    <a:pt x="736" y="239"/>
                  </a:lnTo>
                  <a:lnTo>
                    <a:pt x="736" y="239"/>
                  </a:lnTo>
                  <a:close/>
                  <a:moveTo>
                    <a:pt x="811" y="178"/>
                  </a:moveTo>
                  <a:lnTo>
                    <a:pt x="781" y="139"/>
                  </a:lnTo>
                  <a:lnTo>
                    <a:pt x="786" y="135"/>
                  </a:lnTo>
                  <a:lnTo>
                    <a:pt x="792" y="130"/>
                  </a:lnTo>
                  <a:lnTo>
                    <a:pt x="798" y="126"/>
                  </a:lnTo>
                  <a:lnTo>
                    <a:pt x="804" y="121"/>
                  </a:lnTo>
                  <a:lnTo>
                    <a:pt x="810" y="117"/>
                  </a:lnTo>
                  <a:lnTo>
                    <a:pt x="816" y="112"/>
                  </a:lnTo>
                  <a:lnTo>
                    <a:pt x="821" y="109"/>
                  </a:lnTo>
                  <a:lnTo>
                    <a:pt x="850" y="149"/>
                  </a:lnTo>
                  <a:lnTo>
                    <a:pt x="845" y="152"/>
                  </a:lnTo>
                  <a:lnTo>
                    <a:pt x="839" y="156"/>
                  </a:lnTo>
                  <a:lnTo>
                    <a:pt x="834" y="161"/>
                  </a:lnTo>
                  <a:lnTo>
                    <a:pt x="828" y="165"/>
                  </a:lnTo>
                  <a:lnTo>
                    <a:pt x="822" y="170"/>
                  </a:lnTo>
                  <a:lnTo>
                    <a:pt x="816" y="174"/>
                  </a:lnTo>
                  <a:lnTo>
                    <a:pt x="811" y="178"/>
                  </a:lnTo>
                  <a:lnTo>
                    <a:pt x="811" y="178"/>
                  </a:lnTo>
                  <a:close/>
                  <a:moveTo>
                    <a:pt x="889" y="121"/>
                  </a:moveTo>
                  <a:lnTo>
                    <a:pt x="861" y="80"/>
                  </a:lnTo>
                  <a:lnTo>
                    <a:pt x="865" y="77"/>
                  </a:lnTo>
                  <a:lnTo>
                    <a:pt x="872" y="73"/>
                  </a:lnTo>
                  <a:lnTo>
                    <a:pt x="878" y="69"/>
                  </a:lnTo>
                  <a:lnTo>
                    <a:pt x="884" y="64"/>
                  </a:lnTo>
                  <a:lnTo>
                    <a:pt x="891" y="60"/>
                  </a:lnTo>
                  <a:lnTo>
                    <a:pt x="897" y="56"/>
                  </a:lnTo>
                  <a:lnTo>
                    <a:pt x="902" y="52"/>
                  </a:lnTo>
                  <a:lnTo>
                    <a:pt x="929" y="94"/>
                  </a:lnTo>
                  <a:lnTo>
                    <a:pt x="924" y="97"/>
                  </a:lnTo>
                  <a:lnTo>
                    <a:pt x="918" y="101"/>
                  </a:lnTo>
                  <a:lnTo>
                    <a:pt x="912" y="106"/>
                  </a:lnTo>
                  <a:lnTo>
                    <a:pt x="905" y="110"/>
                  </a:lnTo>
                  <a:lnTo>
                    <a:pt x="899" y="113"/>
                  </a:lnTo>
                  <a:lnTo>
                    <a:pt x="893" y="118"/>
                  </a:lnTo>
                  <a:lnTo>
                    <a:pt x="889" y="121"/>
                  </a:lnTo>
                  <a:lnTo>
                    <a:pt x="889" y="12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Inter" panose="02000503000000020004" charset="0"/>
              </a:endParaRPr>
            </a:p>
          </p:txBody>
        </p:sp>
        <p:sp>
          <p:nvSpPr>
            <p:cNvPr id="134" name="Freeform 147"/>
            <p:cNvSpPr>
              <a:spLocks noEditPoints="1"/>
            </p:cNvSpPr>
            <p:nvPr/>
          </p:nvSpPr>
          <p:spPr bwMode="auto">
            <a:xfrm>
              <a:off x="15141" y="3592"/>
              <a:ext cx="1562" cy="2722"/>
            </a:xfrm>
            <a:custGeom>
              <a:avLst/>
              <a:gdLst>
                <a:gd name="T0" fmla="*/ 6 w 989"/>
                <a:gd name="T1" fmla="*/ 61 h 1723"/>
                <a:gd name="T2" fmla="*/ 131 w 989"/>
                <a:gd name="T3" fmla="*/ 105 h 1723"/>
                <a:gd name="T4" fmla="*/ 117 w 989"/>
                <a:gd name="T5" fmla="*/ 154 h 1723"/>
                <a:gd name="T6" fmla="*/ 84 w 989"/>
                <a:gd name="T7" fmla="*/ 134 h 1723"/>
                <a:gd name="T8" fmla="*/ 219 w 989"/>
                <a:gd name="T9" fmla="*/ 164 h 1723"/>
                <a:gd name="T10" fmla="*/ 191 w 989"/>
                <a:gd name="T11" fmla="*/ 204 h 1723"/>
                <a:gd name="T12" fmla="*/ 244 w 989"/>
                <a:gd name="T13" fmla="*/ 243 h 1723"/>
                <a:gd name="T14" fmla="*/ 310 w 989"/>
                <a:gd name="T15" fmla="*/ 232 h 1723"/>
                <a:gd name="T16" fmla="*/ 256 w 989"/>
                <a:gd name="T17" fmla="*/ 252 h 1723"/>
                <a:gd name="T18" fmla="*/ 362 w 989"/>
                <a:gd name="T19" fmla="*/ 275 h 1723"/>
                <a:gd name="T20" fmla="*/ 351 w 989"/>
                <a:gd name="T21" fmla="*/ 332 h 1723"/>
                <a:gd name="T22" fmla="*/ 320 w 989"/>
                <a:gd name="T23" fmla="*/ 304 h 1723"/>
                <a:gd name="T24" fmla="*/ 449 w 989"/>
                <a:gd name="T25" fmla="*/ 357 h 1723"/>
                <a:gd name="T26" fmla="*/ 415 w 989"/>
                <a:gd name="T27" fmla="*/ 392 h 1723"/>
                <a:gd name="T28" fmla="*/ 460 w 989"/>
                <a:gd name="T29" fmla="*/ 438 h 1723"/>
                <a:gd name="T30" fmla="*/ 521 w 989"/>
                <a:gd name="T31" fmla="*/ 432 h 1723"/>
                <a:gd name="T32" fmla="*/ 475 w 989"/>
                <a:gd name="T33" fmla="*/ 454 h 1723"/>
                <a:gd name="T34" fmla="*/ 562 w 989"/>
                <a:gd name="T35" fmla="*/ 479 h 1723"/>
                <a:gd name="T36" fmla="*/ 593 w 989"/>
                <a:gd name="T37" fmla="*/ 517 h 1723"/>
                <a:gd name="T38" fmla="*/ 536 w 989"/>
                <a:gd name="T39" fmla="*/ 526 h 1723"/>
                <a:gd name="T40" fmla="*/ 625 w 989"/>
                <a:gd name="T41" fmla="*/ 559 h 1723"/>
                <a:gd name="T42" fmla="*/ 654 w 989"/>
                <a:gd name="T43" fmla="*/ 597 h 1723"/>
                <a:gd name="T44" fmla="*/ 590 w 989"/>
                <a:gd name="T45" fmla="*/ 594 h 1723"/>
                <a:gd name="T46" fmla="*/ 689 w 989"/>
                <a:gd name="T47" fmla="*/ 650 h 1723"/>
                <a:gd name="T48" fmla="*/ 664 w 989"/>
                <a:gd name="T49" fmla="*/ 701 h 1723"/>
                <a:gd name="T50" fmla="*/ 641 w 989"/>
                <a:gd name="T51" fmla="*/ 666 h 1723"/>
                <a:gd name="T52" fmla="*/ 751 w 989"/>
                <a:gd name="T53" fmla="*/ 750 h 1723"/>
                <a:gd name="T54" fmla="*/ 708 w 989"/>
                <a:gd name="T55" fmla="*/ 774 h 1723"/>
                <a:gd name="T56" fmla="*/ 740 w 989"/>
                <a:gd name="T57" fmla="*/ 832 h 1723"/>
                <a:gd name="T58" fmla="*/ 803 w 989"/>
                <a:gd name="T59" fmla="*/ 848 h 1723"/>
                <a:gd name="T60" fmla="*/ 746 w 989"/>
                <a:gd name="T61" fmla="*/ 844 h 1723"/>
                <a:gd name="T62" fmla="*/ 831 w 989"/>
                <a:gd name="T63" fmla="*/ 909 h 1723"/>
                <a:gd name="T64" fmla="*/ 801 w 989"/>
                <a:gd name="T65" fmla="*/ 964 h 1723"/>
                <a:gd name="T66" fmla="*/ 783 w 989"/>
                <a:gd name="T67" fmla="*/ 922 h 1723"/>
                <a:gd name="T68" fmla="*/ 873 w 989"/>
                <a:gd name="T69" fmla="*/ 1011 h 1723"/>
                <a:gd name="T70" fmla="*/ 832 w 989"/>
                <a:gd name="T71" fmla="*/ 1042 h 1723"/>
                <a:gd name="T72" fmla="*/ 853 w 989"/>
                <a:gd name="T73" fmla="*/ 1100 h 1723"/>
                <a:gd name="T74" fmla="*/ 911 w 989"/>
                <a:gd name="T75" fmla="*/ 1124 h 1723"/>
                <a:gd name="T76" fmla="*/ 860 w 989"/>
                <a:gd name="T77" fmla="*/ 1124 h 1723"/>
                <a:gd name="T78" fmla="*/ 928 w 989"/>
                <a:gd name="T79" fmla="*/ 1181 h 1723"/>
                <a:gd name="T80" fmla="*/ 939 w 989"/>
                <a:gd name="T81" fmla="*/ 1225 h 1723"/>
                <a:gd name="T82" fmla="*/ 884 w 989"/>
                <a:gd name="T83" fmla="*/ 1208 h 1723"/>
                <a:gd name="T84" fmla="*/ 952 w 989"/>
                <a:gd name="T85" fmla="*/ 1283 h 1723"/>
                <a:gd name="T86" fmla="*/ 912 w 989"/>
                <a:gd name="T87" fmla="*/ 1335 h 1723"/>
                <a:gd name="T88" fmla="*/ 902 w 989"/>
                <a:gd name="T89" fmla="*/ 1288 h 1723"/>
                <a:gd name="T90" fmla="*/ 972 w 989"/>
                <a:gd name="T91" fmla="*/ 1402 h 1723"/>
                <a:gd name="T92" fmla="*/ 926 w 989"/>
                <a:gd name="T93" fmla="*/ 1423 h 1723"/>
                <a:gd name="T94" fmla="*/ 920 w 989"/>
                <a:gd name="T95" fmla="*/ 1383 h 1723"/>
                <a:gd name="T96" fmla="*/ 984 w 989"/>
                <a:gd name="T97" fmla="*/ 1506 h 1723"/>
                <a:gd name="T98" fmla="*/ 934 w 989"/>
                <a:gd name="T99" fmla="*/ 1510 h 1723"/>
                <a:gd name="T100" fmla="*/ 939 w 989"/>
                <a:gd name="T101" fmla="*/ 1576 h 1723"/>
                <a:gd name="T102" fmla="*/ 989 w 989"/>
                <a:gd name="T103" fmla="*/ 1613 h 1723"/>
                <a:gd name="T104" fmla="*/ 939 w 989"/>
                <a:gd name="T105" fmla="*/ 1599 h 1723"/>
                <a:gd name="T106" fmla="*/ 989 w 989"/>
                <a:gd name="T107" fmla="*/ 1674 h 1723"/>
                <a:gd name="T108" fmla="*/ 989 w 989"/>
                <a:gd name="T109" fmla="*/ 1687 h 1723"/>
                <a:gd name="T110" fmla="*/ 989 w 989"/>
                <a:gd name="T111" fmla="*/ 1703 h 1723"/>
                <a:gd name="T112" fmla="*/ 988 w 989"/>
                <a:gd name="T113" fmla="*/ 1718 h 1723"/>
                <a:gd name="T114" fmla="*/ 939 w 989"/>
                <a:gd name="T115" fmla="*/ 1716 h 1723"/>
                <a:gd name="T116" fmla="*/ 939 w 989"/>
                <a:gd name="T117" fmla="*/ 1701 h 1723"/>
                <a:gd name="T118" fmla="*/ 940 w 989"/>
                <a:gd name="T119" fmla="*/ 1686 h 1723"/>
                <a:gd name="T120" fmla="*/ 940 w 989"/>
                <a:gd name="T121" fmla="*/ 1673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89" h="1723">
                  <a:moveTo>
                    <a:pt x="6" y="61"/>
                  </a:moveTo>
                  <a:lnTo>
                    <a:pt x="98" y="0"/>
                  </a:lnTo>
                  <a:lnTo>
                    <a:pt x="162" y="36"/>
                  </a:lnTo>
                  <a:lnTo>
                    <a:pt x="71" y="97"/>
                  </a:lnTo>
                  <a:lnTo>
                    <a:pt x="64" y="207"/>
                  </a:lnTo>
                  <a:lnTo>
                    <a:pt x="0" y="170"/>
                  </a:lnTo>
                  <a:lnTo>
                    <a:pt x="6" y="61"/>
                  </a:lnTo>
                  <a:lnTo>
                    <a:pt x="6" y="61"/>
                  </a:lnTo>
                  <a:close/>
                  <a:moveTo>
                    <a:pt x="84" y="134"/>
                  </a:moveTo>
                  <a:lnTo>
                    <a:pt x="109" y="92"/>
                  </a:lnTo>
                  <a:lnTo>
                    <a:pt x="111" y="93"/>
                  </a:lnTo>
                  <a:lnTo>
                    <a:pt x="118" y="97"/>
                  </a:lnTo>
                  <a:lnTo>
                    <a:pt x="125" y="101"/>
                  </a:lnTo>
                  <a:lnTo>
                    <a:pt x="131" y="105"/>
                  </a:lnTo>
                  <a:lnTo>
                    <a:pt x="137" y="109"/>
                  </a:lnTo>
                  <a:lnTo>
                    <a:pt x="144" y="113"/>
                  </a:lnTo>
                  <a:lnTo>
                    <a:pt x="150" y="117"/>
                  </a:lnTo>
                  <a:lnTo>
                    <a:pt x="152" y="119"/>
                  </a:lnTo>
                  <a:lnTo>
                    <a:pt x="125" y="159"/>
                  </a:lnTo>
                  <a:lnTo>
                    <a:pt x="124" y="159"/>
                  </a:lnTo>
                  <a:lnTo>
                    <a:pt x="117" y="154"/>
                  </a:lnTo>
                  <a:lnTo>
                    <a:pt x="111" y="151"/>
                  </a:lnTo>
                  <a:lnTo>
                    <a:pt x="105" y="147"/>
                  </a:lnTo>
                  <a:lnTo>
                    <a:pt x="99" y="143"/>
                  </a:lnTo>
                  <a:lnTo>
                    <a:pt x="92" y="139"/>
                  </a:lnTo>
                  <a:lnTo>
                    <a:pt x="86" y="135"/>
                  </a:lnTo>
                  <a:lnTo>
                    <a:pt x="84" y="134"/>
                  </a:lnTo>
                  <a:lnTo>
                    <a:pt x="84" y="134"/>
                  </a:lnTo>
                  <a:close/>
                  <a:moveTo>
                    <a:pt x="166" y="186"/>
                  </a:moveTo>
                  <a:lnTo>
                    <a:pt x="194" y="146"/>
                  </a:lnTo>
                  <a:lnTo>
                    <a:pt x="195" y="147"/>
                  </a:lnTo>
                  <a:lnTo>
                    <a:pt x="201" y="151"/>
                  </a:lnTo>
                  <a:lnTo>
                    <a:pt x="207" y="155"/>
                  </a:lnTo>
                  <a:lnTo>
                    <a:pt x="213" y="159"/>
                  </a:lnTo>
                  <a:lnTo>
                    <a:pt x="219" y="164"/>
                  </a:lnTo>
                  <a:lnTo>
                    <a:pt x="226" y="168"/>
                  </a:lnTo>
                  <a:lnTo>
                    <a:pt x="232" y="173"/>
                  </a:lnTo>
                  <a:lnTo>
                    <a:pt x="235" y="175"/>
                  </a:lnTo>
                  <a:lnTo>
                    <a:pt x="205" y="214"/>
                  </a:lnTo>
                  <a:lnTo>
                    <a:pt x="203" y="212"/>
                  </a:lnTo>
                  <a:lnTo>
                    <a:pt x="197" y="209"/>
                  </a:lnTo>
                  <a:lnTo>
                    <a:pt x="191" y="204"/>
                  </a:lnTo>
                  <a:lnTo>
                    <a:pt x="185" y="200"/>
                  </a:lnTo>
                  <a:lnTo>
                    <a:pt x="179" y="196"/>
                  </a:lnTo>
                  <a:lnTo>
                    <a:pt x="173" y="191"/>
                  </a:lnTo>
                  <a:lnTo>
                    <a:pt x="167" y="187"/>
                  </a:lnTo>
                  <a:lnTo>
                    <a:pt x="166" y="186"/>
                  </a:lnTo>
                  <a:lnTo>
                    <a:pt x="166" y="186"/>
                  </a:lnTo>
                  <a:close/>
                  <a:moveTo>
                    <a:pt x="244" y="243"/>
                  </a:moveTo>
                  <a:lnTo>
                    <a:pt x="274" y="204"/>
                  </a:lnTo>
                  <a:lnTo>
                    <a:pt x="280" y="209"/>
                  </a:lnTo>
                  <a:lnTo>
                    <a:pt x="286" y="213"/>
                  </a:lnTo>
                  <a:lnTo>
                    <a:pt x="292" y="218"/>
                  </a:lnTo>
                  <a:lnTo>
                    <a:pt x="298" y="223"/>
                  </a:lnTo>
                  <a:lnTo>
                    <a:pt x="304" y="227"/>
                  </a:lnTo>
                  <a:lnTo>
                    <a:pt x="310" y="232"/>
                  </a:lnTo>
                  <a:lnTo>
                    <a:pt x="313" y="235"/>
                  </a:lnTo>
                  <a:lnTo>
                    <a:pt x="282" y="273"/>
                  </a:lnTo>
                  <a:lnTo>
                    <a:pt x="279" y="271"/>
                  </a:lnTo>
                  <a:lnTo>
                    <a:pt x="273" y="266"/>
                  </a:lnTo>
                  <a:lnTo>
                    <a:pt x="268" y="261"/>
                  </a:lnTo>
                  <a:lnTo>
                    <a:pt x="262" y="257"/>
                  </a:lnTo>
                  <a:lnTo>
                    <a:pt x="256" y="252"/>
                  </a:lnTo>
                  <a:lnTo>
                    <a:pt x="250" y="248"/>
                  </a:lnTo>
                  <a:lnTo>
                    <a:pt x="244" y="243"/>
                  </a:lnTo>
                  <a:lnTo>
                    <a:pt x="244" y="243"/>
                  </a:lnTo>
                  <a:close/>
                  <a:moveTo>
                    <a:pt x="320" y="304"/>
                  </a:moveTo>
                  <a:lnTo>
                    <a:pt x="352" y="267"/>
                  </a:lnTo>
                  <a:lnTo>
                    <a:pt x="356" y="271"/>
                  </a:lnTo>
                  <a:lnTo>
                    <a:pt x="362" y="275"/>
                  </a:lnTo>
                  <a:lnTo>
                    <a:pt x="368" y="280"/>
                  </a:lnTo>
                  <a:lnTo>
                    <a:pt x="373" y="285"/>
                  </a:lnTo>
                  <a:lnTo>
                    <a:pt x="378" y="290"/>
                  </a:lnTo>
                  <a:lnTo>
                    <a:pt x="384" y="296"/>
                  </a:lnTo>
                  <a:lnTo>
                    <a:pt x="389" y="300"/>
                  </a:lnTo>
                  <a:lnTo>
                    <a:pt x="356" y="336"/>
                  </a:lnTo>
                  <a:lnTo>
                    <a:pt x="351" y="332"/>
                  </a:lnTo>
                  <a:lnTo>
                    <a:pt x="346" y="327"/>
                  </a:lnTo>
                  <a:lnTo>
                    <a:pt x="340" y="322"/>
                  </a:lnTo>
                  <a:lnTo>
                    <a:pt x="335" y="317"/>
                  </a:lnTo>
                  <a:lnTo>
                    <a:pt x="330" y="313"/>
                  </a:lnTo>
                  <a:lnTo>
                    <a:pt x="324" y="308"/>
                  </a:lnTo>
                  <a:lnTo>
                    <a:pt x="320" y="304"/>
                  </a:lnTo>
                  <a:lnTo>
                    <a:pt x="320" y="304"/>
                  </a:lnTo>
                  <a:close/>
                  <a:moveTo>
                    <a:pt x="392" y="369"/>
                  </a:moveTo>
                  <a:lnTo>
                    <a:pt x="426" y="334"/>
                  </a:lnTo>
                  <a:lnTo>
                    <a:pt x="428" y="336"/>
                  </a:lnTo>
                  <a:lnTo>
                    <a:pt x="434" y="341"/>
                  </a:lnTo>
                  <a:lnTo>
                    <a:pt x="439" y="346"/>
                  </a:lnTo>
                  <a:lnTo>
                    <a:pt x="444" y="352"/>
                  </a:lnTo>
                  <a:lnTo>
                    <a:pt x="449" y="357"/>
                  </a:lnTo>
                  <a:lnTo>
                    <a:pt x="455" y="362"/>
                  </a:lnTo>
                  <a:lnTo>
                    <a:pt x="460" y="367"/>
                  </a:lnTo>
                  <a:lnTo>
                    <a:pt x="462" y="369"/>
                  </a:lnTo>
                  <a:lnTo>
                    <a:pt x="426" y="403"/>
                  </a:lnTo>
                  <a:lnTo>
                    <a:pt x="425" y="402"/>
                  </a:lnTo>
                  <a:lnTo>
                    <a:pt x="420" y="397"/>
                  </a:lnTo>
                  <a:lnTo>
                    <a:pt x="415" y="392"/>
                  </a:lnTo>
                  <a:lnTo>
                    <a:pt x="409" y="387"/>
                  </a:lnTo>
                  <a:lnTo>
                    <a:pt x="404" y="382"/>
                  </a:lnTo>
                  <a:lnTo>
                    <a:pt x="399" y="377"/>
                  </a:lnTo>
                  <a:lnTo>
                    <a:pt x="394" y="371"/>
                  </a:lnTo>
                  <a:lnTo>
                    <a:pt x="392" y="369"/>
                  </a:lnTo>
                  <a:lnTo>
                    <a:pt x="392" y="369"/>
                  </a:lnTo>
                  <a:close/>
                  <a:moveTo>
                    <a:pt x="460" y="438"/>
                  </a:moveTo>
                  <a:lnTo>
                    <a:pt x="496" y="405"/>
                  </a:lnTo>
                  <a:lnTo>
                    <a:pt x="496" y="405"/>
                  </a:lnTo>
                  <a:lnTo>
                    <a:pt x="501" y="411"/>
                  </a:lnTo>
                  <a:lnTo>
                    <a:pt x="506" y="416"/>
                  </a:lnTo>
                  <a:lnTo>
                    <a:pt x="511" y="421"/>
                  </a:lnTo>
                  <a:lnTo>
                    <a:pt x="516" y="427"/>
                  </a:lnTo>
                  <a:lnTo>
                    <a:pt x="521" y="432"/>
                  </a:lnTo>
                  <a:lnTo>
                    <a:pt x="526" y="438"/>
                  </a:lnTo>
                  <a:lnTo>
                    <a:pt x="530" y="442"/>
                  </a:lnTo>
                  <a:lnTo>
                    <a:pt x="493" y="474"/>
                  </a:lnTo>
                  <a:lnTo>
                    <a:pt x="490" y="471"/>
                  </a:lnTo>
                  <a:lnTo>
                    <a:pt x="485" y="465"/>
                  </a:lnTo>
                  <a:lnTo>
                    <a:pt x="480" y="460"/>
                  </a:lnTo>
                  <a:lnTo>
                    <a:pt x="475" y="454"/>
                  </a:lnTo>
                  <a:lnTo>
                    <a:pt x="470" y="449"/>
                  </a:lnTo>
                  <a:lnTo>
                    <a:pt x="465" y="444"/>
                  </a:lnTo>
                  <a:lnTo>
                    <a:pt x="460" y="439"/>
                  </a:lnTo>
                  <a:lnTo>
                    <a:pt x="460" y="438"/>
                  </a:lnTo>
                  <a:lnTo>
                    <a:pt x="460" y="438"/>
                  </a:lnTo>
                  <a:close/>
                  <a:moveTo>
                    <a:pt x="524" y="511"/>
                  </a:moveTo>
                  <a:lnTo>
                    <a:pt x="562" y="479"/>
                  </a:lnTo>
                  <a:lnTo>
                    <a:pt x="565" y="483"/>
                  </a:lnTo>
                  <a:lnTo>
                    <a:pt x="570" y="489"/>
                  </a:lnTo>
                  <a:lnTo>
                    <a:pt x="575" y="494"/>
                  </a:lnTo>
                  <a:lnTo>
                    <a:pt x="579" y="500"/>
                  </a:lnTo>
                  <a:lnTo>
                    <a:pt x="584" y="506"/>
                  </a:lnTo>
                  <a:lnTo>
                    <a:pt x="589" y="511"/>
                  </a:lnTo>
                  <a:lnTo>
                    <a:pt x="593" y="517"/>
                  </a:lnTo>
                  <a:lnTo>
                    <a:pt x="594" y="518"/>
                  </a:lnTo>
                  <a:lnTo>
                    <a:pt x="555" y="548"/>
                  </a:lnTo>
                  <a:lnTo>
                    <a:pt x="555" y="548"/>
                  </a:lnTo>
                  <a:lnTo>
                    <a:pt x="550" y="542"/>
                  </a:lnTo>
                  <a:lnTo>
                    <a:pt x="546" y="536"/>
                  </a:lnTo>
                  <a:lnTo>
                    <a:pt x="541" y="531"/>
                  </a:lnTo>
                  <a:lnTo>
                    <a:pt x="536" y="526"/>
                  </a:lnTo>
                  <a:lnTo>
                    <a:pt x="532" y="520"/>
                  </a:lnTo>
                  <a:lnTo>
                    <a:pt x="528" y="514"/>
                  </a:lnTo>
                  <a:lnTo>
                    <a:pt x="524" y="511"/>
                  </a:lnTo>
                  <a:lnTo>
                    <a:pt x="524" y="511"/>
                  </a:lnTo>
                  <a:close/>
                  <a:moveTo>
                    <a:pt x="585" y="587"/>
                  </a:moveTo>
                  <a:lnTo>
                    <a:pt x="624" y="557"/>
                  </a:lnTo>
                  <a:lnTo>
                    <a:pt x="625" y="559"/>
                  </a:lnTo>
                  <a:lnTo>
                    <a:pt x="630" y="565"/>
                  </a:lnTo>
                  <a:lnTo>
                    <a:pt x="634" y="570"/>
                  </a:lnTo>
                  <a:lnTo>
                    <a:pt x="638" y="576"/>
                  </a:lnTo>
                  <a:lnTo>
                    <a:pt x="643" y="582"/>
                  </a:lnTo>
                  <a:lnTo>
                    <a:pt x="647" y="589"/>
                  </a:lnTo>
                  <a:lnTo>
                    <a:pt x="651" y="595"/>
                  </a:lnTo>
                  <a:lnTo>
                    <a:pt x="654" y="597"/>
                  </a:lnTo>
                  <a:lnTo>
                    <a:pt x="613" y="626"/>
                  </a:lnTo>
                  <a:lnTo>
                    <a:pt x="611" y="623"/>
                  </a:lnTo>
                  <a:lnTo>
                    <a:pt x="607" y="617"/>
                  </a:lnTo>
                  <a:lnTo>
                    <a:pt x="603" y="611"/>
                  </a:lnTo>
                  <a:lnTo>
                    <a:pt x="599" y="605"/>
                  </a:lnTo>
                  <a:lnTo>
                    <a:pt x="594" y="599"/>
                  </a:lnTo>
                  <a:lnTo>
                    <a:pt x="590" y="594"/>
                  </a:lnTo>
                  <a:lnTo>
                    <a:pt x="586" y="588"/>
                  </a:lnTo>
                  <a:lnTo>
                    <a:pt x="585" y="587"/>
                  </a:lnTo>
                  <a:lnTo>
                    <a:pt x="585" y="587"/>
                  </a:lnTo>
                  <a:close/>
                  <a:moveTo>
                    <a:pt x="641" y="666"/>
                  </a:moveTo>
                  <a:lnTo>
                    <a:pt x="682" y="639"/>
                  </a:lnTo>
                  <a:lnTo>
                    <a:pt x="685" y="643"/>
                  </a:lnTo>
                  <a:lnTo>
                    <a:pt x="689" y="650"/>
                  </a:lnTo>
                  <a:lnTo>
                    <a:pt x="693" y="655"/>
                  </a:lnTo>
                  <a:lnTo>
                    <a:pt x="697" y="662"/>
                  </a:lnTo>
                  <a:lnTo>
                    <a:pt x="701" y="668"/>
                  </a:lnTo>
                  <a:lnTo>
                    <a:pt x="705" y="674"/>
                  </a:lnTo>
                  <a:lnTo>
                    <a:pt x="709" y="681"/>
                  </a:lnTo>
                  <a:lnTo>
                    <a:pt x="667" y="707"/>
                  </a:lnTo>
                  <a:lnTo>
                    <a:pt x="664" y="701"/>
                  </a:lnTo>
                  <a:lnTo>
                    <a:pt x="660" y="694"/>
                  </a:lnTo>
                  <a:lnTo>
                    <a:pt x="656" y="688"/>
                  </a:lnTo>
                  <a:lnTo>
                    <a:pt x="652" y="683"/>
                  </a:lnTo>
                  <a:lnTo>
                    <a:pt x="648" y="677"/>
                  </a:lnTo>
                  <a:lnTo>
                    <a:pt x="644" y="670"/>
                  </a:lnTo>
                  <a:lnTo>
                    <a:pt x="641" y="666"/>
                  </a:lnTo>
                  <a:lnTo>
                    <a:pt x="641" y="666"/>
                  </a:lnTo>
                  <a:close/>
                  <a:moveTo>
                    <a:pt x="693" y="748"/>
                  </a:moveTo>
                  <a:lnTo>
                    <a:pt x="735" y="723"/>
                  </a:lnTo>
                  <a:lnTo>
                    <a:pt x="736" y="725"/>
                  </a:lnTo>
                  <a:lnTo>
                    <a:pt x="740" y="731"/>
                  </a:lnTo>
                  <a:lnTo>
                    <a:pt x="743" y="738"/>
                  </a:lnTo>
                  <a:lnTo>
                    <a:pt x="747" y="744"/>
                  </a:lnTo>
                  <a:lnTo>
                    <a:pt x="751" y="750"/>
                  </a:lnTo>
                  <a:lnTo>
                    <a:pt x="755" y="757"/>
                  </a:lnTo>
                  <a:lnTo>
                    <a:pt x="758" y="763"/>
                  </a:lnTo>
                  <a:lnTo>
                    <a:pt x="760" y="766"/>
                  </a:lnTo>
                  <a:lnTo>
                    <a:pt x="717" y="790"/>
                  </a:lnTo>
                  <a:lnTo>
                    <a:pt x="715" y="787"/>
                  </a:lnTo>
                  <a:lnTo>
                    <a:pt x="712" y="781"/>
                  </a:lnTo>
                  <a:lnTo>
                    <a:pt x="708" y="774"/>
                  </a:lnTo>
                  <a:lnTo>
                    <a:pt x="704" y="769"/>
                  </a:lnTo>
                  <a:lnTo>
                    <a:pt x="701" y="762"/>
                  </a:lnTo>
                  <a:lnTo>
                    <a:pt x="698" y="756"/>
                  </a:lnTo>
                  <a:lnTo>
                    <a:pt x="694" y="750"/>
                  </a:lnTo>
                  <a:lnTo>
                    <a:pt x="693" y="748"/>
                  </a:lnTo>
                  <a:lnTo>
                    <a:pt x="693" y="748"/>
                  </a:lnTo>
                  <a:close/>
                  <a:moveTo>
                    <a:pt x="740" y="832"/>
                  </a:moveTo>
                  <a:lnTo>
                    <a:pt x="783" y="810"/>
                  </a:lnTo>
                  <a:lnTo>
                    <a:pt x="786" y="815"/>
                  </a:lnTo>
                  <a:lnTo>
                    <a:pt x="790" y="822"/>
                  </a:lnTo>
                  <a:lnTo>
                    <a:pt x="793" y="829"/>
                  </a:lnTo>
                  <a:lnTo>
                    <a:pt x="796" y="835"/>
                  </a:lnTo>
                  <a:lnTo>
                    <a:pt x="799" y="842"/>
                  </a:lnTo>
                  <a:lnTo>
                    <a:pt x="803" y="848"/>
                  </a:lnTo>
                  <a:lnTo>
                    <a:pt x="806" y="855"/>
                  </a:lnTo>
                  <a:lnTo>
                    <a:pt x="762" y="876"/>
                  </a:lnTo>
                  <a:lnTo>
                    <a:pt x="759" y="870"/>
                  </a:lnTo>
                  <a:lnTo>
                    <a:pt x="756" y="863"/>
                  </a:lnTo>
                  <a:lnTo>
                    <a:pt x="752" y="857"/>
                  </a:lnTo>
                  <a:lnTo>
                    <a:pt x="749" y="851"/>
                  </a:lnTo>
                  <a:lnTo>
                    <a:pt x="746" y="844"/>
                  </a:lnTo>
                  <a:lnTo>
                    <a:pt x="742" y="838"/>
                  </a:lnTo>
                  <a:lnTo>
                    <a:pt x="740" y="832"/>
                  </a:lnTo>
                  <a:lnTo>
                    <a:pt x="740" y="832"/>
                  </a:lnTo>
                  <a:close/>
                  <a:moveTo>
                    <a:pt x="782" y="920"/>
                  </a:moveTo>
                  <a:lnTo>
                    <a:pt x="827" y="900"/>
                  </a:lnTo>
                  <a:lnTo>
                    <a:pt x="828" y="902"/>
                  </a:lnTo>
                  <a:lnTo>
                    <a:pt x="831" y="909"/>
                  </a:lnTo>
                  <a:lnTo>
                    <a:pt x="834" y="916"/>
                  </a:lnTo>
                  <a:lnTo>
                    <a:pt x="837" y="922"/>
                  </a:lnTo>
                  <a:lnTo>
                    <a:pt x="840" y="929"/>
                  </a:lnTo>
                  <a:lnTo>
                    <a:pt x="843" y="936"/>
                  </a:lnTo>
                  <a:lnTo>
                    <a:pt x="846" y="943"/>
                  </a:lnTo>
                  <a:lnTo>
                    <a:pt x="847" y="946"/>
                  </a:lnTo>
                  <a:lnTo>
                    <a:pt x="801" y="964"/>
                  </a:lnTo>
                  <a:lnTo>
                    <a:pt x="800" y="962"/>
                  </a:lnTo>
                  <a:lnTo>
                    <a:pt x="798" y="955"/>
                  </a:lnTo>
                  <a:lnTo>
                    <a:pt x="795" y="948"/>
                  </a:lnTo>
                  <a:lnTo>
                    <a:pt x="792" y="942"/>
                  </a:lnTo>
                  <a:lnTo>
                    <a:pt x="789" y="935"/>
                  </a:lnTo>
                  <a:lnTo>
                    <a:pt x="786" y="929"/>
                  </a:lnTo>
                  <a:lnTo>
                    <a:pt x="783" y="922"/>
                  </a:lnTo>
                  <a:lnTo>
                    <a:pt x="782" y="920"/>
                  </a:lnTo>
                  <a:lnTo>
                    <a:pt x="782" y="920"/>
                  </a:lnTo>
                  <a:close/>
                  <a:moveTo>
                    <a:pt x="820" y="1009"/>
                  </a:moveTo>
                  <a:lnTo>
                    <a:pt x="865" y="992"/>
                  </a:lnTo>
                  <a:lnTo>
                    <a:pt x="868" y="998"/>
                  </a:lnTo>
                  <a:lnTo>
                    <a:pt x="871" y="1005"/>
                  </a:lnTo>
                  <a:lnTo>
                    <a:pt x="873" y="1011"/>
                  </a:lnTo>
                  <a:lnTo>
                    <a:pt x="876" y="1018"/>
                  </a:lnTo>
                  <a:lnTo>
                    <a:pt x="878" y="1026"/>
                  </a:lnTo>
                  <a:lnTo>
                    <a:pt x="881" y="1033"/>
                  </a:lnTo>
                  <a:lnTo>
                    <a:pt x="883" y="1038"/>
                  </a:lnTo>
                  <a:lnTo>
                    <a:pt x="837" y="1055"/>
                  </a:lnTo>
                  <a:lnTo>
                    <a:pt x="835" y="1049"/>
                  </a:lnTo>
                  <a:lnTo>
                    <a:pt x="832" y="1042"/>
                  </a:lnTo>
                  <a:lnTo>
                    <a:pt x="830" y="1035"/>
                  </a:lnTo>
                  <a:lnTo>
                    <a:pt x="827" y="1029"/>
                  </a:lnTo>
                  <a:lnTo>
                    <a:pt x="825" y="1022"/>
                  </a:lnTo>
                  <a:lnTo>
                    <a:pt x="822" y="1015"/>
                  </a:lnTo>
                  <a:lnTo>
                    <a:pt x="820" y="1009"/>
                  </a:lnTo>
                  <a:lnTo>
                    <a:pt x="820" y="1009"/>
                  </a:lnTo>
                  <a:close/>
                  <a:moveTo>
                    <a:pt x="853" y="1100"/>
                  </a:moveTo>
                  <a:lnTo>
                    <a:pt x="899" y="1085"/>
                  </a:lnTo>
                  <a:lnTo>
                    <a:pt x="900" y="1089"/>
                  </a:lnTo>
                  <a:lnTo>
                    <a:pt x="902" y="1096"/>
                  </a:lnTo>
                  <a:lnTo>
                    <a:pt x="905" y="1103"/>
                  </a:lnTo>
                  <a:lnTo>
                    <a:pt x="907" y="1110"/>
                  </a:lnTo>
                  <a:lnTo>
                    <a:pt x="909" y="1117"/>
                  </a:lnTo>
                  <a:lnTo>
                    <a:pt x="911" y="1124"/>
                  </a:lnTo>
                  <a:lnTo>
                    <a:pt x="914" y="1131"/>
                  </a:lnTo>
                  <a:lnTo>
                    <a:pt x="914" y="1133"/>
                  </a:lnTo>
                  <a:lnTo>
                    <a:pt x="867" y="1147"/>
                  </a:lnTo>
                  <a:lnTo>
                    <a:pt x="866" y="1145"/>
                  </a:lnTo>
                  <a:lnTo>
                    <a:pt x="865" y="1138"/>
                  </a:lnTo>
                  <a:lnTo>
                    <a:pt x="863" y="1131"/>
                  </a:lnTo>
                  <a:lnTo>
                    <a:pt x="860" y="1124"/>
                  </a:lnTo>
                  <a:lnTo>
                    <a:pt x="858" y="1118"/>
                  </a:lnTo>
                  <a:lnTo>
                    <a:pt x="856" y="1111"/>
                  </a:lnTo>
                  <a:lnTo>
                    <a:pt x="854" y="1104"/>
                  </a:lnTo>
                  <a:lnTo>
                    <a:pt x="853" y="1100"/>
                  </a:lnTo>
                  <a:lnTo>
                    <a:pt x="853" y="1100"/>
                  </a:lnTo>
                  <a:close/>
                  <a:moveTo>
                    <a:pt x="880" y="1193"/>
                  </a:moveTo>
                  <a:lnTo>
                    <a:pt x="928" y="1181"/>
                  </a:lnTo>
                  <a:lnTo>
                    <a:pt x="928" y="1182"/>
                  </a:lnTo>
                  <a:lnTo>
                    <a:pt x="930" y="1189"/>
                  </a:lnTo>
                  <a:lnTo>
                    <a:pt x="931" y="1196"/>
                  </a:lnTo>
                  <a:lnTo>
                    <a:pt x="933" y="1203"/>
                  </a:lnTo>
                  <a:lnTo>
                    <a:pt x="935" y="1211"/>
                  </a:lnTo>
                  <a:lnTo>
                    <a:pt x="937" y="1217"/>
                  </a:lnTo>
                  <a:lnTo>
                    <a:pt x="939" y="1225"/>
                  </a:lnTo>
                  <a:lnTo>
                    <a:pt x="940" y="1229"/>
                  </a:lnTo>
                  <a:lnTo>
                    <a:pt x="892" y="1241"/>
                  </a:lnTo>
                  <a:lnTo>
                    <a:pt x="891" y="1237"/>
                  </a:lnTo>
                  <a:lnTo>
                    <a:pt x="889" y="1229"/>
                  </a:lnTo>
                  <a:lnTo>
                    <a:pt x="888" y="1222"/>
                  </a:lnTo>
                  <a:lnTo>
                    <a:pt x="886" y="1215"/>
                  </a:lnTo>
                  <a:lnTo>
                    <a:pt x="884" y="1208"/>
                  </a:lnTo>
                  <a:lnTo>
                    <a:pt x="882" y="1201"/>
                  </a:lnTo>
                  <a:lnTo>
                    <a:pt x="880" y="1194"/>
                  </a:lnTo>
                  <a:lnTo>
                    <a:pt x="880" y="1193"/>
                  </a:lnTo>
                  <a:lnTo>
                    <a:pt x="880" y="1193"/>
                  </a:lnTo>
                  <a:close/>
                  <a:moveTo>
                    <a:pt x="902" y="1288"/>
                  </a:moveTo>
                  <a:lnTo>
                    <a:pt x="951" y="1278"/>
                  </a:lnTo>
                  <a:lnTo>
                    <a:pt x="952" y="1283"/>
                  </a:lnTo>
                  <a:lnTo>
                    <a:pt x="954" y="1291"/>
                  </a:lnTo>
                  <a:lnTo>
                    <a:pt x="955" y="1298"/>
                  </a:lnTo>
                  <a:lnTo>
                    <a:pt x="956" y="1305"/>
                  </a:lnTo>
                  <a:lnTo>
                    <a:pt x="958" y="1313"/>
                  </a:lnTo>
                  <a:lnTo>
                    <a:pt x="959" y="1320"/>
                  </a:lnTo>
                  <a:lnTo>
                    <a:pt x="961" y="1327"/>
                  </a:lnTo>
                  <a:lnTo>
                    <a:pt x="912" y="1335"/>
                  </a:lnTo>
                  <a:lnTo>
                    <a:pt x="911" y="1329"/>
                  </a:lnTo>
                  <a:lnTo>
                    <a:pt x="909" y="1322"/>
                  </a:lnTo>
                  <a:lnTo>
                    <a:pt x="908" y="1315"/>
                  </a:lnTo>
                  <a:lnTo>
                    <a:pt x="906" y="1307"/>
                  </a:lnTo>
                  <a:lnTo>
                    <a:pt x="905" y="1300"/>
                  </a:lnTo>
                  <a:lnTo>
                    <a:pt x="904" y="1293"/>
                  </a:lnTo>
                  <a:lnTo>
                    <a:pt x="902" y="1288"/>
                  </a:lnTo>
                  <a:lnTo>
                    <a:pt x="902" y="1288"/>
                  </a:lnTo>
                  <a:close/>
                  <a:moveTo>
                    <a:pt x="920" y="1383"/>
                  </a:moveTo>
                  <a:lnTo>
                    <a:pt x="968" y="1376"/>
                  </a:lnTo>
                  <a:lnTo>
                    <a:pt x="969" y="1379"/>
                  </a:lnTo>
                  <a:lnTo>
                    <a:pt x="970" y="1387"/>
                  </a:lnTo>
                  <a:lnTo>
                    <a:pt x="971" y="1394"/>
                  </a:lnTo>
                  <a:lnTo>
                    <a:pt x="972" y="1402"/>
                  </a:lnTo>
                  <a:lnTo>
                    <a:pt x="973" y="1409"/>
                  </a:lnTo>
                  <a:lnTo>
                    <a:pt x="974" y="1417"/>
                  </a:lnTo>
                  <a:lnTo>
                    <a:pt x="975" y="1424"/>
                  </a:lnTo>
                  <a:lnTo>
                    <a:pt x="975" y="1425"/>
                  </a:lnTo>
                  <a:lnTo>
                    <a:pt x="927" y="1431"/>
                  </a:lnTo>
                  <a:lnTo>
                    <a:pt x="927" y="1430"/>
                  </a:lnTo>
                  <a:lnTo>
                    <a:pt x="926" y="1423"/>
                  </a:lnTo>
                  <a:lnTo>
                    <a:pt x="925" y="1416"/>
                  </a:lnTo>
                  <a:lnTo>
                    <a:pt x="924" y="1408"/>
                  </a:lnTo>
                  <a:lnTo>
                    <a:pt x="923" y="1401"/>
                  </a:lnTo>
                  <a:lnTo>
                    <a:pt x="922" y="1394"/>
                  </a:lnTo>
                  <a:lnTo>
                    <a:pt x="920" y="1387"/>
                  </a:lnTo>
                  <a:lnTo>
                    <a:pt x="920" y="1383"/>
                  </a:lnTo>
                  <a:lnTo>
                    <a:pt x="920" y="1383"/>
                  </a:lnTo>
                  <a:close/>
                  <a:moveTo>
                    <a:pt x="932" y="1479"/>
                  </a:moveTo>
                  <a:lnTo>
                    <a:pt x="981" y="1475"/>
                  </a:lnTo>
                  <a:lnTo>
                    <a:pt x="981" y="1476"/>
                  </a:lnTo>
                  <a:lnTo>
                    <a:pt x="982" y="1484"/>
                  </a:lnTo>
                  <a:lnTo>
                    <a:pt x="982" y="1492"/>
                  </a:lnTo>
                  <a:lnTo>
                    <a:pt x="983" y="1499"/>
                  </a:lnTo>
                  <a:lnTo>
                    <a:pt x="984" y="1506"/>
                  </a:lnTo>
                  <a:lnTo>
                    <a:pt x="984" y="1514"/>
                  </a:lnTo>
                  <a:lnTo>
                    <a:pt x="985" y="1522"/>
                  </a:lnTo>
                  <a:lnTo>
                    <a:pt x="985" y="1524"/>
                  </a:lnTo>
                  <a:lnTo>
                    <a:pt x="936" y="1528"/>
                  </a:lnTo>
                  <a:lnTo>
                    <a:pt x="936" y="1525"/>
                  </a:lnTo>
                  <a:lnTo>
                    <a:pt x="935" y="1518"/>
                  </a:lnTo>
                  <a:lnTo>
                    <a:pt x="934" y="1510"/>
                  </a:lnTo>
                  <a:lnTo>
                    <a:pt x="934" y="1503"/>
                  </a:lnTo>
                  <a:lnTo>
                    <a:pt x="933" y="1496"/>
                  </a:lnTo>
                  <a:lnTo>
                    <a:pt x="933" y="1489"/>
                  </a:lnTo>
                  <a:lnTo>
                    <a:pt x="932" y="1481"/>
                  </a:lnTo>
                  <a:lnTo>
                    <a:pt x="932" y="1479"/>
                  </a:lnTo>
                  <a:lnTo>
                    <a:pt x="932" y="1479"/>
                  </a:lnTo>
                  <a:close/>
                  <a:moveTo>
                    <a:pt x="939" y="1576"/>
                  </a:moveTo>
                  <a:lnTo>
                    <a:pt x="988" y="1574"/>
                  </a:lnTo>
                  <a:lnTo>
                    <a:pt x="988" y="1575"/>
                  </a:lnTo>
                  <a:lnTo>
                    <a:pt x="988" y="1583"/>
                  </a:lnTo>
                  <a:lnTo>
                    <a:pt x="989" y="1590"/>
                  </a:lnTo>
                  <a:lnTo>
                    <a:pt x="989" y="1598"/>
                  </a:lnTo>
                  <a:lnTo>
                    <a:pt x="989" y="1605"/>
                  </a:lnTo>
                  <a:lnTo>
                    <a:pt x="989" y="1613"/>
                  </a:lnTo>
                  <a:lnTo>
                    <a:pt x="989" y="1621"/>
                  </a:lnTo>
                  <a:lnTo>
                    <a:pt x="989" y="1623"/>
                  </a:lnTo>
                  <a:lnTo>
                    <a:pt x="940" y="1624"/>
                  </a:lnTo>
                  <a:lnTo>
                    <a:pt x="940" y="1622"/>
                  </a:lnTo>
                  <a:lnTo>
                    <a:pt x="940" y="1614"/>
                  </a:lnTo>
                  <a:lnTo>
                    <a:pt x="940" y="1607"/>
                  </a:lnTo>
                  <a:lnTo>
                    <a:pt x="939" y="1599"/>
                  </a:lnTo>
                  <a:lnTo>
                    <a:pt x="939" y="1592"/>
                  </a:lnTo>
                  <a:lnTo>
                    <a:pt x="939" y="1584"/>
                  </a:lnTo>
                  <a:lnTo>
                    <a:pt x="939" y="1577"/>
                  </a:lnTo>
                  <a:lnTo>
                    <a:pt x="939" y="1576"/>
                  </a:lnTo>
                  <a:lnTo>
                    <a:pt x="939" y="1576"/>
                  </a:lnTo>
                  <a:close/>
                  <a:moveTo>
                    <a:pt x="940" y="1673"/>
                  </a:moveTo>
                  <a:lnTo>
                    <a:pt x="989" y="1674"/>
                  </a:lnTo>
                  <a:lnTo>
                    <a:pt x="989" y="1674"/>
                  </a:lnTo>
                  <a:lnTo>
                    <a:pt x="989" y="1676"/>
                  </a:lnTo>
                  <a:lnTo>
                    <a:pt x="989" y="1678"/>
                  </a:lnTo>
                  <a:lnTo>
                    <a:pt x="989" y="1680"/>
                  </a:lnTo>
                  <a:lnTo>
                    <a:pt x="989" y="1682"/>
                  </a:lnTo>
                  <a:lnTo>
                    <a:pt x="989" y="1684"/>
                  </a:lnTo>
                  <a:lnTo>
                    <a:pt x="989" y="1687"/>
                  </a:lnTo>
                  <a:lnTo>
                    <a:pt x="989" y="1689"/>
                  </a:lnTo>
                  <a:lnTo>
                    <a:pt x="989" y="1691"/>
                  </a:lnTo>
                  <a:lnTo>
                    <a:pt x="989" y="1694"/>
                  </a:lnTo>
                  <a:lnTo>
                    <a:pt x="989" y="1696"/>
                  </a:lnTo>
                  <a:lnTo>
                    <a:pt x="989" y="1698"/>
                  </a:lnTo>
                  <a:lnTo>
                    <a:pt x="989" y="1700"/>
                  </a:lnTo>
                  <a:lnTo>
                    <a:pt x="989" y="1703"/>
                  </a:lnTo>
                  <a:lnTo>
                    <a:pt x="989" y="1705"/>
                  </a:lnTo>
                  <a:lnTo>
                    <a:pt x="989" y="1707"/>
                  </a:lnTo>
                  <a:lnTo>
                    <a:pt x="989" y="1709"/>
                  </a:lnTo>
                  <a:lnTo>
                    <a:pt x="989" y="1711"/>
                  </a:lnTo>
                  <a:lnTo>
                    <a:pt x="989" y="1713"/>
                  </a:lnTo>
                  <a:lnTo>
                    <a:pt x="988" y="1716"/>
                  </a:lnTo>
                  <a:lnTo>
                    <a:pt x="988" y="1718"/>
                  </a:lnTo>
                  <a:lnTo>
                    <a:pt x="988" y="1720"/>
                  </a:lnTo>
                  <a:lnTo>
                    <a:pt x="988" y="1722"/>
                  </a:lnTo>
                  <a:lnTo>
                    <a:pt x="988" y="1723"/>
                  </a:lnTo>
                  <a:lnTo>
                    <a:pt x="939" y="1721"/>
                  </a:lnTo>
                  <a:lnTo>
                    <a:pt x="939" y="1721"/>
                  </a:lnTo>
                  <a:lnTo>
                    <a:pt x="939" y="1718"/>
                  </a:lnTo>
                  <a:lnTo>
                    <a:pt x="939" y="1716"/>
                  </a:lnTo>
                  <a:lnTo>
                    <a:pt x="939" y="1714"/>
                  </a:lnTo>
                  <a:lnTo>
                    <a:pt x="939" y="1712"/>
                  </a:lnTo>
                  <a:lnTo>
                    <a:pt x="939" y="1710"/>
                  </a:lnTo>
                  <a:lnTo>
                    <a:pt x="939" y="1708"/>
                  </a:lnTo>
                  <a:lnTo>
                    <a:pt x="939" y="1706"/>
                  </a:lnTo>
                  <a:lnTo>
                    <a:pt x="939" y="1703"/>
                  </a:lnTo>
                  <a:lnTo>
                    <a:pt x="939" y="1701"/>
                  </a:lnTo>
                  <a:lnTo>
                    <a:pt x="939" y="1699"/>
                  </a:lnTo>
                  <a:lnTo>
                    <a:pt x="940" y="1697"/>
                  </a:lnTo>
                  <a:lnTo>
                    <a:pt x="940" y="1695"/>
                  </a:lnTo>
                  <a:lnTo>
                    <a:pt x="940" y="1692"/>
                  </a:lnTo>
                  <a:lnTo>
                    <a:pt x="940" y="1690"/>
                  </a:lnTo>
                  <a:lnTo>
                    <a:pt x="940" y="1688"/>
                  </a:lnTo>
                  <a:lnTo>
                    <a:pt x="940" y="1686"/>
                  </a:lnTo>
                  <a:lnTo>
                    <a:pt x="940" y="1684"/>
                  </a:lnTo>
                  <a:lnTo>
                    <a:pt x="940" y="1682"/>
                  </a:lnTo>
                  <a:lnTo>
                    <a:pt x="940" y="1680"/>
                  </a:lnTo>
                  <a:lnTo>
                    <a:pt x="940" y="1677"/>
                  </a:lnTo>
                  <a:lnTo>
                    <a:pt x="940" y="1675"/>
                  </a:lnTo>
                  <a:lnTo>
                    <a:pt x="940" y="1673"/>
                  </a:lnTo>
                  <a:lnTo>
                    <a:pt x="940" y="1673"/>
                  </a:lnTo>
                  <a:lnTo>
                    <a:pt x="940" y="167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Inter" panose="02000503000000020004" charset="0"/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3016" y="3115"/>
              <a:ext cx="1598" cy="66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en-US" altLang="zh-CN" b="1" dirty="0">
                  <a:solidFill>
                    <a:schemeClr val="accent1"/>
                  </a:solidFill>
                  <a:latin typeface="+mj-ea"/>
                  <a:ea typeface="+mj-ea"/>
                  <a:cs typeface="Inter" panose="02000503000000020004" charset="0"/>
                </a:rPr>
                <a:t>01</a:t>
              </a:r>
              <a:endPara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0635" y="7240"/>
              <a:ext cx="1598" cy="66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en-US" altLang="zh-CN" b="1" dirty="0">
                  <a:solidFill>
                    <a:schemeClr val="accent1"/>
                  </a:solidFill>
                  <a:latin typeface="+mj-ea"/>
                  <a:ea typeface="+mj-ea"/>
                  <a:cs typeface="Inter" panose="02000503000000020004" charset="0"/>
                </a:rPr>
                <a:t>02</a:t>
              </a:r>
              <a:endPara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endParaRPr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15404" y="7240"/>
              <a:ext cx="1598" cy="66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en-US" altLang="zh-CN" b="1" dirty="0">
                  <a:solidFill>
                    <a:schemeClr val="accent1"/>
                  </a:solidFill>
                  <a:latin typeface="+mj-ea"/>
                  <a:ea typeface="+mj-ea"/>
                  <a:cs typeface="Inter" panose="02000503000000020004" charset="0"/>
                </a:rPr>
                <a:t>03</a:t>
              </a:r>
              <a:endPara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endParaRPr>
            </a:p>
          </p:txBody>
        </p:sp>
        <p:sp>
          <p:nvSpPr>
            <p:cNvPr id="144" name="任意形状 41"/>
            <p:cNvSpPr/>
            <p:nvPr/>
          </p:nvSpPr>
          <p:spPr>
            <a:xfrm>
              <a:off x="13380" y="5752"/>
              <a:ext cx="902" cy="902"/>
            </a:xfrm>
            <a:custGeom>
              <a:avLst/>
              <a:gdLst>
                <a:gd name="connsiteX0" fmla="*/ 483105 w 572573"/>
                <a:gd name="connsiteY0" fmla="*/ 518862 h 572537"/>
                <a:gd name="connsiteX1" fmla="*/ 536754 w 572573"/>
                <a:gd name="connsiteY1" fmla="*/ 518862 h 572537"/>
                <a:gd name="connsiteX2" fmla="*/ 536754 w 572573"/>
                <a:gd name="connsiteY2" fmla="*/ 536755 h 572537"/>
                <a:gd name="connsiteX3" fmla="*/ 483105 w 572573"/>
                <a:gd name="connsiteY3" fmla="*/ 536755 h 572537"/>
                <a:gd name="connsiteX4" fmla="*/ 411494 w 572573"/>
                <a:gd name="connsiteY4" fmla="*/ 518862 h 572537"/>
                <a:gd name="connsiteX5" fmla="*/ 465143 w 572573"/>
                <a:gd name="connsiteY5" fmla="*/ 518862 h 572537"/>
                <a:gd name="connsiteX6" fmla="*/ 465143 w 572573"/>
                <a:gd name="connsiteY6" fmla="*/ 536755 h 572537"/>
                <a:gd name="connsiteX7" fmla="*/ 411494 w 572573"/>
                <a:gd name="connsiteY7" fmla="*/ 536755 h 572537"/>
                <a:gd name="connsiteX8" fmla="*/ 304196 w 572573"/>
                <a:gd name="connsiteY8" fmla="*/ 411511 h 572537"/>
                <a:gd name="connsiteX9" fmla="*/ 304196 w 572573"/>
                <a:gd name="connsiteY9" fmla="*/ 483079 h 572537"/>
                <a:gd name="connsiteX10" fmla="*/ 375763 w 572573"/>
                <a:gd name="connsiteY10" fmla="*/ 483079 h 572537"/>
                <a:gd name="connsiteX11" fmla="*/ 375763 w 572573"/>
                <a:gd name="connsiteY11" fmla="*/ 411511 h 572537"/>
                <a:gd name="connsiteX12" fmla="*/ 250521 w 572573"/>
                <a:gd name="connsiteY12" fmla="*/ 411511 h 572537"/>
                <a:gd name="connsiteX13" fmla="*/ 250521 w 572573"/>
                <a:gd name="connsiteY13" fmla="*/ 483079 h 572537"/>
                <a:gd name="connsiteX14" fmla="*/ 286304 w 572573"/>
                <a:gd name="connsiteY14" fmla="*/ 483079 h 572537"/>
                <a:gd name="connsiteX15" fmla="*/ 286304 w 572573"/>
                <a:gd name="connsiteY15" fmla="*/ 411511 h 572537"/>
                <a:gd name="connsiteX16" fmla="*/ 232629 w 572573"/>
                <a:gd name="connsiteY16" fmla="*/ 393619 h 572537"/>
                <a:gd name="connsiteX17" fmla="*/ 393655 w 572573"/>
                <a:gd name="connsiteY17" fmla="*/ 393619 h 572537"/>
                <a:gd name="connsiteX18" fmla="*/ 393655 w 572573"/>
                <a:gd name="connsiteY18" fmla="*/ 500971 h 572537"/>
                <a:gd name="connsiteX19" fmla="*/ 232629 w 572573"/>
                <a:gd name="connsiteY19" fmla="*/ 500971 h 572537"/>
                <a:gd name="connsiteX20" fmla="*/ 465213 w 572573"/>
                <a:gd name="connsiteY20" fmla="*/ 89468 h 572537"/>
                <a:gd name="connsiteX21" fmla="*/ 465213 w 572573"/>
                <a:gd name="connsiteY21" fmla="*/ 107351 h 572537"/>
                <a:gd name="connsiteX22" fmla="*/ 500970 w 572573"/>
                <a:gd name="connsiteY22" fmla="*/ 107351 h 572537"/>
                <a:gd name="connsiteX23" fmla="*/ 500970 w 572573"/>
                <a:gd name="connsiteY23" fmla="*/ 125242 h 572537"/>
                <a:gd name="connsiteX24" fmla="*/ 465213 w 572573"/>
                <a:gd name="connsiteY24" fmla="*/ 125242 h 572537"/>
                <a:gd name="connsiteX25" fmla="*/ 465213 w 572573"/>
                <a:gd name="connsiteY25" fmla="*/ 483079 h 572537"/>
                <a:gd name="connsiteX26" fmla="*/ 518897 w 572573"/>
                <a:gd name="connsiteY26" fmla="*/ 483079 h 572537"/>
                <a:gd name="connsiteX27" fmla="*/ 518897 w 572573"/>
                <a:gd name="connsiteY27" fmla="*/ 89468 h 572537"/>
                <a:gd name="connsiteX28" fmla="*/ 322088 w 572573"/>
                <a:gd name="connsiteY28" fmla="*/ 89468 h 572537"/>
                <a:gd name="connsiteX29" fmla="*/ 322088 w 572573"/>
                <a:gd name="connsiteY29" fmla="*/ 107351 h 572537"/>
                <a:gd name="connsiteX30" fmla="*/ 447321 w 572573"/>
                <a:gd name="connsiteY30" fmla="*/ 107351 h 572537"/>
                <a:gd name="connsiteX31" fmla="*/ 447321 w 572573"/>
                <a:gd name="connsiteY31" fmla="*/ 89468 h 572537"/>
                <a:gd name="connsiteX32" fmla="*/ 250521 w 572573"/>
                <a:gd name="connsiteY32" fmla="*/ 89459 h 572537"/>
                <a:gd name="connsiteX33" fmla="*/ 250521 w 572573"/>
                <a:gd name="connsiteY33" fmla="*/ 107351 h 572537"/>
                <a:gd name="connsiteX34" fmla="*/ 268404 w 572573"/>
                <a:gd name="connsiteY34" fmla="*/ 107351 h 572537"/>
                <a:gd name="connsiteX35" fmla="*/ 268404 w 572573"/>
                <a:gd name="connsiteY35" fmla="*/ 125242 h 572537"/>
                <a:gd name="connsiteX36" fmla="*/ 250521 w 572573"/>
                <a:gd name="connsiteY36" fmla="*/ 125242 h 572537"/>
                <a:gd name="connsiteX37" fmla="*/ 250521 w 572573"/>
                <a:gd name="connsiteY37" fmla="*/ 161026 h 572537"/>
                <a:gd name="connsiteX38" fmla="*/ 268412 w 572573"/>
                <a:gd name="connsiteY38" fmla="*/ 161026 h 572537"/>
                <a:gd name="connsiteX39" fmla="*/ 268412 w 572573"/>
                <a:gd name="connsiteY39" fmla="*/ 196809 h 572537"/>
                <a:gd name="connsiteX40" fmla="*/ 286304 w 572573"/>
                <a:gd name="connsiteY40" fmla="*/ 196809 h 572537"/>
                <a:gd name="connsiteX41" fmla="*/ 286304 w 572573"/>
                <a:gd name="connsiteY41" fmla="*/ 161026 h 572537"/>
                <a:gd name="connsiteX42" fmla="*/ 304196 w 572573"/>
                <a:gd name="connsiteY42" fmla="*/ 161026 h 572537"/>
                <a:gd name="connsiteX43" fmla="*/ 304196 w 572573"/>
                <a:gd name="connsiteY43" fmla="*/ 89459 h 572537"/>
                <a:gd name="connsiteX44" fmla="*/ 161062 w 572573"/>
                <a:gd name="connsiteY44" fmla="*/ 89459 h 572537"/>
                <a:gd name="connsiteX45" fmla="*/ 161062 w 572573"/>
                <a:gd name="connsiteY45" fmla="*/ 107351 h 572537"/>
                <a:gd name="connsiteX46" fmla="*/ 232629 w 572573"/>
                <a:gd name="connsiteY46" fmla="*/ 107351 h 572537"/>
                <a:gd name="connsiteX47" fmla="*/ 232629 w 572573"/>
                <a:gd name="connsiteY47" fmla="*/ 89459 h 572537"/>
                <a:gd name="connsiteX48" fmla="*/ 143170 w 572573"/>
                <a:gd name="connsiteY48" fmla="*/ 71567 h 572537"/>
                <a:gd name="connsiteX49" fmla="*/ 322088 w 572573"/>
                <a:gd name="connsiteY49" fmla="*/ 71567 h 572537"/>
                <a:gd name="connsiteX50" fmla="*/ 322088 w 572573"/>
                <a:gd name="connsiteY50" fmla="*/ 71576 h 572537"/>
                <a:gd name="connsiteX51" fmla="*/ 536789 w 572573"/>
                <a:gd name="connsiteY51" fmla="*/ 71576 h 572537"/>
                <a:gd name="connsiteX52" fmla="*/ 536789 w 572573"/>
                <a:gd name="connsiteY52" fmla="*/ 500971 h 572537"/>
                <a:gd name="connsiteX53" fmla="*/ 420493 w 572573"/>
                <a:gd name="connsiteY53" fmla="*/ 500971 h 572537"/>
                <a:gd name="connsiteX54" fmla="*/ 420493 w 572573"/>
                <a:gd name="connsiteY54" fmla="*/ 483079 h 572537"/>
                <a:gd name="connsiteX55" fmla="*/ 447321 w 572573"/>
                <a:gd name="connsiteY55" fmla="*/ 483079 h 572537"/>
                <a:gd name="connsiteX56" fmla="*/ 447321 w 572573"/>
                <a:gd name="connsiteY56" fmla="*/ 125242 h 572537"/>
                <a:gd name="connsiteX57" fmla="*/ 322088 w 572573"/>
                <a:gd name="connsiteY57" fmla="*/ 125242 h 572537"/>
                <a:gd name="connsiteX58" fmla="*/ 322088 w 572573"/>
                <a:gd name="connsiteY58" fmla="*/ 178918 h 572537"/>
                <a:gd name="connsiteX59" fmla="*/ 304196 w 572573"/>
                <a:gd name="connsiteY59" fmla="*/ 178918 h 572537"/>
                <a:gd name="connsiteX60" fmla="*/ 304196 w 572573"/>
                <a:gd name="connsiteY60" fmla="*/ 214701 h 572537"/>
                <a:gd name="connsiteX61" fmla="*/ 286304 w 572573"/>
                <a:gd name="connsiteY61" fmla="*/ 214701 h 572537"/>
                <a:gd name="connsiteX62" fmla="*/ 286304 w 572573"/>
                <a:gd name="connsiteY62" fmla="*/ 250485 h 572537"/>
                <a:gd name="connsiteX63" fmla="*/ 304196 w 572573"/>
                <a:gd name="connsiteY63" fmla="*/ 268377 h 572537"/>
                <a:gd name="connsiteX64" fmla="*/ 375763 w 572573"/>
                <a:gd name="connsiteY64" fmla="*/ 268377 h 572537"/>
                <a:gd name="connsiteX65" fmla="*/ 411547 w 572573"/>
                <a:gd name="connsiteY65" fmla="*/ 304160 h 572537"/>
                <a:gd name="connsiteX66" fmla="*/ 375763 w 572573"/>
                <a:gd name="connsiteY66" fmla="*/ 339944 h 572537"/>
                <a:gd name="connsiteX67" fmla="*/ 277358 w 572573"/>
                <a:gd name="connsiteY67" fmla="*/ 339944 h 572537"/>
                <a:gd name="connsiteX68" fmla="*/ 250521 w 572573"/>
                <a:gd name="connsiteY68" fmla="*/ 366782 h 572537"/>
                <a:gd name="connsiteX69" fmla="*/ 250521 w 572573"/>
                <a:gd name="connsiteY69" fmla="*/ 376279 h 572537"/>
                <a:gd name="connsiteX70" fmla="*/ 232629 w 572573"/>
                <a:gd name="connsiteY70" fmla="*/ 376279 h 572537"/>
                <a:gd name="connsiteX71" fmla="*/ 232629 w 572573"/>
                <a:gd name="connsiteY71" fmla="*/ 366782 h 572537"/>
                <a:gd name="connsiteX72" fmla="*/ 277358 w 572573"/>
                <a:gd name="connsiteY72" fmla="*/ 322052 h 572537"/>
                <a:gd name="connsiteX73" fmla="*/ 375763 w 572573"/>
                <a:gd name="connsiteY73" fmla="*/ 322052 h 572537"/>
                <a:gd name="connsiteX74" fmla="*/ 393655 w 572573"/>
                <a:gd name="connsiteY74" fmla="*/ 304160 h 572537"/>
                <a:gd name="connsiteX75" fmla="*/ 375763 w 572573"/>
                <a:gd name="connsiteY75" fmla="*/ 286268 h 572537"/>
                <a:gd name="connsiteX76" fmla="*/ 304196 w 572573"/>
                <a:gd name="connsiteY76" fmla="*/ 286268 h 572537"/>
                <a:gd name="connsiteX77" fmla="*/ 268412 w 572573"/>
                <a:gd name="connsiteY77" fmla="*/ 250485 h 572537"/>
                <a:gd name="connsiteX78" fmla="*/ 268412 w 572573"/>
                <a:gd name="connsiteY78" fmla="*/ 214701 h 572537"/>
                <a:gd name="connsiteX79" fmla="*/ 250521 w 572573"/>
                <a:gd name="connsiteY79" fmla="*/ 214701 h 572537"/>
                <a:gd name="connsiteX80" fmla="*/ 250521 w 572573"/>
                <a:gd name="connsiteY80" fmla="*/ 178918 h 572537"/>
                <a:gd name="connsiteX81" fmla="*/ 232629 w 572573"/>
                <a:gd name="connsiteY81" fmla="*/ 178918 h 572537"/>
                <a:gd name="connsiteX82" fmla="*/ 232629 w 572573"/>
                <a:gd name="connsiteY82" fmla="*/ 125242 h 572537"/>
                <a:gd name="connsiteX83" fmla="*/ 161062 w 572573"/>
                <a:gd name="connsiteY83" fmla="*/ 125242 h 572537"/>
                <a:gd name="connsiteX84" fmla="*/ 161062 w 572573"/>
                <a:gd name="connsiteY84" fmla="*/ 483079 h 572537"/>
                <a:gd name="connsiteX85" fmla="*/ 214737 w 572573"/>
                <a:gd name="connsiteY85" fmla="*/ 483079 h 572537"/>
                <a:gd name="connsiteX86" fmla="*/ 214737 w 572573"/>
                <a:gd name="connsiteY86" fmla="*/ 500971 h 572537"/>
                <a:gd name="connsiteX87" fmla="*/ 143170 w 572573"/>
                <a:gd name="connsiteY87" fmla="*/ 500971 h 572537"/>
                <a:gd name="connsiteX88" fmla="*/ 107351 w 572573"/>
                <a:gd name="connsiteY88" fmla="*/ 35792 h 572537"/>
                <a:gd name="connsiteX89" fmla="*/ 125244 w 572573"/>
                <a:gd name="connsiteY89" fmla="*/ 35792 h 572537"/>
                <a:gd name="connsiteX90" fmla="*/ 125244 w 572573"/>
                <a:gd name="connsiteY90" fmla="*/ 545700 h 572537"/>
                <a:gd name="connsiteX91" fmla="*/ 107351 w 572573"/>
                <a:gd name="connsiteY91" fmla="*/ 545700 h 572537"/>
                <a:gd name="connsiteX92" fmla="*/ 509916 w 572573"/>
                <a:gd name="connsiteY92" fmla="*/ 35784 h 572537"/>
                <a:gd name="connsiteX93" fmla="*/ 527809 w 572573"/>
                <a:gd name="connsiteY93" fmla="*/ 35784 h 572537"/>
                <a:gd name="connsiteX94" fmla="*/ 527809 w 572573"/>
                <a:gd name="connsiteY94" fmla="*/ 53677 h 572537"/>
                <a:gd name="connsiteX95" fmla="*/ 509916 w 572573"/>
                <a:gd name="connsiteY95" fmla="*/ 53677 h 572537"/>
                <a:gd name="connsiteX96" fmla="*/ 474133 w 572573"/>
                <a:gd name="connsiteY96" fmla="*/ 35784 h 572537"/>
                <a:gd name="connsiteX97" fmla="*/ 492026 w 572573"/>
                <a:gd name="connsiteY97" fmla="*/ 35784 h 572537"/>
                <a:gd name="connsiteX98" fmla="*/ 492026 w 572573"/>
                <a:gd name="connsiteY98" fmla="*/ 53677 h 572537"/>
                <a:gd name="connsiteX99" fmla="*/ 474133 w 572573"/>
                <a:gd name="connsiteY99" fmla="*/ 53677 h 572537"/>
                <a:gd name="connsiteX100" fmla="*/ 438349 w 572573"/>
                <a:gd name="connsiteY100" fmla="*/ 35784 h 572537"/>
                <a:gd name="connsiteX101" fmla="*/ 456242 w 572573"/>
                <a:gd name="connsiteY101" fmla="*/ 35784 h 572537"/>
                <a:gd name="connsiteX102" fmla="*/ 456242 w 572573"/>
                <a:gd name="connsiteY102" fmla="*/ 53677 h 572537"/>
                <a:gd name="connsiteX103" fmla="*/ 438349 w 572573"/>
                <a:gd name="connsiteY103" fmla="*/ 53677 h 572537"/>
                <a:gd name="connsiteX104" fmla="*/ 402566 w 572573"/>
                <a:gd name="connsiteY104" fmla="*/ 35784 h 572537"/>
                <a:gd name="connsiteX105" fmla="*/ 420459 w 572573"/>
                <a:gd name="connsiteY105" fmla="*/ 35784 h 572537"/>
                <a:gd name="connsiteX106" fmla="*/ 420459 w 572573"/>
                <a:gd name="connsiteY106" fmla="*/ 53677 h 572537"/>
                <a:gd name="connsiteX107" fmla="*/ 402566 w 572573"/>
                <a:gd name="connsiteY107" fmla="*/ 53677 h 572537"/>
                <a:gd name="connsiteX108" fmla="*/ 366782 w 572573"/>
                <a:gd name="connsiteY108" fmla="*/ 35784 h 572537"/>
                <a:gd name="connsiteX109" fmla="*/ 384675 w 572573"/>
                <a:gd name="connsiteY109" fmla="*/ 35784 h 572537"/>
                <a:gd name="connsiteX110" fmla="*/ 384675 w 572573"/>
                <a:gd name="connsiteY110" fmla="*/ 53677 h 572537"/>
                <a:gd name="connsiteX111" fmla="*/ 366782 w 572573"/>
                <a:gd name="connsiteY111" fmla="*/ 53677 h 572537"/>
                <a:gd name="connsiteX112" fmla="*/ 330999 w 572573"/>
                <a:gd name="connsiteY112" fmla="*/ 35784 h 572537"/>
                <a:gd name="connsiteX113" fmla="*/ 348892 w 572573"/>
                <a:gd name="connsiteY113" fmla="*/ 35784 h 572537"/>
                <a:gd name="connsiteX114" fmla="*/ 348892 w 572573"/>
                <a:gd name="connsiteY114" fmla="*/ 53677 h 572537"/>
                <a:gd name="connsiteX115" fmla="*/ 330999 w 572573"/>
                <a:gd name="connsiteY115" fmla="*/ 53677 h 572537"/>
                <a:gd name="connsiteX116" fmla="*/ 295215 w 572573"/>
                <a:gd name="connsiteY116" fmla="*/ 35784 h 572537"/>
                <a:gd name="connsiteX117" fmla="*/ 313108 w 572573"/>
                <a:gd name="connsiteY117" fmla="*/ 35784 h 572537"/>
                <a:gd name="connsiteX118" fmla="*/ 313108 w 572573"/>
                <a:gd name="connsiteY118" fmla="*/ 53677 h 572537"/>
                <a:gd name="connsiteX119" fmla="*/ 295215 w 572573"/>
                <a:gd name="connsiteY119" fmla="*/ 53677 h 572537"/>
                <a:gd name="connsiteX120" fmla="*/ 259431 w 572573"/>
                <a:gd name="connsiteY120" fmla="*/ 35784 h 572537"/>
                <a:gd name="connsiteX121" fmla="*/ 277324 w 572573"/>
                <a:gd name="connsiteY121" fmla="*/ 35784 h 572537"/>
                <a:gd name="connsiteX122" fmla="*/ 277324 w 572573"/>
                <a:gd name="connsiteY122" fmla="*/ 53677 h 572537"/>
                <a:gd name="connsiteX123" fmla="*/ 259431 w 572573"/>
                <a:gd name="connsiteY123" fmla="*/ 53677 h 572537"/>
                <a:gd name="connsiteX124" fmla="*/ 223648 w 572573"/>
                <a:gd name="connsiteY124" fmla="*/ 35784 h 572537"/>
                <a:gd name="connsiteX125" fmla="*/ 241541 w 572573"/>
                <a:gd name="connsiteY125" fmla="*/ 35784 h 572537"/>
                <a:gd name="connsiteX126" fmla="*/ 241541 w 572573"/>
                <a:gd name="connsiteY126" fmla="*/ 53677 h 572537"/>
                <a:gd name="connsiteX127" fmla="*/ 223648 w 572573"/>
                <a:gd name="connsiteY127" fmla="*/ 53677 h 572537"/>
                <a:gd name="connsiteX128" fmla="*/ 187864 w 572573"/>
                <a:gd name="connsiteY128" fmla="*/ 35784 h 572537"/>
                <a:gd name="connsiteX129" fmla="*/ 205757 w 572573"/>
                <a:gd name="connsiteY129" fmla="*/ 35784 h 572537"/>
                <a:gd name="connsiteX130" fmla="*/ 205757 w 572573"/>
                <a:gd name="connsiteY130" fmla="*/ 53677 h 572537"/>
                <a:gd name="connsiteX131" fmla="*/ 187864 w 572573"/>
                <a:gd name="connsiteY131" fmla="*/ 53677 h 572537"/>
                <a:gd name="connsiteX132" fmla="*/ 152081 w 572573"/>
                <a:gd name="connsiteY132" fmla="*/ 35784 h 572537"/>
                <a:gd name="connsiteX133" fmla="*/ 169974 w 572573"/>
                <a:gd name="connsiteY133" fmla="*/ 35784 h 572537"/>
                <a:gd name="connsiteX134" fmla="*/ 169974 w 572573"/>
                <a:gd name="connsiteY134" fmla="*/ 53677 h 572537"/>
                <a:gd name="connsiteX135" fmla="*/ 152081 w 572573"/>
                <a:gd name="connsiteY135" fmla="*/ 53677 h 572537"/>
                <a:gd name="connsiteX136" fmla="*/ 17892 w 572573"/>
                <a:gd name="connsiteY136" fmla="*/ 17892 h 572537"/>
                <a:gd name="connsiteX137" fmla="*/ 17892 w 572573"/>
                <a:gd name="connsiteY137" fmla="*/ 554645 h 572537"/>
                <a:gd name="connsiteX138" fmla="*/ 554681 w 572573"/>
                <a:gd name="connsiteY138" fmla="*/ 554645 h 572537"/>
                <a:gd name="connsiteX139" fmla="*/ 554681 w 572573"/>
                <a:gd name="connsiteY139" fmla="*/ 17892 h 572537"/>
                <a:gd name="connsiteX140" fmla="*/ 0 w 572573"/>
                <a:gd name="connsiteY140" fmla="*/ 0 h 572537"/>
                <a:gd name="connsiteX141" fmla="*/ 572573 w 572573"/>
                <a:gd name="connsiteY141" fmla="*/ 0 h 572537"/>
                <a:gd name="connsiteX142" fmla="*/ 572573 w 572573"/>
                <a:gd name="connsiteY142" fmla="*/ 572537 h 572537"/>
                <a:gd name="connsiteX143" fmla="*/ 0 w 572573"/>
                <a:gd name="connsiteY143" fmla="*/ 572537 h 572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572573" h="572537">
                  <a:moveTo>
                    <a:pt x="483105" y="518862"/>
                  </a:moveTo>
                  <a:lnTo>
                    <a:pt x="536754" y="518862"/>
                  </a:lnTo>
                  <a:lnTo>
                    <a:pt x="536754" y="536755"/>
                  </a:lnTo>
                  <a:lnTo>
                    <a:pt x="483105" y="536755"/>
                  </a:lnTo>
                  <a:close/>
                  <a:moveTo>
                    <a:pt x="411494" y="518862"/>
                  </a:moveTo>
                  <a:lnTo>
                    <a:pt x="465143" y="518862"/>
                  </a:lnTo>
                  <a:lnTo>
                    <a:pt x="465143" y="536755"/>
                  </a:lnTo>
                  <a:lnTo>
                    <a:pt x="411494" y="536755"/>
                  </a:lnTo>
                  <a:close/>
                  <a:moveTo>
                    <a:pt x="304196" y="411511"/>
                  </a:moveTo>
                  <a:lnTo>
                    <a:pt x="304196" y="483079"/>
                  </a:lnTo>
                  <a:lnTo>
                    <a:pt x="375763" y="483079"/>
                  </a:lnTo>
                  <a:lnTo>
                    <a:pt x="375763" y="411511"/>
                  </a:lnTo>
                  <a:close/>
                  <a:moveTo>
                    <a:pt x="250521" y="411511"/>
                  </a:moveTo>
                  <a:lnTo>
                    <a:pt x="250521" y="483079"/>
                  </a:lnTo>
                  <a:lnTo>
                    <a:pt x="286304" y="483079"/>
                  </a:lnTo>
                  <a:lnTo>
                    <a:pt x="286304" y="411511"/>
                  </a:lnTo>
                  <a:close/>
                  <a:moveTo>
                    <a:pt x="232629" y="393619"/>
                  </a:moveTo>
                  <a:lnTo>
                    <a:pt x="393655" y="393619"/>
                  </a:lnTo>
                  <a:lnTo>
                    <a:pt x="393655" y="500971"/>
                  </a:lnTo>
                  <a:lnTo>
                    <a:pt x="232629" y="500971"/>
                  </a:lnTo>
                  <a:close/>
                  <a:moveTo>
                    <a:pt x="465213" y="89468"/>
                  </a:moveTo>
                  <a:lnTo>
                    <a:pt x="465213" y="107351"/>
                  </a:lnTo>
                  <a:lnTo>
                    <a:pt x="500970" y="107351"/>
                  </a:lnTo>
                  <a:lnTo>
                    <a:pt x="500970" y="125242"/>
                  </a:lnTo>
                  <a:lnTo>
                    <a:pt x="465213" y="125242"/>
                  </a:lnTo>
                  <a:lnTo>
                    <a:pt x="465213" y="483079"/>
                  </a:lnTo>
                  <a:lnTo>
                    <a:pt x="518897" y="483079"/>
                  </a:lnTo>
                  <a:lnTo>
                    <a:pt x="518897" y="89468"/>
                  </a:lnTo>
                  <a:close/>
                  <a:moveTo>
                    <a:pt x="322088" y="89468"/>
                  </a:moveTo>
                  <a:lnTo>
                    <a:pt x="322088" y="107351"/>
                  </a:lnTo>
                  <a:lnTo>
                    <a:pt x="447321" y="107351"/>
                  </a:lnTo>
                  <a:lnTo>
                    <a:pt x="447321" y="89468"/>
                  </a:lnTo>
                  <a:close/>
                  <a:moveTo>
                    <a:pt x="250521" y="89459"/>
                  </a:moveTo>
                  <a:lnTo>
                    <a:pt x="250521" y="107351"/>
                  </a:lnTo>
                  <a:lnTo>
                    <a:pt x="268404" y="107351"/>
                  </a:lnTo>
                  <a:lnTo>
                    <a:pt x="268404" y="125242"/>
                  </a:lnTo>
                  <a:lnTo>
                    <a:pt x="250521" y="125242"/>
                  </a:lnTo>
                  <a:lnTo>
                    <a:pt x="250521" y="161026"/>
                  </a:lnTo>
                  <a:lnTo>
                    <a:pt x="268412" y="161026"/>
                  </a:lnTo>
                  <a:lnTo>
                    <a:pt x="268412" y="196809"/>
                  </a:lnTo>
                  <a:lnTo>
                    <a:pt x="286304" y="196809"/>
                  </a:lnTo>
                  <a:lnTo>
                    <a:pt x="286304" y="161026"/>
                  </a:lnTo>
                  <a:lnTo>
                    <a:pt x="304196" y="161026"/>
                  </a:lnTo>
                  <a:lnTo>
                    <a:pt x="304196" y="89459"/>
                  </a:lnTo>
                  <a:close/>
                  <a:moveTo>
                    <a:pt x="161062" y="89459"/>
                  </a:moveTo>
                  <a:lnTo>
                    <a:pt x="161062" y="107351"/>
                  </a:lnTo>
                  <a:lnTo>
                    <a:pt x="232629" y="107351"/>
                  </a:lnTo>
                  <a:lnTo>
                    <a:pt x="232629" y="89459"/>
                  </a:lnTo>
                  <a:close/>
                  <a:moveTo>
                    <a:pt x="143170" y="71567"/>
                  </a:moveTo>
                  <a:lnTo>
                    <a:pt x="322088" y="71567"/>
                  </a:lnTo>
                  <a:lnTo>
                    <a:pt x="322088" y="71576"/>
                  </a:lnTo>
                  <a:lnTo>
                    <a:pt x="536789" y="71576"/>
                  </a:lnTo>
                  <a:lnTo>
                    <a:pt x="536789" y="500971"/>
                  </a:lnTo>
                  <a:lnTo>
                    <a:pt x="420493" y="500971"/>
                  </a:lnTo>
                  <a:lnTo>
                    <a:pt x="420493" y="483079"/>
                  </a:lnTo>
                  <a:lnTo>
                    <a:pt x="447321" y="483079"/>
                  </a:lnTo>
                  <a:lnTo>
                    <a:pt x="447321" y="125242"/>
                  </a:lnTo>
                  <a:lnTo>
                    <a:pt x="322088" y="125242"/>
                  </a:lnTo>
                  <a:lnTo>
                    <a:pt x="322088" y="178918"/>
                  </a:lnTo>
                  <a:lnTo>
                    <a:pt x="304196" y="178918"/>
                  </a:lnTo>
                  <a:lnTo>
                    <a:pt x="304196" y="214701"/>
                  </a:lnTo>
                  <a:lnTo>
                    <a:pt x="286304" y="214701"/>
                  </a:lnTo>
                  <a:lnTo>
                    <a:pt x="286304" y="250485"/>
                  </a:lnTo>
                  <a:cubicBezTo>
                    <a:pt x="286317" y="260361"/>
                    <a:pt x="294320" y="268364"/>
                    <a:pt x="304196" y="268377"/>
                  </a:cubicBezTo>
                  <a:lnTo>
                    <a:pt x="375763" y="268377"/>
                  </a:lnTo>
                  <a:cubicBezTo>
                    <a:pt x="395526" y="268377"/>
                    <a:pt x="411547" y="284397"/>
                    <a:pt x="411547" y="304160"/>
                  </a:cubicBezTo>
                  <a:cubicBezTo>
                    <a:pt x="411547" y="323923"/>
                    <a:pt x="395526" y="339944"/>
                    <a:pt x="375763" y="339944"/>
                  </a:cubicBezTo>
                  <a:lnTo>
                    <a:pt x="277358" y="339944"/>
                  </a:lnTo>
                  <a:cubicBezTo>
                    <a:pt x="262543" y="339960"/>
                    <a:pt x="250537" y="351967"/>
                    <a:pt x="250521" y="366782"/>
                  </a:cubicBezTo>
                  <a:lnTo>
                    <a:pt x="250521" y="376279"/>
                  </a:lnTo>
                  <a:lnTo>
                    <a:pt x="232629" y="376279"/>
                  </a:lnTo>
                  <a:lnTo>
                    <a:pt x="232629" y="366782"/>
                  </a:lnTo>
                  <a:cubicBezTo>
                    <a:pt x="232658" y="342090"/>
                    <a:pt x="252667" y="322081"/>
                    <a:pt x="277358" y="322052"/>
                  </a:cubicBezTo>
                  <a:lnTo>
                    <a:pt x="375763" y="322052"/>
                  </a:lnTo>
                  <a:cubicBezTo>
                    <a:pt x="385645" y="322052"/>
                    <a:pt x="393655" y="314042"/>
                    <a:pt x="393655" y="304160"/>
                  </a:cubicBezTo>
                  <a:cubicBezTo>
                    <a:pt x="393655" y="294279"/>
                    <a:pt x="385645" y="286268"/>
                    <a:pt x="375763" y="286268"/>
                  </a:cubicBezTo>
                  <a:lnTo>
                    <a:pt x="304196" y="286268"/>
                  </a:lnTo>
                  <a:cubicBezTo>
                    <a:pt x="284441" y="286249"/>
                    <a:pt x="268432" y="270239"/>
                    <a:pt x="268412" y="250485"/>
                  </a:cubicBezTo>
                  <a:lnTo>
                    <a:pt x="268412" y="214701"/>
                  </a:lnTo>
                  <a:lnTo>
                    <a:pt x="250521" y="214701"/>
                  </a:lnTo>
                  <a:lnTo>
                    <a:pt x="250521" y="178918"/>
                  </a:lnTo>
                  <a:lnTo>
                    <a:pt x="232629" y="178918"/>
                  </a:lnTo>
                  <a:lnTo>
                    <a:pt x="232629" y="125242"/>
                  </a:lnTo>
                  <a:lnTo>
                    <a:pt x="161062" y="125242"/>
                  </a:lnTo>
                  <a:lnTo>
                    <a:pt x="161062" y="483079"/>
                  </a:lnTo>
                  <a:lnTo>
                    <a:pt x="214737" y="483079"/>
                  </a:lnTo>
                  <a:lnTo>
                    <a:pt x="214737" y="500971"/>
                  </a:lnTo>
                  <a:lnTo>
                    <a:pt x="143170" y="500971"/>
                  </a:lnTo>
                  <a:close/>
                  <a:moveTo>
                    <a:pt x="107351" y="35792"/>
                  </a:moveTo>
                  <a:lnTo>
                    <a:pt x="125244" y="35792"/>
                  </a:lnTo>
                  <a:lnTo>
                    <a:pt x="125244" y="545700"/>
                  </a:lnTo>
                  <a:lnTo>
                    <a:pt x="107351" y="545700"/>
                  </a:lnTo>
                  <a:close/>
                  <a:moveTo>
                    <a:pt x="509916" y="35784"/>
                  </a:moveTo>
                  <a:lnTo>
                    <a:pt x="527809" y="35784"/>
                  </a:lnTo>
                  <a:lnTo>
                    <a:pt x="527809" y="53677"/>
                  </a:lnTo>
                  <a:lnTo>
                    <a:pt x="509916" y="53677"/>
                  </a:lnTo>
                  <a:close/>
                  <a:moveTo>
                    <a:pt x="474133" y="35784"/>
                  </a:moveTo>
                  <a:lnTo>
                    <a:pt x="492026" y="35784"/>
                  </a:lnTo>
                  <a:lnTo>
                    <a:pt x="492026" y="53677"/>
                  </a:lnTo>
                  <a:lnTo>
                    <a:pt x="474133" y="53677"/>
                  </a:lnTo>
                  <a:close/>
                  <a:moveTo>
                    <a:pt x="438349" y="35784"/>
                  </a:moveTo>
                  <a:lnTo>
                    <a:pt x="456242" y="35784"/>
                  </a:lnTo>
                  <a:lnTo>
                    <a:pt x="456242" y="53677"/>
                  </a:lnTo>
                  <a:lnTo>
                    <a:pt x="438349" y="53677"/>
                  </a:lnTo>
                  <a:close/>
                  <a:moveTo>
                    <a:pt x="402566" y="35784"/>
                  </a:moveTo>
                  <a:lnTo>
                    <a:pt x="420459" y="35784"/>
                  </a:lnTo>
                  <a:lnTo>
                    <a:pt x="420459" y="53677"/>
                  </a:lnTo>
                  <a:lnTo>
                    <a:pt x="402566" y="53677"/>
                  </a:lnTo>
                  <a:close/>
                  <a:moveTo>
                    <a:pt x="366782" y="35784"/>
                  </a:moveTo>
                  <a:lnTo>
                    <a:pt x="384675" y="35784"/>
                  </a:lnTo>
                  <a:lnTo>
                    <a:pt x="384675" y="53677"/>
                  </a:lnTo>
                  <a:lnTo>
                    <a:pt x="366782" y="53677"/>
                  </a:lnTo>
                  <a:close/>
                  <a:moveTo>
                    <a:pt x="330999" y="35784"/>
                  </a:moveTo>
                  <a:lnTo>
                    <a:pt x="348892" y="35784"/>
                  </a:lnTo>
                  <a:lnTo>
                    <a:pt x="348892" y="53677"/>
                  </a:lnTo>
                  <a:lnTo>
                    <a:pt x="330999" y="53677"/>
                  </a:lnTo>
                  <a:close/>
                  <a:moveTo>
                    <a:pt x="295215" y="35784"/>
                  </a:moveTo>
                  <a:lnTo>
                    <a:pt x="313108" y="35784"/>
                  </a:lnTo>
                  <a:lnTo>
                    <a:pt x="313108" y="53677"/>
                  </a:lnTo>
                  <a:lnTo>
                    <a:pt x="295215" y="53677"/>
                  </a:lnTo>
                  <a:close/>
                  <a:moveTo>
                    <a:pt x="259431" y="35784"/>
                  </a:moveTo>
                  <a:lnTo>
                    <a:pt x="277324" y="35784"/>
                  </a:lnTo>
                  <a:lnTo>
                    <a:pt x="277324" y="53677"/>
                  </a:lnTo>
                  <a:lnTo>
                    <a:pt x="259431" y="53677"/>
                  </a:lnTo>
                  <a:close/>
                  <a:moveTo>
                    <a:pt x="223648" y="35784"/>
                  </a:moveTo>
                  <a:lnTo>
                    <a:pt x="241541" y="35784"/>
                  </a:lnTo>
                  <a:lnTo>
                    <a:pt x="241541" y="53677"/>
                  </a:lnTo>
                  <a:lnTo>
                    <a:pt x="223648" y="53677"/>
                  </a:lnTo>
                  <a:close/>
                  <a:moveTo>
                    <a:pt x="187864" y="35784"/>
                  </a:moveTo>
                  <a:lnTo>
                    <a:pt x="205757" y="35784"/>
                  </a:lnTo>
                  <a:lnTo>
                    <a:pt x="205757" y="53677"/>
                  </a:lnTo>
                  <a:lnTo>
                    <a:pt x="187864" y="53677"/>
                  </a:lnTo>
                  <a:close/>
                  <a:moveTo>
                    <a:pt x="152081" y="35784"/>
                  </a:moveTo>
                  <a:lnTo>
                    <a:pt x="169974" y="35784"/>
                  </a:lnTo>
                  <a:lnTo>
                    <a:pt x="169974" y="53677"/>
                  </a:lnTo>
                  <a:lnTo>
                    <a:pt x="152081" y="53677"/>
                  </a:lnTo>
                  <a:close/>
                  <a:moveTo>
                    <a:pt x="17892" y="17892"/>
                  </a:moveTo>
                  <a:lnTo>
                    <a:pt x="17892" y="554645"/>
                  </a:lnTo>
                  <a:lnTo>
                    <a:pt x="554681" y="554645"/>
                  </a:lnTo>
                  <a:lnTo>
                    <a:pt x="554681" y="17892"/>
                  </a:lnTo>
                  <a:close/>
                  <a:moveTo>
                    <a:pt x="0" y="0"/>
                  </a:moveTo>
                  <a:lnTo>
                    <a:pt x="572573" y="0"/>
                  </a:lnTo>
                  <a:lnTo>
                    <a:pt x="572573" y="572537"/>
                  </a:lnTo>
                  <a:lnTo>
                    <a:pt x="0" y="572537"/>
                  </a:lnTo>
                  <a:close/>
                </a:path>
              </a:pathLst>
            </a:custGeom>
            <a:solidFill>
              <a:srgbClr val="000000"/>
            </a:solidFill>
            <a:ln w="89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145" name="任意多边形: 形状 144"/>
          <p:cNvSpPr/>
          <p:nvPr/>
        </p:nvSpPr>
        <p:spPr>
          <a:xfrm>
            <a:off x="886894" y="1868717"/>
            <a:ext cx="348750" cy="348750"/>
          </a:xfrm>
          <a:custGeom>
            <a:avLst/>
            <a:gdLst>
              <a:gd name="connsiteX0" fmla="*/ 315000 w 348750"/>
              <a:gd name="connsiteY0" fmla="*/ 315000 h 348750"/>
              <a:gd name="connsiteX1" fmla="*/ 315000 w 348750"/>
              <a:gd name="connsiteY1" fmla="*/ 337500 h 348750"/>
              <a:gd name="connsiteX2" fmla="*/ 337500 w 348750"/>
              <a:gd name="connsiteY2" fmla="*/ 337500 h 348750"/>
              <a:gd name="connsiteX3" fmla="*/ 337500 w 348750"/>
              <a:gd name="connsiteY3" fmla="*/ 315000 h 348750"/>
              <a:gd name="connsiteX4" fmla="*/ 112500 w 348750"/>
              <a:gd name="connsiteY4" fmla="*/ 315000 h 348750"/>
              <a:gd name="connsiteX5" fmla="*/ 112500 w 348750"/>
              <a:gd name="connsiteY5" fmla="*/ 337500 h 348750"/>
              <a:gd name="connsiteX6" fmla="*/ 135000 w 348750"/>
              <a:gd name="connsiteY6" fmla="*/ 337500 h 348750"/>
              <a:gd name="connsiteX7" fmla="*/ 135000 w 348750"/>
              <a:gd name="connsiteY7" fmla="*/ 315000 h 348750"/>
              <a:gd name="connsiteX8" fmla="*/ 61875 w 348750"/>
              <a:gd name="connsiteY8" fmla="*/ 286875 h 348750"/>
              <a:gd name="connsiteX9" fmla="*/ 73125 w 348750"/>
              <a:gd name="connsiteY9" fmla="*/ 286875 h 348750"/>
              <a:gd name="connsiteX10" fmla="*/ 73125 w 348750"/>
              <a:gd name="connsiteY10" fmla="*/ 303750 h 348750"/>
              <a:gd name="connsiteX11" fmla="*/ 61875 w 348750"/>
              <a:gd name="connsiteY11" fmla="*/ 303750 h 348750"/>
              <a:gd name="connsiteX12" fmla="*/ 73125 w 348750"/>
              <a:gd name="connsiteY12" fmla="*/ 275625 h 348750"/>
              <a:gd name="connsiteX13" fmla="*/ 90000 w 348750"/>
              <a:gd name="connsiteY13" fmla="*/ 275625 h 348750"/>
              <a:gd name="connsiteX14" fmla="*/ 90000 w 348750"/>
              <a:gd name="connsiteY14" fmla="*/ 286875 h 348750"/>
              <a:gd name="connsiteX15" fmla="*/ 73125 w 348750"/>
              <a:gd name="connsiteY15" fmla="*/ 286875 h 348750"/>
              <a:gd name="connsiteX16" fmla="*/ 45000 w 348750"/>
              <a:gd name="connsiteY16" fmla="*/ 275625 h 348750"/>
              <a:gd name="connsiteX17" fmla="*/ 61875 w 348750"/>
              <a:gd name="connsiteY17" fmla="*/ 275625 h 348750"/>
              <a:gd name="connsiteX18" fmla="*/ 61875 w 348750"/>
              <a:gd name="connsiteY18" fmla="*/ 286875 h 348750"/>
              <a:gd name="connsiteX19" fmla="*/ 45000 w 348750"/>
              <a:gd name="connsiteY19" fmla="*/ 286875 h 348750"/>
              <a:gd name="connsiteX20" fmla="*/ 61875 w 348750"/>
              <a:gd name="connsiteY20" fmla="*/ 258750 h 348750"/>
              <a:gd name="connsiteX21" fmla="*/ 73125 w 348750"/>
              <a:gd name="connsiteY21" fmla="*/ 258750 h 348750"/>
              <a:gd name="connsiteX22" fmla="*/ 73125 w 348750"/>
              <a:gd name="connsiteY22" fmla="*/ 275625 h 348750"/>
              <a:gd name="connsiteX23" fmla="*/ 61875 w 348750"/>
              <a:gd name="connsiteY23" fmla="*/ 275625 h 348750"/>
              <a:gd name="connsiteX24" fmla="*/ 213750 w 348750"/>
              <a:gd name="connsiteY24" fmla="*/ 213750 h 348750"/>
              <a:gd name="connsiteX25" fmla="*/ 213750 w 348750"/>
              <a:gd name="connsiteY25" fmla="*/ 236250 h 348750"/>
              <a:gd name="connsiteX26" fmla="*/ 236250 w 348750"/>
              <a:gd name="connsiteY26" fmla="*/ 236250 h 348750"/>
              <a:gd name="connsiteX27" fmla="*/ 236250 w 348750"/>
              <a:gd name="connsiteY27" fmla="*/ 213750 h 348750"/>
              <a:gd name="connsiteX28" fmla="*/ 11250 w 348750"/>
              <a:gd name="connsiteY28" fmla="*/ 213750 h 348750"/>
              <a:gd name="connsiteX29" fmla="*/ 11250 w 348750"/>
              <a:gd name="connsiteY29" fmla="*/ 236250 h 348750"/>
              <a:gd name="connsiteX30" fmla="*/ 33750 w 348750"/>
              <a:gd name="connsiteY30" fmla="*/ 236250 h 348750"/>
              <a:gd name="connsiteX31" fmla="*/ 33750 w 348750"/>
              <a:gd name="connsiteY31" fmla="*/ 213750 h 348750"/>
              <a:gd name="connsiteX32" fmla="*/ 230625 w 348750"/>
              <a:gd name="connsiteY32" fmla="*/ 129375 h 348750"/>
              <a:gd name="connsiteX33" fmla="*/ 230625 w 348750"/>
              <a:gd name="connsiteY33" fmla="*/ 202500 h 348750"/>
              <a:gd name="connsiteX34" fmla="*/ 247500 w 348750"/>
              <a:gd name="connsiteY34" fmla="*/ 202500 h 348750"/>
              <a:gd name="connsiteX35" fmla="*/ 247500 w 348750"/>
              <a:gd name="connsiteY35" fmla="*/ 247500 h 348750"/>
              <a:gd name="connsiteX36" fmla="*/ 202500 w 348750"/>
              <a:gd name="connsiteY36" fmla="*/ 247500 h 348750"/>
              <a:gd name="connsiteX37" fmla="*/ 202500 w 348750"/>
              <a:gd name="connsiteY37" fmla="*/ 230625 h 348750"/>
              <a:gd name="connsiteX38" fmla="*/ 129375 w 348750"/>
              <a:gd name="connsiteY38" fmla="*/ 230625 h 348750"/>
              <a:gd name="connsiteX39" fmla="*/ 129375 w 348750"/>
              <a:gd name="connsiteY39" fmla="*/ 303750 h 348750"/>
              <a:gd name="connsiteX40" fmla="*/ 146250 w 348750"/>
              <a:gd name="connsiteY40" fmla="*/ 303750 h 348750"/>
              <a:gd name="connsiteX41" fmla="*/ 146250 w 348750"/>
              <a:gd name="connsiteY41" fmla="*/ 320625 h 348750"/>
              <a:gd name="connsiteX42" fmla="*/ 303750 w 348750"/>
              <a:gd name="connsiteY42" fmla="*/ 320625 h 348750"/>
              <a:gd name="connsiteX43" fmla="*/ 303750 w 348750"/>
              <a:gd name="connsiteY43" fmla="*/ 303750 h 348750"/>
              <a:gd name="connsiteX44" fmla="*/ 320625 w 348750"/>
              <a:gd name="connsiteY44" fmla="*/ 303750 h 348750"/>
              <a:gd name="connsiteX45" fmla="*/ 320625 w 348750"/>
              <a:gd name="connsiteY45" fmla="*/ 146250 h 348750"/>
              <a:gd name="connsiteX46" fmla="*/ 303750 w 348750"/>
              <a:gd name="connsiteY46" fmla="*/ 146250 h 348750"/>
              <a:gd name="connsiteX47" fmla="*/ 303750 w 348750"/>
              <a:gd name="connsiteY47" fmla="*/ 129375 h 348750"/>
              <a:gd name="connsiteX48" fmla="*/ 146250 w 348750"/>
              <a:gd name="connsiteY48" fmla="*/ 129375 h 348750"/>
              <a:gd name="connsiteX49" fmla="*/ 146250 w 348750"/>
              <a:gd name="connsiteY49" fmla="*/ 146250 h 348750"/>
              <a:gd name="connsiteX50" fmla="*/ 129375 w 348750"/>
              <a:gd name="connsiteY50" fmla="*/ 146250 h 348750"/>
              <a:gd name="connsiteX51" fmla="*/ 129375 w 348750"/>
              <a:gd name="connsiteY51" fmla="*/ 219375 h 348750"/>
              <a:gd name="connsiteX52" fmla="*/ 202500 w 348750"/>
              <a:gd name="connsiteY52" fmla="*/ 219375 h 348750"/>
              <a:gd name="connsiteX53" fmla="*/ 202500 w 348750"/>
              <a:gd name="connsiteY53" fmla="*/ 202500 h 348750"/>
              <a:gd name="connsiteX54" fmla="*/ 219375 w 348750"/>
              <a:gd name="connsiteY54" fmla="*/ 202500 h 348750"/>
              <a:gd name="connsiteX55" fmla="*/ 219375 w 348750"/>
              <a:gd name="connsiteY55" fmla="*/ 129375 h 348750"/>
              <a:gd name="connsiteX56" fmla="*/ 315000 w 348750"/>
              <a:gd name="connsiteY56" fmla="*/ 112500 h 348750"/>
              <a:gd name="connsiteX57" fmla="*/ 315000 w 348750"/>
              <a:gd name="connsiteY57" fmla="*/ 135000 h 348750"/>
              <a:gd name="connsiteX58" fmla="*/ 337500 w 348750"/>
              <a:gd name="connsiteY58" fmla="*/ 135000 h 348750"/>
              <a:gd name="connsiteX59" fmla="*/ 337500 w 348750"/>
              <a:gd name="connsiteY59" fmla="*/ 112500 h 348750"/>
              <a:gd name="connsiteX60" fmla="*/ 112500 w 348750"/>
              <a:gd name="connsiteY60" fmla="*/ 112500 h 348750"/>
              <a:gd name="connsiteX61" fmla="*/ 112500 w 348750"/>
              <a:gd name="connsiteY61" fmla="*/ 135000 h 348750"/>
              <a:gd name="connsiteX62" fmla="*/ 135000 w 348750"/>
              <a:gd name="connsiteY62" fmla="*/ 135000 h 348750"/>
              <a:gd name="connsiteX63" fmla="*/ 135000 w 348750"/>
              <a:gd name="connsiteY63" fmla="*/ 112500 h 348750"/>
              <a:gd name="connsiteX64" fmla="*/ 275625 w 348750"/>
              <a:gd name="connsiteY64" fmla="*/ 73125 h 348750"/>
              <a:gd name="connsiteX65" fmla="*/ 286875 w 348750"/>
              <a:gd name="connsiteY65" fmla="*/ 73125 h 348750"/>
              <a:gd name="connsiteX66" fmla="*/ 286875 w 348750"/>
              <a:gd name="connsiteY66" fmla="*/ 90000 h 348750"/>
              <a:gd name="connsiteX67" fmla="*/ 275625 w 348750"/>
              <a:gd name="connsiteY67" fmla="*/ 90000 h 348750"/>
              <a:gd name="connsiteX68" fmla="*/ 286875 w 348750"/>
              <a:gd name="connsiteY68" fmla="*/ 61875 h 348750"/>
              <a:gd name="connsiteX69" fmla="*/ 303750 w 348750"/>
              <a:gd name="connsiteY69" fmla="*/ 61875 h 348750"/>
              <a:gd name="connsiteX70" fmla="*/ 303750 w 348750"/>
              <a:gd name="connsiteY70" fmla="*/ 73125 h 348750"/>
              <a:gd name="connsiteX71" fmla="*/ 286875 w 348750"/>
              <a:gd name="connsiteY71" fmla="*/ 73125 h 348750"/>
              <a:gd name="connsiteX72" fmla="*/ 258750 w 348750"/>
              <a:gd name="connsiteY72" fmla="*/ 61875 h 348750"/>
              <a:gd name="connsiteX73" fmla="*/ 275625 w 348750"/>
              <a:gd name="connsiteY73" fmla="*/ 61875 h 348750"/>
              <a:gd name="connsiteX74" fmla="*/ 275625 w 348750"/>
              <a:gd name="connsiteY74" fmla="*/ 73125 h 348750"/>
              <a:gd name="connsiteX75" fmla="*/ 258750 w 348750"/>
              <a:gd name="connsiteY75" fmla="*/ 73125 h 348750"/>
              <a:gd name="connsiteX76" fmla="*/ 275625 w 348750"/>
              <a:gd name="connsiteY76" fmla="*/ 45000 h 348750"/>
              <a:gd name="connsiteX77" fmla="*/ 286875 w 348750"/>
              <a:gd name="connsiteY77" fmla="*/ 45000 h 348750"/>
              <a:gd name="connsiteX78" fmla="*/ 286875 w 348750"/>
              <a:gd name="connsiteY78" fmla="*/ 61875 h 348750"/>
              <a:gd name="connsiteX79" fmla="*/ 275625 w 348750"/>
              <a:gd name="connsiteY79" fmla="*/ 61875 h 348750"/>
              <a:gd name="connsiteX80" fmla="*/ 45000 w 348750"/>
              <a:gd name="connsiteY80" fmla="*/ 28125 h 348750"/>
              <a:gd name="connsiteX81" fmla="*/ 45000 w 348750"/>
              <a:gd name="connsiteY81" fmla="*/ 45000 h 348750"/>
              <a:gd name="connsiteX82" fmla="*/ 28125 w 348750"/>
              <a:gd name="connsiteY82" fmla="*/ 45000 h 348750"/>
              <a:gd name="connsiteX83" fmla="*/ 28125 w 348750"/>
              <a:gd name="connsiteY83" fmla="*/ 202500 h 348750"/>
              <a:gd name="connsiteX84" fmla="*/ 45000 w 348750"/>
              <a:gd name="connsiteY84" fmla="*/ 202500 h 348750"/>
              <a:gd name="connsiteX85" fmla="*/ 45000 w 348750"/>
              <a:gd name="connsiteY85" fmla="*/ 219375 h 348750"/>
              <a:gd name="connsiteX86" fmla="*/ 118125 w 348750"/>
              <a:gd name="connsiteY86" fmla="*/ 219375 h 348750"/>
              <a:gd name="connsiteX87" fmla="*/ 118125 w 348750"/>
              <a:gd name="connsiteY87" fmla="*/ 146250 h 348750"/>
              <a:gd name="connsiteX88" fmla="*/ 101250 w 348750"/>
              <a:gd name="connsiteY88" fmla="*/ 146250 h 348750"/>
              <a:gd name="connsiteX89" fmla="*/ 101250 w 348750"/>
              <a:gd name="connsiteY89" fmla="*/ 101250 h 348750"/>
              <a:gd name="connsiteX90" fmla="*/ 146250 w 348750"/>
              <a:gd name="connsiteY90" fmla="*/ 101250 h 348750"/>
              <a:gd name="connsiteX91" fmla="*/ 146250 w 348750"/>
              <a:gd name="connsiteY91" fmla="*/ 118125 h 348750"/>
              <a:gd name="connsiteX92" fmla="*/ 219375 w 348750"/>
              <a:gd name="connsiteY92" fmla="*/ 118125 h 348750"/>
              <a:gd name="connsiteX93" fmla="*/ 219375 w 348750"/>
              <a:gd name="connsiteY93" fmla="*/ 45000 h 348750"/>
              <a:gd name="connsiteX94" fmla="*/ 202500 w 348750"/>
              <a:gd name="connsiteY94" fmla="*/ 45000 h 348750"/>
              <a:gd name="connsiteX95" fmla="*/ 202500 w 348750"/>
              <a:gd name="connsiteY95" fmla="*/ 28125 h 348750"/>
              <a:gd name="connsiteX96" fmla="*/ 213750 w 348750"/>
              <a:gd name="connsiteY96" fmla="*/ 11250 h 348750"/>
              <a:gd name="connsiteX97" fmla="*/ 213750 w 348750"/>
              <a:gd name="connsiteY97" fmla="*/ 33750 h 348750"/>
              <a:gd name="connsiteX98" fmla="*/ 236250 w 348750"/>
              <a:gd name="connsiteY98" fmla="*/ 33750 h 348750"/>
              <a:gd name="connsiteX99" fmla="*/ 236250 w 348750"/>
              <a:gd name="connsiteY99" fmla="*/ 11250 h 348750"/>
              <a:gd name="connsiteX100" fmla="*/ 11250 w 348750"/>
              <a:gd name="connsiteY100" fmla="*/ 11250 h 348750"/>
              <a:gd name="connsiteX101" fmla="*/ 11250 w 348750"/>
              <a:gd name="connsiteY101" fmla="*/ 33750 h 348750"/>
              <a:gd name="connsiteX102" fmla="*/ 33750 w 348750"/>
              <a:gd name="connsiteY102" fmla="*/ 33750 h 348750"/>
              <a:gd name="connsiteX103" fmla="*/ 33750 w 348750"/>
              <a:gd name="connsiteY103" fmla="*/ 11250 h 348750"/>
              <a:gd name="connsiteX104" fmla="*/ 0 w 348750"/>
              <a:gd name="connsiteY104" fmla="*/ 0 h 348750"/>
              <a:gd name="connsiteX105" fmla="*/ 45000 w 348750"/>
              <a:gd name="connsiteY105" fmla="*/ 0 h 348750"/>
              <a:gd name="connsiteX106" fmla="*/ 45000 w 348750"/>
              <a:gd name="connsiteY106" fmla="*/ 16875 h 348750"/>
              <a:gd name="connsiteX107" fmla="*/ 202500 w 348750"/>
              <a:gd name="connsiteY107" fmla="*/ 16875 h 348750"/>
              <a:gd name="connsiteX108" fmla="*/ 202500 w 348750"/>
              <a:gd name="connsiteY108" fmla="*/ 0 h 348750"/>
              <a:gd name="connsiteX109" fmla="*/ 247500 w 348750"/>
              <a:gd name="connsiteY109" fmla="*/ 0 h 348750"/>
              <a:gd name="connsiteX110" fmla="*/ 247500 w 348750"/>
              <a:gd name="connsiteY110" fmla="*/ 45000 h 348750"/>
              <a:gd name="connsiteX111" fmla="*/ 230625 w 348750"/>
              <a:gd name="connsiteY111" fmla="*/ 45000 h 348750"/>
              <a:gd name="connsiteX112" fmla="*/ 230625 w 348750"/>
              <a:gd name="connsiteY112" fmla="*/ 118125 h 348750"/>
              <a:gd name="connsiteX113" fmla="*/ 303750 w 348750"/>
              <a:gd name="connsiteY113" fmla="*/ 118125 h 348750"/>
              <a:gd name="connsiteX114" fmla="*/ 303750 w 348750"/>
              <a:gd name="connsiteY114" fmla="*/ 101250 h 348750"/>
              <a:gd name="connsiteX115" fmla="*/ 348750 w 348750"/>
              <a:gd name="connsiteY115" fmla="*/ 101250 h 348750"/>
              <a:gd name="connsiteX116" fmla="*/ 348750 w 348750"/>
              <a:gd name="connsiteY116" fmla="*/ 146250 h 348750"/>
              <a:gd name="connsiteX117" fmla="*/ 331875 w 348750"/>
              <a:gd name="connsiteY117" fmla="*/ 146250 h 348750"/>
              <a:gd name="connsiteX118" fmla="*/ 331875 w 348750"/>
              <a:gd name="connsiteY118" fmla="*/ 303750 h 348750"/>
              <a:gd name="connsiteX119" fmla="*/ 348750 w 348750"/>
              <a:gd name="connsiteY119" fmla="*/ 303750 h 348750"/>
              <a:gd name="connsiteX120" fmla="*/ 348750 w 348750"/>
              <a:gd name="connsiteY120" fmla="*/ 348750 h 348750"/>
              <a:gd name="connsiteX121" fmla="*/ 303750 w 348750"/>
              <a:gd name="connsiteY121" fmla="*/ 348750 h 348750"/>
              <a:gd name="connsiteX122" fmla="*/ 303750 w 348750"/>
              <a:gd name="connsiteY122" fmla="*/ 331875 h 348750"/>
              <a:gd name="connsiteX123" fmla="*/ 146250 w 348750"/>
              <a:gd name="connsiteY123" fmla="*/ 331875 h 348750"/>
              <a:gd name="connsiteX124" fmla="*/ 146250 w 348750"/>
              <a:gd name="connsiteY124" fmla="*/ 348750 h 348750"/>
              <a:gd name="connsiteX125" fmla="*/ 101250 w 348750"/>
              <a:gd name="connsiteY125" fmla="*/ 348750 h 348750"/>
              <a:gd name="connsiteX126" fmla="*/ 101250 w 348750"/>
              <a:gd name="connsiteY126" fmla="*/ 303750 h 348750"/>
              <a:gd name="connsiteX127" fmla="*/ 118125 w 348750"/>
              <a:gd name="connsiteY127" fmla="*/ 303750 h 348750"/>
              <a:gd name="connsiteX128" fmla="*/ 118125 w 348750"/>
              <a:gd name="connsiteY128" fmla="*/ 230625 h 348750"/>
              <a:gd name="connsiteX129" fmla="*/ 45000 w 348750"/>
              <a:gd name="connsiteY129" fmla="*/ 230625 h 348750"/>
              <a:gd name="connsiteX130" fmla="*/ 45000 w 348750"/>
              <a:gd name="connsiteY130" fmla="*/ 247500 h 348750"/>
              <a:gd name="connsiteX131" fmla="*/ 0 w 348750"/>
              <a:gd name="connsiteY131" fmla="*/ 247500 h 348750"/>
              <a:gd name="connsiteX132" fmla="*/ 0 w 348750"/>
              <a:gd name="connsiteY132" fmla="*/ 202500 h 348750"/>
              <a:gd name="connsiteX133" fmla="*/ 16875 w 348750"/>
              <a:gd name="connsiteY133" fmla="*/ 202500 h 348750"/>
              <a:gd name="connsiteX134" fmla="*/ 16875 w 348750"/>
              <a:gd name="connsiteY134" fmla="*/ 45000 h 348750"/>
              <a:gd name="connsiteX135" fmla="*/ 0 w 348750"/>
              <a:gd name="connsiteY135" fmla="*/ 45000 h 34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348750" h="348750">
                <a:moveTo>
                  <a:pt x="315000" y="315000"/>
                </a:moveTo>
                <a:lnTo>
                  <a:pt x="315000" y="337500"/>
                </a:lnTo>
                <a:lnTo>
                  <a:pt x="337500" y="337500"/>
                </a:lnTo>
                <a:lnTo>
                  <a:pt x="337500" y="315000"/>
                </a:lnTo>
                <a:close/>
                <a:moveTo>
                  <a:pt x="112500" y="315000"/>
                </a:moveTo>
                <a:lnTo>
                  <a:pt x="112500" y="337500"/>
                </a:lnTo>
                <a:lnTo>
                  <a:pt x="135000" y="337500"/>
                </a:lnTo>
                <a:lnTo>
                  <a:pt x="135000" y="315000"/>
                </a:lnTo>
                <a:close/>
                <a:moveTo>
                  <a:pt x="61875" y="286875"/>
                </a:moveTo>
                <a:lnTo>
                  <a:pt x="73125" y="286875"/>
                </a:lnTo>
                <a:lnTo>
                  <a:pt x="73125" y="303750"/>
                </a:lnTo>
                <a:lnTo>
                  <a:pt x="61875" y="303750"/>
                </a:lnTo>
                <a:close/>
                <a:moveTo>
                  <a:pt x="73125" y="275625"/>
                </a:moveTo>
                <a:lnTo>
                  <a:pt x="90000" y="275625"/>
                </a:lnTo>
                <a:lnTo>
                  <a:pt x="90000" y="286875"/>
                </a:lnTo>
                <a:lnTo>
                  <a:pt x="73125" y="286875"/>
                </a:lnTo>
                <a:close/>
                <a:moveTo>
                  <a:pt x="45000" y="275625"/>
                </a:moveTo>
                <a:lnTo>
                  <a:pt x="61875" y="275625"/>
                </a:lnTo>
                <a:lnTo>
                  <a:pt x="61875" y="286875"/>
                </a:lnTo>
                <a:lnTo>
                  <a:pt x="45000" y="286875"/>
                </a:lnTo>
                <a:close/>
                <a:moveTo>
                  <a:pt x="61875" y="258750"/>
                </a:moveTo>
                <a:lnTo>
                  <a:pt x="73125" y="258750"/>
                </a:lnTo>
                <a:lnTo>
                  <a:pt x="73125" y="275625"/>
                </a:lnTo>
                <a:lnTo>
                  <a:pt x="61875" y="275625"/>
                </a:lnTo>
                <a:close/>
                <a:moveTo>
                  <a:pt x="213750" y="213750"/>
                </a:moveTo>
                <a:lnTo>
                  <a:pt x="213750" y="236250"/>
                </a:lnTo>
                <a:lnTo>
                  <a:pt x="236250" y="236250"/>
                </a:lnTo>
                <a:lnTo>
                  <a:pt x="236250" y="213750"/>
                </a:lnTo>
                <a:close/>
                <a:moveTo>
                  <a:pt x="11250" y="213750"/>
                </a:moveTo>
                <a:lnTo>
                  <a:pt x="11250" y="236250"/>
                </a:lnTo>
                <a:lnTo>
                  <a:pt x="33750" y="236250"/>
                </a:lnTo>
                <a:lnTo>
                  <a:pt x="33750" y="213750"/>
                </a:lnTo>
                <a:close/>
                <a:moveTo>
                  <a:pt x="230625" y="129375"/>
                </a:moveTo>
                <a:lnTo>
                  <a:pt x="230625" y="202500"/>
                </a:lnTo>
                <a:lnTo>
                  <a:pt x="247500" y="202500"/>
                </a:lnTo>
                <a:lnTo>
                  <a:pt x="247500" y="247500"/>
                </a:lnTo>
                <a:lnTo>
                  <a:pt x="202500" y="247500"/>
                </a:lnTo>
                <a:lnTo>
                  <a:pt x="202500" y="230625"/>
                </a:lnTo>
                <a:lnTo>
                  <a:pt x="129375" y="230625"/>
                </a:lnTo>
                <a:lnTo>
                  <a:pt x="129375" y="303750"/>
                </a:lnTo>
                <a:lnTo>
                  <a:pt x="146250" y="303750"/>
                </a:lnTo>
                <a:lnTo>
                  <a:pt x="146250" y="320625"/>
                </a:lnTo>
                <a:lnTo>
                  <a:pt x="303750" y="320625"/>
                </a:lnTo>
                <a:lnTo>
                  <a:pt x="303750" y="303750"/>
                </a:lnTo>
                <a:lnTo>
                  <a:pt x="320625" y="303750"/>
                </a:lnTo>
                <a:lnTo>
                  <a:pt x="320625" y="146250"/>
                </a:lnTo>
                <a:lnTo>
                  <a:pt x="303750" y="146250"/>
                </a:lnTo>
                <a:lnTo>
                  <a:pt x="303750" y="129375"/>
                </a:lnTo>
                <a:close/>
                <a:moveTo>
                  <a:pt x="146250" y="129375"/>
                </a:moveTo>
                <a:lnTo>
                  <a:pt x="146250" y="146250"/>
                </a:lnTo>
                <a:lnTo>
                  <a:pt x="129375" y="146250"/>
                </a:lnTo>
                <a:lnTo>
                  <a:pt x="129375" y="219375"/>
                </a:lnTo>
                <a:lnTo>
                  <a:pt x="202500" y="219375"/>
                </a:lnTo>
                <a:lnTo>
                  <a:pt x="202500" y="202500"/>
                </a:lnTo>
                <a:lnTo>
                  <a:pt x="219375" y="202500"/>
                </a:lnTo>
                <a:lnTo>
                  <a:pt x="219375" y="129375"/>
                </a:lnTo>
                <a:close/>
                <a:moveTo>
                  <a:pt x="315000" y="112500"/>
                </a:moveTo>
                <a:lnTo>
                  <a:pt x="315000" y="135000"/>
                </a:lnTo>
                <a:lnTo>
                  <a:pt x="337500" y="135000"/>
                </a:lnTo>
                <a:lnTo>
                  <a:pt x="337500" y="112500"/>
                </a:lnTo>
                <a:close/>
                <a:moveTo>
                  <a:pt x="112500" y="112500"/>
                </a:moveTo>
                <a:lnTo>
                  <a:pt x="112500" y="135000"/>
                </a:lnTo>
                <a:lnTo>
                  <a:pt x="135000" y="135000"/>
                </a:lnTo>
                <a:lnTo>
                  <a:pt x="135000" y="112500"/>
                </a:lnTo>
                <a:close/>
                <a:moveTo>
                  <a:pt x="275625" y="73125"/>
                </a:moveTo>
                <a:lnTo>
                  <a:pt x="286875" y="73125"/>
                </a:lnTo>
                <a:lnTo>
                  <a:pt x="286875" y="90000"/>
                </a:lnTo>
                <a:lnTo>
                  <a:pt x="275625" y="90000"/>
                </a:lnTo>
                <a:close/>
                <a:moveTo>
                  <a:pt x="286875" y="61875"/>
                </a:moveTo>
                <a:lnTo>
                  <a:pt x="303750" y="61875"/>
                </a:lnTo>
                <a:lnTo>
                  <a:pt x="303750" y="73125"/>
                </a:lnTo>
                <a:lnTo>
                  <a:pt x="286875" y="73125"/>
                </a:lnTo>
                <a:close/>
                <a:moveTo>
                  <a:pt x="258750" y="61875"/>
                </a:moveTo>
                <a:lnTo>
                  <a:pt x="275625" y="61875"/>
                </a:lnTo>
                <a:lnTo>
                  <a:pt x="275625" y="73125"/>
                </a:lnTo>
                <a:lnTo>
                  <a:pt x="258750" y="73125"/>
                </a:lnTo>
                <a:close/>
                <a:moveTo>
                  <a:pt x="275625" y="45000"/>
                </a:moveTo>
                <a:lnTo>
                  <a:pt x="286875" y="45000"/>
                </a:lnTo>
                <a:lnTo>
                  <a:pt x="286875" y="61875"/>
                </a:lnTo>
                <a:lnTo>
                  <a:pt x="275625" y="61875"/>
                </a:lnTo>
                <a:close/>
                <a:moveTo>
                  <a:pt x="45000" y="28125"/>
                </a:moveTo>
                <a:lnTo>
                  <a:pt x="45000" y="45000"/>
                </a:lnTo>
                <a:lnTo>
                  <a:pt x="28125" y="45000"/>
                </a:lnTo>
                <a:lnTo>
                  <a:pt x="28125" y="202500"/>
                </a:lnTo>
                <a:lnTo>
                  <a:pt x="45000" y="202500"/>
                </a:lnTo>
                <a:lnTo>
                  <a:pt x="45000" y="219375"/>
                </a:lnTo>
                <a:lnTo>
                  <a:pt x="118125" y="219375"/>
                </a:lnTo>
                <a:lnTo>
                  <a:pt x="118125" y="146250"/>
                </a:lnTo>
                <a:lnTo>
                  <a:pt x="101250" y="146250"/>
                </a:lnTo>
                <a:lnTo>
                  <a:pt x="101250" y="101250"/>
                </a:lnTo>
                <a:lnTo>
                  <a:pt x="146250" y="101250"/>
                </a:lnTo>
                <a:lnTo>
                  <a:pt x="146250" y="118125"/>
                </a:lnTo>
                <a:lnTo>
                  <a:pt x="219375" y="118125"/>
                </a:lnTo>
                <a:lnTo>
                  <a:pt x="219375" y="45000"/>
                </a:lnTo>
                <a:lnTo>
                  <a:pt x="202500" y="45000"/>
                </a:lnTo>
                <a:lnTo>
                  <a:pt x="202500" y="28125"/>
                </a:lnTo>
                <a:close/>
                <a:moveTo>
                  <a:pt x="213750" y="11250"/>
                </a:moveTo>
                <a:lnTo>
                  <a:pt x="213750" y="33750"/>
                </a:lnTo>
                <a:lnTo>
                  <a:pt x="236250" y="33750"/>
                </a:lnTo>
                <a:lnTo>
                  <a:pt x="236250" y="11250"/>
                </a:lnTo>
                <a:close/>
                <a:moveTo>
                  <a:pt x="11250" y="11250"/>
                </a:moveTo>
                <a:lnTo>
                  <a:pt x="11250" y="33750"/>
                </a:lnTo>
                <a:lnTo>
                  <a:pt x="33750" y="33750"/>
                </a:lnTo>
                <a:lnTo>
                  <a:pt x="33750" y="11250"/>
                </a:lnTo>
                <a:close/>
                <a:moveTo>
                  <a:pt x="0" y="0"/>
                </a:moveTo>
                <a:lnTo>
                  <a:pt x="45000" y="0"/>
                </a:lnTo>
                <a:lnTo>
                  <a:pt x="45000" y="16875"/>
                </a:lnTo>
                <a:lnTo>
                  <a:pt x="202500" y="16875"/>
                </a:lnTo>
                <a:lnTo>
                  <a:pt x="202500" y="0"/>
                </a:lnTo>
                <a:lnTo>
                  <a:pt x="247500" y="0"/>
                </a:lnTo>
                <a:lnTo>
                  <a:pt x="247500" y="45000"/>
                </a:lnTo>
                <a:lnTo>
                  <a:pt x="230625" y="45000"/>
                </a:lnTo>
                <a:lnTo>
                  <a:pt x="230625" y="118125"/>
                </a:lnTo>
                <a:lnTo>
                  <a:pt x="303750" y="118125"/>
                </a:lnTo>
                <a:lnTo>
                  <a:pt x="303750" y="101250"/>
                </a:lnTo>
                <a:lnTo>
                  <a:pt x="348750" y="101250"/>
                </a:lnTo>
                <a:lnTo>
                  <a:pt x="348750" y="146250"/>
                </a:lnTo>
                <a:lnTo>
                  <a:pt x="331875" y="146250"/>
                </a:lnTo>
                <a:lnTo>
                  <a:pt x="331875" y="303750"/>
                </a:lnTo>
                <a:lnTo>
                  <a:pt x="348750" y="303750"/>
                </a:lnTo>
                <a:lnTo>
                  <a:pt x="348750" y="348750"/>
                </a:lnTo>
                <a:lnTo>
                  <a:pt x="303750" y="348750"/>
                </a:lnTo>
                <a:lnTo>
                  <a:pt x="303750" y="331875"/>
                </a:lnTo>
                <a:lnTo>
                  <a:pt x="146250" y="331875"/>
                </a:lnTo>
                <a:lnTo>
                  <a:pt x="146250" y="348750"/>
                </a:lnTo>
                <a:lnTo>
                  <a:pt x="101250" y="348750"/>
                </a:lnTo>
                <a:lnTo>
                  <a:pt x="101250" y="303750"/>
                </a:lnTo>
                <a:lnTo>
                  <a:pt x="118125" y="303750"/>
                </a:lnTo>
                <a:lnTo>
                  <a:pt x="118125" y="230625"/>
                </a:lnTo>
                <a:lnTo>
                  <a:pt x="45000" y="230625"/>
                </a:lnTo>
                <a:lnTo>
                  <a:pt x="45000" y="247500"/>
                </a:lnTo>
                <a:lnTo>
                  <a:pt x="0" y="247500"/>
                </a:lnTo>
                <a:lnTo>
                  <a:pt x="0" y="202500"/>
                </a:lnTo>
                <a:lnTo>
                  <a:pt x="16875" y="202500"/>
                </a:lnTo>
                <a:lnTo>
                  <a:pt x="16875" y="45000"/>
                </a:lnTo>
                <a:lnTo>
                  <a:pt x="0" y="45000"/>
                </a:ln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6" name="任意多边形: 形状 145"/>
          <p:cNvSpPr/>
          <p:nvPr/>
        </p:nvSpPr>
        <p:spPr>
          <a:xfrm>
            <a:off x="881269" y="3468852"/>
            <a:ext cx="361062" cy="361062"/>
          </a:xfrm>
          <a:custGeom>
            <a:avLst/>
            <a:gdLst>
              <a:gd name="connsiteX0" fmla="*/ 11588 w 361062"/>
              <a:gd name="connsiteY0" fmla="*/ 299616 h 361062"/>
              <a:gd name="connsiteX1" fmla="*/ 11588 w 361062"/>
              <a:gd name="connsiteY1" fmla="*/ 349475 h 361062"/>
              <a:gd name="connsiteX2" fmla="*/ 61447 w 361062"/>
              <a:gd name="connsiteY2" fmla="*/ 349475 h 361062"/>
              <a:gd name="connsiteX3" fmla="*/ 249676 w 361062"/>
              <a:gd name="connsiteY3" fmla="*/ 189256 h 361062"/>
              <a:gd name="connsiteX4" fmla="*/ 188200 w 361062"/>
              <a:gd name="connsiteY4" fmla="*/ 250745 h 361062"/>
              <a:gd name="connsiteX5" fmla="*/ 203213 w 361062"/>
              <a:gd name="connsiteY5" fmla="*/ 265757 h 361062"/>
              <a:gd name="connsiteX6" fmla="*/ 222333 w 361062"/>
              <a:gd name="connsiteY6" fmla="*/ 246636 h 361062"/>
              <a:gd name="connsiteX7" fmla="*/ 230527 w 361062"/>
              <a:gd name="connsiteY7" fmla="*/ 254830 h 361062"/>
              <a:gd name="connsiteX8" fmla="*/ 211407 w 361062"/>
              <a:gd name="connsiteY8" fmla="*/ 273951 h 361062"/>
              <a:gd name="connsiteX9" fmla="*/ 232249 w 361062"/>
              <a:gd name="connsiteY9" fmla="*/ 294793 h 361062"/>
              <a:gd name="connsiteX10" fmla="*/ 239743 w 361062"/>
              <a:gd name="connsiteY10" fmla="*/ 287299 h 361062"/>
              <a:gd name="connsiteX11" fmla="*/ 247937 w 361062"/>
              <a:gd name="connsiteY11" fmla="*/ 295493 h 361062"/>
              <a:gd name="connsiteX12" fmla="*/ 240443 w 361062"/>
              <a:gd name="connsiteY12" fmla="*/ 302987 h 361062"/>
              <a:gd name="connsiteX13" fmla="*/ 255463 w 361062"/>
              <a:gd name="connsiteY13" fmla="*/ 318007 h 361062"/>
              <a:gd name="connsiteX14" fmla="*/ 274578 w 361062"/>
              <a:gd name="connsiteY14" fmla="*/ 298892 h 361062"/>
              <a:gd name="connsiteX15" fmla="*/ 282772 w 361062"/>
              <a:gd name="connsiteY15" fmla="*/ 307086 h 361062"/>
              <a:gd name="connsiteX16" fmla="*/ 263657 w 361062"/>
              <a:gd name="connsiteY16" fmla="*/ 326201 h 361062"/>
              <a:gd name="connsiteX17" fmla="*/ 278719 w 361062"/>
              <a:gd name="connsiteY17" fmla="*/ 341262 h 361062"/>
              <a:gd name="connsiteX18" fmla="*/ 340200 w 361062"/>
              <a:gd name="connsiteY18" fmla="*/ 279781 h 361062"/>
              <a:gd name="connsiteX19" fmla="*/ 229352 w 361062"/>
              <a:gd name="connsiteY19" fmla="*/ 70220 h 361062"/>
              <a:gd name="connsiteX20" fmla="*/ 13943 w 361062"/>
              <a:gd name="connsiteY20" fmla="*/ 285583 h 361062"/>
              <a:gd name="connsiteX21" fmla="*/ 40602 w 361062"/>
              <a:gd name="connsiteY21" fmla="*/ 312242 h 361062"/>
              <a:gd name="connsiteX22" fmla="*/ 233943 w 361062"/>
              <a:gd name="connsiteY22" fmla="*/ 118900 h 361062"/>
              <a:gd name="connsiteX23" fmla="*/ 242137 w 361062"/>
              <a:gd name="connsiteY23" fmla="*/ 127094 h 361062"/>
              <a:gd name="connsiteX24" fmla="*/ 48796 w 361062"/>
              <a:gd name="connsiteY24" fmla="*/ 320436 h 361062"/>
              <a:gd name="connsiteX25" fmla="*/ 75480 w 361062"/>
              <a:gd name="connsiteY25" fmla="*/ 347120 h 361062"/>
              <a:gd name="connsiteX26" fmla="*/ 290843 w 361062"/>
              <a:gd name="connsiteY26" fmla="*/ 131711 h 361062"/>
              <a:gd name="connsiteX27" fmla="*/ 264184 w 361062"/>
              <a:gd name="connsiteY27" fmla="*/ 105052 h 361062"/>
              <a:gd name="connsiteX28" fmla="*/ 253749 w 361062"/>
              <a:gd name="connsiteY28" fmla="*/ 115486 h 361062"/>
              <a:gd name="connsiteX29" fmla="*/ 245555 w 361062"/>
              <a:gd name="connsiteY29" fmla="*/ 107292 h 361062"/>
              <a:gd name="connsiteX30" fmla="*/ 255990 w 361062"/>
              <a:gd name="connsiteY30" fmla="*/ 96858 h 361062"/>
              <a:gd name="connsiteX31" fmla="*/ 246763 w 361062"/>
              <a:gd name="connsiteY31" fmla="*/ 52813 h 361062"/>
              <a:gd name="connsiteX32" fmla="*/ 237547 w 361062"/>
              <a:gd name="connsiteY32" fmla="*/ 62027 h 361062"/>
              <a:gd name="connsiteX33" fmla="*/ 299036 w 361062"/>
              <a:gd name="connsiteY33" fmla="*/ 123516 h 361062"/>
              <a:gd name="connsiteX34" fmla="*/ 308250 w 361062"/>
              <a:gd name="connsiteY34" fmla="*/ 114300 h 361062"/>
              <a:gd name="connsiteX35" fmla="*/ 81281 w 361062"/>
              <a:gd name="connsiteY35" fmla="*/ 20862 h 361062"/>
              <a:gd name="connsiteX36" fmla="*/ 19800 w 361062"/>
              <a:gd name="connsiteY36" fmla="*/ 82343 h 361062"/>
              <a:gd name="connsiteX37" fmla="*/ 34855 w 361062"/>
              <a:gd name="connsiteY37" fmla="*/ 97398 h 361062"/>
              <a:gd name="connsiteX38" fmla="*/ 42391 w 361062"/>
              <a:gd name="connsiteY38" fmla="*/ 89862 h 361062"/>
              <a:gd name="connsiteX39" fmla="*/ 50585 w 361062"/>
              <a:gd name="connsiteY39" fmla="*/ 98056 h 361062"/>
              <a:gd name="connsiteX40" fmla="*/ 43049 w 361062"/>
              <a:gd name="connsiteY40" fmla="*/ 105592 h 361062"/>
              <a:gd name="connsiteX41" fmla="*/ 58058 w 361062"/>
              <a:gd name="connsiteY41" fmla="*/ 120601 h 361062"/>
              <a:gd name="connsiteX42" fmla="*/ 77187 w 361062"/>
              <a:gd name="connsiteY42" fmla="*/ 101471 h 361062"/>
              <a:gd name="connsiteX43" fmla="*/ 85381 w 361062"/>
              <a:gd name="connsiteY43" fmla="*/ 109665 h 361062"/>
              <a:gd name="connsiteX44" fmla="*/ 66252 w 361062"/>
              <a:gd name="connsiteY44" fmla="*/ 128795 h 361062"/>
              <a:gd name="connsiteX45" fmla="*/ 87106 w 361062"/>
              <a:gd name="connsiteY45" fmla="*/ 149649 h 361062"/>
              <a:gd name="connsiteX46" fmla="*/ 94636 w 361062"/>
              <a:gd name="connsiteY46" fmla="*/ 142118 h 361062"/>
              <a:gd name="connsiteX47" fmla="*/ 102830 w 361062"/>
              <a:gd name="connsiteY47" fmla="*/ 150312 h 361062"/>
              <a:gd name="connsiteX48" fmla="*/ 95300 w 361062"/>
              <a:gd name="connsiteY48" fmla="*/ 157843 h 361062"/>
              <a:gd name="connsiteX49" fmla="*/ 110318 w 361062"/>
              <a:gd name="connsiteY49" fmla="*/ 172861 h 361062"/>
              <a:gd name="connsiteX50" fmla="*/ 171806 w 361062"/>
              <a:gd name="connsiteY50" fmla="*/ 111387 h 361062"/>
              <a:gd name="connsiteX51" fmla="*/ 304335 w 361062"/>
              <a:gd name="connsiteY51" fmla="*/ 13246 h 361062"/>
              <a:gd name="connsiteX52" fmla="*/ 274163 w 361062"/>
              <a:gd name="connsiteY52" fmla="*/ 25418 h 361062"/>
              <a:gd name="connsiteX53" fmla="*/ 254958 w 361062"/>
              <a:gd name="connsiteY53" fmla="*/ 44620 h 361062"/>
              <a:gd name="connsiteX54" fmla="*/ 316443 w 361062"/>
              <a:gd name="connsiteY54" fmla="*/ 106105 h 361062"/>
              <a:gd name="connsiteX55" fmla="*/ 335644 w 361062"/>
              <a:gd name="connsiteY55" fmla="*/ 86900 h 361062"/>
              <a:gd name="connsiteX56" fmla="*/ 334506 w 361062"/>
              <a:gd name="connsiteY56" fmla="*/ 25418 h 361062"/>
              <a:gd name="connsiteX57" fmla="*/ 304335 w 361062"/>
              <a:gd name="connsiteY57" fmla="*/ 13246 h 361062"/>
              <a:gd name="connsiteX58" fmla="*/ 304491 w 361062"/>
              <a:gd name="connsiteY58" fmla="*/ 21 h 361062"/>
              <a:gd name="connsiteX59" fmla="*/ 343856 w 361062"/>
              <a:gd name="connsiteY59" fmla="*/ 15082 h 361062"/>
              <a:gd name="connsiteX60" fmla="*/ 345980 w 361062"/>
              <a:gd name="connsiteY60" fmla="*/ 92932 h 361062"/>
              <a:gd name="connsiteX61" fmla="*/ 343856 w 361062"/>
              <a:gd name="connsiteY61" fmla="*/ 95056 h 361062"/>
              <a:gd name="connsiteX62" fmla="*/ 324627 w 361062"/>
              <a:gd name="connsiteY62" fmla="*/ 114289 h 361062"/>
              <a:gd name="connsiteX63" fmla="*/ 335072 w 361062"/>
              <a:gd name="connsiteY63" fmla="*/ 124734 h 361062"/>
              <a:gd name="connsiteX64" fmla="*/ 326878 w 361062"/>
              <a:gd name="connsiteY64" fmla="*/ 132928 h 361062"/>
              <a:gd name="connsiteX65" fmla="*/ 316434 w 361062"/>
              <a:gd name="connsiteY65" fmla="*/ 122484 h 361062"/>
              <a:gd name="connsiteX66" fmla="*/ 307220 w 361062"/>
              <a:gd name="connsiteY66" fmla="*/ 131700 h 361062"/>
              <a:gd name="connsiteX67" fmla="*/ 317635 w 361062"/>
              <a:gd name="connsiteY67" fmla="*/ 142115 h 361062"/>
              <a:gd name="connsiteX68" fmla="*/ 309441 w 361062"/>
              <a:gd name="connsiteY68" fmla="*/ 150309 h 361062"/>
              <a:gd name="connsiteX69" fmla="*/ 299027 w 361062"/>
              <a:gd name="connsiteY69" fmla="*/ 139895 h 361062"/>
              <a:gd name="connsiteX70" fmla="*/ 257887 w 361062"/>
              <a:gd name="connsiteY70" fmla="*/ 181043 h 361062"/>
              <a:gd name="connsiteX71" fmla="*/ 356625 w 361062"/>
              <a:gd name="connsiteY71" fmla="*/ 279781 h 361062"/>
              <a:gd name="connsiteX72" fmla="*/ 278719 w 361062"/>
              <a:gd name="connsiteY72" fmla="*/ 357687 h 361062"/>
              <a:gd name="connsiteX73" fmla="*/ 179989 w 361062"/>
              <a:gd name="connsiteY73" fmla="*/ 258957 h 361062"/>
              <a:gd name="connsiteX74" fmla="*/ 77906 w 361062"/>
              <a:gd name="connsiteY74" fmla="*/ 361062 h 361062"/>
              <a:gd name="connsiteX75" fmla="*/ 0 w 361062"/>
              <a:gd name="connsiteY75" fmla="*/ 361062 h 361062"/>
              <a:gd name="connsiteX76" fmla="*/ 0 w 361062"/>
              <a:gd name="connsiteY76" fmla="*/ 283156 h 361062"/>
              <a:gd name="connsiteX77" fmla="*/ 102105 w 361062"/>
              <a:gd name="connsiteY77" fmla="*/ 181073 h 361062"/>
              <a:gd name="connsiteX78" fmla="*/ 3375 w 361062"/>
              <a:gd name="connsiteY78" fmla="*/ 82343 h 361062"/>
              <a:gd name="connsiteX79" fmla="*/ 81281 w 361062"/>
              <a:gd name="connsiteY79" fmla="*/ 4437 h 361062"/>
              <a:gd name="connsiteX80" fmla="*/ 180019 w 361062"/>
              <a:gd name="connsiteY80" fmla="*/ 103175 h 361062"/>
              <a:gd name="connsiteX81" fmla="*/ 221167 w 361062"/>
              <a:gd name="connsiteY81" fmla="*/ 62035 h 361062"/>
              <a:gd name="connsiteX82" fmla="*/ 210720 w 361062"/>
              <a:gd name="connsiteY82" fmla="*/ 51588 h 361062"/>
              <a:gd name="connsiteX83" fmla="*/ 218914 w 361062"/>
              <a:gd name="connsiteY83" fmla="*/ 43394 h 361062"/>
              <a:gd name="connsiteX84" fmla="*/ 229362 w 361062"/>
              <a:gd name="connsiteY84" fmla="*/ 53842 h 361062"/>
              <a:gd name="connsiteX85" fmla="*/ 238578 w 361062"/>
              <a:gd name="connsiteY85" fmla="*/ 44628 h 361062"/>
              <a:gd name="connsiteX86" fmla="*/ 228157 w 361062"/>
              <a:gd name="connsiteY86" fmla="*/ 34207 h 361062"/>
              <a:gd name="connsiteX87" fmla="*/ 236351 w 361062"/>
              <a:gd name="connsiteY87" fmla="*/ 26013 h 361062"/>
              <a:gd name="connsiteX88" fmla="*/ 246773 w 361062"/>
              <a:gd name="connsiteY88" fmla="*/ 36435 h 361062"/>
              <a:gd name="connsiteX89" fmla="*/ 266006 w 361062"/>
              <a:gd name="connsiteY89" fmla="*/ 17206 h 361062"/>
              <a:gd name="connsiteX90" fmla="*/ 304491 w 361062"/>
              <a:gd name="connsiteY90" fmla="*/ 21 h 36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361062" h="361062">
                <a:moveTo>
                  <a:pt x="11588" y="299616"/>
                </a:moveTo>
                <a:lnTo>
                  <a:pt x="11588" y="349475"/>
                </a:lnTo>
                <a:lnTo>
                  <a:pt x="61447" y="349475"/>
                </a:lnTo>
                <a:close/>
                <a:moveTo>
                  <a:pt x="249676" y="189256"/>
                </a:moveTo>
                <a:lnTo>
                  <a:pt x="188200" y="250745"/>
                </a:lnTo>
                <a:lnTo>
                  <a:pt x="203213" y="265757"/>
                </a:lnTo>
                <a:lnTo>
                  <a:pt x="222333" y="246636"/>
                </a:lnTo>
                <a:lnTo>
                  <a:pt x="230527" y="254830"/>
                </a:lnTo>
                <a:lnTo>
                  <a:pt x="211407" y="273951"/>
                </a:lnTo>
                <a:lnTo>
                  <a:pt x="232249" y="294793"/>
                </a:lnTo>
                <a:lnTo>
                  <a:pt x="239743" y="287299"/>
                </a:lnTo>
                <a:lnTo>
                  <a:pt x="247937" y="295493"/>
                </a:lnTo>
                <a:lnTo>
                  <a:pt x="240443" y="302987"/>
                </a:lnTo>
                <a:lnTo>
                  <a:pt x="255463" y="318007"/>
                </a:lnTo>
                <a:lnTo>
                  <a:pt x="274578" y="298892"/>
                </a:lnTo>
                <a:lnTo>
                  <a:pt x="282772" y="307086"/>
                </a:lnTo>
                <a:lnTo>
                  <a:pt x="263657" y="326201"/>
                </a:lnTo>
                <a:lnTo>
                  <a:pt x="278719" y="341262"/>
                </a:lnTo>
                <a:lnTo>
                  <a:pt x="340200" y="279781"/>
                </a:lnTo>
                <a:close/>
                <a:moveTo>
                  <a:pt x="229352" y="70220"/>
                </a:moveTo>
                <a:lnTo>
                  <a:pt x="13943" y="285583"/>
                </a:lnTo>
                <a:lnTo>
                  <a:pt x="40602" y="312242"/>
                </a:lnTo>
                <a:lnTo>
                  <a:pt x="233943" y="118900"/>
                </a:lnTo>
                <a:lnTo>
                  <a:pt x="242137" y="127094"/>
                </a:lnTo>
                <a:lnTo>
                  <a:pt x="48796" y="320436"/>
                </a:lnTo>
                <a:lnTo>
                  <a:pt x="75480" y="347120"/>
                </a:lnTo>
                <a:lnTo>
                  <a:pt x="290843" y="131711"/>
                </a:lnTo>
                <a:lnTo>
                  <a:pt x="264184" y="105052"/>
                </a:lnTo>
                <a:lnTo>
                  <a:pt x="253749" y="115486"/>
                </a:lnTo>
                <a:lnTo>
                  <a:pt x="245555" y="107292"/>
                </a:lnTo>
                <a:lnTo>
                  <a:pt x="255990" y="96858"/>
                </a:lnTo>
                <a:close/>
                <a:moveTo>
                  <a:pt x="246763" y="52813"/>
                </a:moveTo>
                <a:lnTo>
                  <a:pt x="237547" y="62027"/>
                </a:lnTo>
                <a:lnTo>
                  <a:pt x="299036" y="123516"/>
                </a:lnTo>
                <a:lnTo>
                  <a:pt x="308250" y="114300"/>
                </a:lnTo>
                <a:close/>
                <a:moveTo>
                  <a:pt x="81281" y="20862"/>
                </a:moveTo>
                <a:lnTo>
                  <a:pt x="19800" y="82343"/>
                </a:lnTo>
                <a:lnTo>
                  <a:pt x="34855" y="97398"/>
                </a:lnTo>
                <a:lnTo>
                  <a:pt x="42391" y="89862"/>
                </a:lnTo>
                <a:lnTo>
                  <a:pt x="50585" y="98056"/>
                </a:lnTo>
                <a:lnTo>
                  <a:pt x="43049" y="105592"/>
                </a:lnTo>
                <a:lnTo>
                  <a:pt x="58058" y="120601"/>
                </a:lnTo>
                <a:lnTo>
                  <a:pt x="77187" y="101471"/>
                </a:lnTo>
                <a:lnTo>
                  <a:pt x="85381" y="109665"/>
                </a:lnTo>
                <a:lnTo>
                  <a:pt x="66252" y="128795"/>
                </a:lnTo>
                <a:lnTo>
                  <a:pt x="87106" y="149649"/>
                </a:lnTo>
                <a:lnTo>
                  <a:pt x="94636" y="142118"/>
                </a:lnTo>
                <a:lnTo>
                  <a:pt x="102830" y="150312"/>
                </a:lnTo>
                <a:lnTo>
                  <a:pt x="95300" y="157843"/>
                </a:lnTo>
                <a:lnTo>
                  <a:pt x="110318" y="172861"/>
                </a:lnTo>
                <a:lnTo>
                  <a:pt x="171806" y="111387"/>
                </a:lnTo>
                <a:close/>
                <a:moveTo>
                  <a:pt x="304335" y="13246"/>
                </a:moveTo>
                <a:cubicBezTo>
                  <a:pt x="293459" y="13246"/>
                  <a:pt x="282584" y="17304"/>
                  <a:pt x="274163" y="25418"/>
                </a:cubicBezTo>
                <a:lnTo>
                  <a:pt x="254958" y="44620"/>
                </a:lnTo>
                <a:lnTo>
                  <a:pt x="316443" y="106105"/>
                </a:lnTo>
                <a:lnTo>
                  <a:pt x="335644" y="86900"/>
                </a:lnTo>
                <a:cubicBezTo>
                  <a:pt x="352307" y="69608"/>
                  <a:pt x="351798" y="42082"/>
                  <a:pt x="334506" y="25418"/>
                </a:cubicBezTo>
                <a:cubicBezTo>
                  <a:pt x="326086" y="17304"/>
                  <a:pt x="315210" y="13246"/>
                  <a:pt x="304335" y="13246"/>
                </a:cubicBezTo>
                <a:close/>
                <a:moveTo>
                  <a:pt x="304491" y="21"/>
                </a:moveTo>
                <a:cubicBezTo>
                  <a:pt x="318579" y="-364"/>
                  <a:pt x="332814" y="4627"/>
                  <a:pt x="343856" y="15082"/>
                </a:cubicBezTo>
                <a:cubicBezTo>
                  <a:pt x="365941" y="35993"/>
                  <a:pt x="366892" y="70848"/>
                  <a:pt x="345980" y="92932"/>
                </a:cubicBezTo>
                <a:cubicBezTo>
                  <a:pt x="345292" y="93659"/>
                  <a:pt x="344583" y="94367"/>
                  <a:pt x="343856" y="95056"/>
                </a:cubicBezTo>
                <a:lnTo>
                  <a:pt x="324627" y="114289"/>
                </a:lnTo>
                <a:lnTo>
                  <a:pt x="335072" y="124734"/>
                </a:lnTo>
                <a:lnTo>
                  <a:pt x="326878" y="132928"/>
                </a:lnTo>
                <a:lnTo>
                  <a:pt x="316434" y="122484"/>
                </a:lnTo>
                <a:lnTo>
                  <a:pt x="307220" y="131700"/>
                </a:lnTo>
                <a:lnTo>
                  <a:pt x="317635" y="142115"/>
                </a:lnTo>
                <a:lnTo>
                  <a:pt x="309441" y="150309"/>
                </a:lnTo>
                <a:lnTo>
                  <a:pt x="299027" y="139895"/>
                </a:lnTo>
                <a:lnTo>
                  <a:pt x="257887" y="181043"/>
                </a:lnTo>
                <a:lnTo>
                  <a:pt x="356625" y="279781"/>
                </a:lnTo>
                <a:lnTo>
                  <a:pt x="278719" y="357687"/>
                </a:lnTo>
                <a:lnTo>
                  <a:pt x="179989" y="258957"/>
                </a:lnTo>
                <a:lnTo>
                  <a:pt x="77906" y="361062"/>
                </a:lnTo>
                <a:lnTo>
                  <a:pt x="0" y="361062"/>
                </a:lnTo>
                <a:lnTo>
                  <a:pt x="0" y="283156"/>
                </a:lnTo>
                <a:lnTo>
                  <a:pt x="102105" y="181073"/>
                </a:lnTo>
                <a:lnTo>
                  <a:pt x="3375" y="82343"/>
                </a:lnTo>
                <a:lnTo>
                  <a:pt x="81281" y="4437"/>
                </a:lnTo>
                <a:lnTo>
                  <a:pt x="180019" y="103175"/>
                </a:lnTo>
                <a:lnTo>
                  <a:pt x="221167" y="62035"/>
                </a:lnTo>
                <a:lnTo>
                  <a:pt x="210720" y="51588"/>
                </a:lnTo>
                <a:lnTo>
                  <a:pt x="218914" y="43394"/>
                </a:lnTo>
                <a:lnTo>
                  <a:pt x="229362" y="53842"/>
                </a:lnTo>
                <a:lnTo>
                  <a:pt x="238578" y="44628"/>
                </a:lnTo>
                <a:lnTo>
                  <a:pt x="228157" y="34207"/>
                </a:lnTo>
                <a:lnTo>
                  <a:pt x="236351" y="26013"/>
                </a:lnTo>
                <a:lnTo>
                  <a:pt x="246773" y="36435"/>
                </a:lnTo>
                <a:lnTo>
                  <a:pt x="266006" y="17206"/>
                </a:lnTo>
                <a:cubicBezTo>
                  <a:pt x="276462" y="6164"/>
                  <a:pt x="290403" y="405"/>
                  <a:pt x="304491" y="21"/>
                </a:cubicBez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7" name="任意多边形: 形状 146"/>
          <p:cNvSpPr/>
          <p:nvPr/>
        </p:nvSpPr>
        <p:spPr>
          <a:xfrm>
            <a:off x="881269" y="4954035"/>
            <a:ext cx="360000" cy="281552"/>
          </a:xfrm>
          <a:custGeom>
            <a:avLst/>
            <a:gdLst>
              <a:gd name="connsiteX0" fmla="*/ 145083 w 360000"/>
              <a:gd name="connsiteY0" fmla="*/ 102183 h 281552"/>
              <a:gd name="connsiteX1" fmla="*/ 108224 w 360000"/>
              <a:gd name="connsiteY1" fmla="*/ 141547 h 281552"/>
              <a:gd name="connsiteX2" fmla="*/ 116445 w 360000"/>
              <a:gd name="connsiteY2" fmla="*/ 166299 h 281552"/>
              <a:gd name="connsiteX3" fmla="*/ 180045 w 360000"/>
              <a:gd name="connsiteY3" fmla="*/ 242517 h 281552"/>
              <a:gd name="connsiteX4" fmla="*/ 243669 w 360000"/>
              <a:gd name="connsiteY4" fmla="*/ 166266 h 281552"/>
              <a:gd name="connsiteX5" fmla="*/ 251865 w 360000"/>
              <a:gd name="connsiteY5" fmla="*/ 141547 h 281552"/>
              <a:gd name="connsiteX6" fmla="*/ 215006 w 360000"/>
              <a:gd name="connsiteY6" fmla="*/ 102183 h 281552"/>
              <a:gd name="connsiteX7" fmla="*/ 184755 w 360000"/>
              <a:gd name="connsiteY7" fmla="*/ 119091 h 281552"/>
              <a:gd name="connsiteX8" fmla="*/ 180045 w 360000"/>
              <a:gd name="connsiteY8" fmla="*/ 126309 h 281552"/>
              <a:gd name="connsiteX9" fmla="*/ 175334 w 360000"/>
              <a:gd name="connsiteY9" fmla="*/ 119091 h 281552"/>
              <a:gd name="connsiteX10" fmla="*/ 145083 w 360000"/>
              <a:gd name="connsiteY10" fmla="*/ 102183 h 281552"/>
              <a:gd name="connsiteX11" fmla="*/ 145083 w 360000"/>
              <a:gd name="connsiteY11" fmla="*/ 90933 h 281552"/>
              <a:gd name="connsiteX12" fmla="*/ 180045 w 360000"/>
              <a:gd name="connsiteY12" fmla="*/ 106803 h 281552"/>
              <a:gd name="connsiteX13" fmla="*/ 215006 w 360000"/>
              <a:gd name="connsiteY13" fmla="*/ 90933 h 281552"/>
              <a:gd name="connsiteX14" fmla="*/ 263115 w 360000"/>
              <a:gd name="connsiteY14" fmla="*/ 141547 h 281552"/>
              <a:gd name="connsiteX15" fmla="*/ 252612 w 360000"/>
              <a:gd name="connsiteY15" fmla="*/ 173088 h 281552"/>
              <a:gd name="connsiteX16" fmla="*/ 184359 w 360000"/>
              <a:gd name="connsiteY16" fmla="*/ 254893 h 281552"/>
              <a:gd name="connsiteX17" fmla="*/ 180044 w 360000"/>
              <a:gd name="connsiteY17" fmla="*/ 260051 h 281552"/>
              <a:gd name="connsiteX18" fmla="*/ 175730 w 360000"/>
              <a:gd name="connsiteY18" fmla="*/ 254893 h 281552"/>
              <a:gd name="connsiteX19" fmla="*/ 107488 w 360000"/>
              <a:gd name="connsiteY19" fmla="*/ 173105 h 281552"/>
              <a:gd name="connsiteX20" fmla="*/ 96974 w 360000"/>
              <a:gd name="connsiteY20" fmla="*/ 141547 h 281552"/>
              <a:gd name="connsiteX21" fmla="*/ 145083 w 360000"/>
              <a:gd name="connsiteY21" fmla="*/ 90933 h 281552"/>
              <a:gd name="connsiteX22" fmla="*/ 180371 w 360000"/>
              <a:gd name="connsiteY22" fmla="*/ 34420 h 281552"/>
              <a:gd name="connsiteX23" fmla="*/ 45352 w 360000"/>
              <a:gd name="connsiteY23" fmla="*/ 81810 h 281552"/>
              <a:gd name="connsiteX24" fmla="*/ 45352 w 360000"/>
              <a:gd name="connsiteY24" fmla="*/ 270302 h 281552"/>
              <a:gd name="connsiteX25" fmla="*/ 315000 w 360000"/>
              <a:gd name="connsiteY25" fmla="*/ 270302 h 281552"/>
              <a:gd name="connsiteX26" fmla="*/ 315000 w 360000"/>
              <a:gd name="connsiteY26" fmla="*/ 81848 h 281552"/>
              <a:gd name="connsiteX27" fmla="*/ 180371 w 360000"/>
              <a:gd name="connsiteY27" fmla="*/ 11920 h 281552"/>
              <a:gd name="connsiteX28" fmla="*/ 11338 w 360000"/>
              <a:gd name="connsiteY28" fmla="*/ 71246 h 281552"/>
              <a:gd name="connsiteX29" fmla="*/ 11338 w 360000"/>
              <a:gd name="connsiteY29" fmla="*/ 81821 h 281552"/>
              <a:gd name="connsiteX30" fmla="*/ 180376 w 360000"/>
              <a:gd name="connsiteY30" fmla="*/ 22500 h 281552"/>
              <a:gd name="connsiteX31" fmla="*/ 348750 w 360000"/>
              <a:gd name="connsiteY31" fmla="*/ 81815 h 281552"/>
              <a:gd name="connsiteX32" fmla="*/ 348750 w 360000"/>
              <a:gd name="connsiteY32" fmla="*/ 71241 h 281552"/>
              <a:gd name="connsiteX33" fmla="*/ 180376 w 360000"/>
              <a:gd name="connsiteY33" fmla="*/ 0 h 281552"/>
              <a:gd name="connsiteX34" fmla="*/ 182241 w 360000"/>
              <a:gd name="connsiteY34" fmla="*/ 654 h 281552"/>
              <a:gd name="connsiteX35" fmla="*/ 360000 w 360000"/>
              <a:gd name="connsiteY35" fmla="*/ 63276 h 281552"/>
              <a:gd name="connsiteX36" fmla="*/ 360000 w 360000"/>
              <a:gd name="connsiteY36" fmla="*/ 97701 h 281552"/>
              <a:gd name="connsiteX37" fmla="*/ 326250 w 360000"/>
              <a:gd name="connsiteY37" fmla="*/ 85812 h 281552"/>
              <a:gd name="connsiteX38" fmla="*/ 326250 w 360000"/>
              <a:gd name="connsiteY38" fmla="*/ 270302 h 281552"/>
              <a:gd name="connsiteX39" fmla="*/ 360000 w 360000"/>
              <a:gd name="connsiteY39" fmla="*/ 270302 h 281552"/>
              <a:gd name="connsiteX40" fmla="*/ 360000 w 360000"/>
              <a:gd name="connsiteY40" fmla="*/ 281552 h 281552"/>
              <a:gd name="connsiteX41" fmla="*/ 0 w 360000"/>
              <a:gd name="connsiteY41" fmla="*/ 281552 h 281552"/>
              <a:gd name="connsiteX42" fmla="*/ 0 w 360000"/>
              <a:gd name="connsiteY42" fmla="*/ 270302 h 281552"/>
              <a:gd name="connsiteX43" fmla="*/ 34102 w 360000"/>
              <a:gd name="connsiteY43" fmla="*/ 270302 h 281552"/>
              <a:gd name="connsiteX44" fmla="*/ 34102 w 360000"/>
              <a:gd name="connsiteY44" fmla="*/ 85758 h 281552"/>
              <a:gd name="connsiteX45" fmla="*/ 88 w 360000"/>
              <a:gd name="connsiteY45" fmla="*/ 97696 h 281552"/>
              <a:gd name="connsiteX46" fmla="*/ 88 w 360000"/>
              <a:gd name="connsiteY46" fmla="*/ 63270 h 281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60000" h="281552">
                <a:moveTo>
                  <a:pt x="145083" y="102183"/>
                </a:moveTo>
                <a:cubicBezTo>
                  <a:pt x="124056" y="102921"/>
                  <a:pt x="107580" y="120517"/>
                  <a:pt x="108224" y="141547"/>
                </a:cubicBezTo>
                <a:cubicBezTo>
                  <a:pt x="108211" y="150471"/>
                  <a:pt x="111096" y="159157"/>
                  <a:pt x="116445" y="166299"/>
                </a:cubicBezTo>
                <a:cubicBezTo>
                  <a:pt x="118046" y="168343"/>
                  <a:pt x="159495" y="217941"/>
                  <a:pt x="180045" y="242517"/>
                </a:cubicBezTo>
                <a:cubicBezTo>
                  <a:pt x="200594" y="217941"/>
                  <a:pt x="242046" y="168337"/>
                  <a:pt x="243669" y="166266"/>
                </a:cubicBezTo>
                <a:cubicBezTo>
                  <a:pt x="249003" y="159130"/>
                  <a:pt x="251879" y="150457"/>
                  <a:pt x="251865" y="141547"/>
                </a:cubicBezTo>
                <a:cubicBezTo>
                  <a:pt x="252509" y="120517"/>
                  <a:pt x="236033" y="102921"/>
                  <a:pt x="215006" y="102183"/>
                </a:cubicBezTo>
                <a:cubicBezTo>
                  <a:pt x="202708" y="102327"/>
                  <a:pt x="191320" y="108692"/>
                  <a:pt x="184755" y="119091"/>
                </a:cubicBezTo>
                <a:lnTo>
                  <a:pt x="180045" y="126309"/>
                </a:lnTo>
                <a:lnTo>
                  <a:pt x="175334" y="119091"/>
                </a:lnTo>
                <a:cubicBezTo>
                  <a:pt x="168769" y="108692"/>
                  <a:pt x="157381" y="102327"/>
                  <a:pt x="145083" y="102183"/>
                </a:cubicBezTo>
                <a:close/>
                <a:moveTo>
                  <a:pt x="145083" y="90933"/>
                </a:moveTo>
                <a:cubicBezTo>
                  <a:pt x="158465" y="91005"/>
                  <a:pt x="171181" y="96777"/>
                  <a:pt x="180045" y="106803"/>
                </a:cubicBezTo>
                <a:cubicBezTo>
                  <a:pt x="188908" y="96777"/>
                  <a:pt x="201624" y="91005"/>
                  <a:pt x="215006" y="90933"/>
                </a:cubicBezTo>
                <a:cubicBezTo>
                  <a:pt x="242246" y="91672"/>
                  <a:pt x="263758" y="114304"/>
                  <a:pt x="263115" y="141547"/>
                </a:cubicBezTo>
                <a:cubicBezTo>
                  <a:pt x="263123" y="152921"/>
                  <a:pt x="259437" y="163990"/>
                  <a:pt x="252612" y="173088"/>
                </a:cubicBezTo>
                <a:cubicBezTo>
                  <a:pt x="250997" y="175209"/>
                  <a:pt x="191176" y="246741"/>
                  <a:pt x="184359" y="254893"/>
                </a:cubicBezTo>
                <a:lnTo>
                  <a:pt x="180044" y="260051"/>
                </a:lnTo>
                <a:lnTo>
                  <a:pt x="175730" y="254893"/>
                </a:lnTo>
                <a:cubicBezTo>
                  <a:pt x="168913" y="246741"/>
                  <a:pt x="109092" y="175209"/>
                  <a:pt x="107488" y="173105"/>
                </a:cubicBezTo>
                <a:cubicBezTo>
                  <a:pt x="100655" y="164004"/>
                  <a:pt x="96966" y="152928"/>
                  <a:pt x="96974" y="141547"/>
                </a:cubicBezTo>
                <a:cubicBezTo>
                  <a:pt x="96331" y="114304"/>
                  <a:pt x="117843" y="91673"/>
                  <a:pt x="145083" y="90933"/>
                </a:cubicBezTo>
                <a:close/>
                <a:moveTo>
                  <a:pt x="180371" y="34420"/>
                </a:moveTo>
                <a:lnTo>
                  <a:pt x="45352" y="81810"/>
                </a:lnTo>
                <a:lnTo>
                  <a:pt x="45352" y="270302"/>
                </a:lnTo>
                <a:lnTo>
                  <a:pt x="315000" y="270302"/>
                </a:lnTo>
                <a:lnTo>
                  <a:pt x="315000" y="81848"/>
                </a:lnTo>
                <a:close/>
                <a:moveTo>
                  <a:pt x="180371" y="11920"/>
                </a:moveTo>
                <a:lnTo>
                  <a:pt x="11338" y="71246"/>
                </a:lnTo>
                <a:lnTo>
                  <a:pt x="11338" y="81821"/>
                </a:lnTo>
                <a:lnTo>
                  <a:pt x="180376" y="22500"/>
                </a:lnTo>
                <a:lnTo>
                  <a:pt x="348750" y="81815"/>
                </a:lnTo>
                <a:lnTo>
                  <a:pt x="348750" y="71241"/>
                </a:lnTo>
                <a:close/>
                <a:moveTo>
                  <a:pt x="180376" y="0"/>
                </a:moveTo>
                <a:lnTo>
                  <a:pt x="182241" y="654"/>
                </a:lnTo>
                <a:lnTo>
                  <a:pt x="360000" y="63276"/>
                </a:lnTo>
                <a:lnTo>
                  <a:pt x="360000" y="97701"/>
                </a:lnTo>
                <a:lnTo>
                  <a:pt x="326250" y="85812"/>
                </a:lnTo>
                <a:lnTo>
                  <a:pt x="326250" y="270302"/>
                </a:lnTo>
                <a:lnTo>
                  <a:pt x="360000" y="270302"/>
                </a:lnTo>
                <a:lnTo>
                  <a:pt x="360000" y="281552"/>
                </a:lnTo>
                <a:lnTo>
                  <a:pt x="0" y="281552"/>
                </a:lnTo>
                <a:lnTo>
                  <a:pt x="0" y="270302"/>
                </a:lnTo>
                <a:lnTo>
                  <a:pt x="34102" y="270302"/>
                </a:lnTo>
                <a:lnTo>
                  <a:pt x="34102" y="85758"/>
                </a:lnTo>
                <a:lnTo>
                  <a:pt x="88" y="97696"/>
                </a:lnTo>
                <a:lnTo>
                  <a:pt x="88" y="63270"/>
                </a:ln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695325" y="1439913"/>
            <a:ext cx="0" cy="5461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40695" y="1964770"/>
            <a:ext cx="109260" cy="10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12261" y="1741069"/>
            <a:ext cx="1102616" cy="10147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Inter" panose="02000503000000020004" charset="0"/>
              </a:rPr>
              <a:t>02</a:t>
            </a:r>
            <a:endParaRPr lang="en-US" sz="6000" b="1" dirty="0">
              <a:solidFill>
                <a:schemeClr val="tx2">
                  <a:lumMod val="20000"/>
                  <a:lumOff val="80000"/>
                </a:schemeClr>
              </a:solidFill>
              <a:latin typeface="+mj-lt"/>
              <a:cs typeface="Inter" panose="0200050300000002000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40314" y="2592619"/>
            <a:ext cx="320294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2400" dirty="0">
                <a:solidFill>
                  <a:schemeClr val="accent1"/>
                </a:solidFill>
                <a:cs typeface="Inter" panose="02000503000000020004" charset="0"/>
              </a:rPr>
              <a:t>Business Understanding</a:t>
            </a:r>
            <a:endParaRPr lang="en-US" altLang="zh-CN" sz="2400" dirty="0">
              <a:solidFill>
                <a:schemeClr val="accent1"/>
              </a:solidFill>
              <a:cs typeface="Inter" panose="020005030000000200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40314" y="3308461"/>
            <a:ext cx="4585749" cy="2331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0">
              <a:lnSpc>
                <a:spcPct val="130000"/>
              </a:lnSpc>
              <a:spcAft>
                <a:spcPts val="0"/>
              </a:spcAft>
              <a:buFont typeface="+mj-lt"/>
              <a:buNone/>
            </a:pPr>
            <a:r>
              <a:rPr lang="zh-CN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Business Problem:</a:t>
            </a: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 The business problem revolves around determining which car crashes are preventable and which are not. Specifically: Preventable Crashes: These are accidents that could have easily been avoided. They typically result from factors such as not following traffic laws or negligent driving.</a:t>
            </a:r>
            <a:endParaRPr lang="zh-CN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92395" y="5627385"/>
            <a:ext cx="5130032" cy="3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pic>
        <p:nvPicPr>
          <p:cNvPr id="3" name="Picture Placeholder 2" descr="pexels-jd-'s-5403208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6297930" y="1738630"/>
            <a:ext cx="5110480" cy="38881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28" name="Oval 5"/>
          <p:cNvSpPr>
            <a:spLocks noChangeArrowheads="1"/>
          </p:cNvSpPr>
          <p:nvPr/>
        </p:nvSpPr>
        <p:spPr bwMode="auto">
          <a:xfrm>
            <a:off x="7565532" y="2724235"/>
            <a:ext cx="2434279" cy="2429262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en-US" b="1" dirty="0">
              <a:cs typeface="Inter" panose="02000503000000020004" charset="0"/>
            </a:endParaRPr>
          </a:p>
        </p:txBody>
      </p:sp>
      <p:sp>
        <p:nvSpPr>
          <p:cNvPr id="129" name="Oval 6"/>
          <p:cNvSpPr>
            <a:spLocks noChangeArrowheads="1"/>
          </p:cNvSpPr>
          <p:nvPr/>
        </p:nvSpPr>
        <p:spPr bwMode="auto">
          <a:xfrm>
            <a:off x="9531410" y="4053208"/>
            <a:ext cx="1515531" cy="15125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0" tIns="360000" rIns="0" bIns="0" numCol="1" anchor="ctr" anchorCtr="0" compatLnSpc="1"/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0" name="Oval 7"/>
          <p:cNvSpPr>
            <a:spLocks noChangeArrowheads="1"/>
          </p:cNvSpPr>
          <p:nvPr/>
        </p:nvSpPr>
        <p:spPr bwMode="auto">
          <a:xfrm>
            <a:off x="6502353" y="4053208"/>
            <a:ext cx="1516534" cy="15125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0" tIns="360000" rIns="0" bIns="0" numCol="1" anchor="ctr" anchorCtr="0" compatLnSpc="1"/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1" name="Oval 8"/>
          <p:cNvSpPr>
            <a:spLocks noChangeArrowheads="1"/>
          </p:cNvSpPr>
          <p:nvPr/>
        </p:nvSpPr>
        <p:spPr bwMode="auto">
          <a:xfrm>
            <a:off x="8014875" y="1433375"/>
            <a:ext cx="1515531" cy="15125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0" tIns="360000" rIns="0" bIns="0" numCol="1" anchor="ctr" anchorCtr="0" compatLnSpc="1"/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2" name="Freeform 145"/>
          <p:cNvSpPr>
            <a:spLocks noEditPoints="1"/>
          </p:cNvSpPr>
          <p:nvPr/>
        </p:nvSpPr>
        <p:spPr bwMode="auto">
          <a:xfrm>
            <a:off x="7768137" y="5415279"/>
            <a:ext cx="1955847" cy="351050"/>
          </a:xfrm>
          <a:custGeom>
            <a:avLst/>
            <a:gdLst>
              <a:gd name="T0" fmla="*/ 11 w 1950"/>
              <a:gd name="T1" fmla="*/ 56 h 350"/>
              <a:gd name="T2" fmla="*/ 51 w 1950"/>
              <a:gd name="T3" fmla="*/ 24 h 350"/>
              <a:gd name="T4" fmla="*/ 1789 w 1950"/>
              <a:gd name="T5" fmla="*/ 36 h 350"/>
              <a:gd name="T6" fmla="*/ 1835 w 1950"/>
              <a:gd name="T7" fmla="*/ 150 h 350"/>
              <a:gd name="T8" fmla="*/ 1793 w 1950"/>
              <a:gd name="T9" fmla="*/ 115 h 350"/>
              <a:gd name="T10" fmla="*/ 1828 w 1950"/>
              <a:gd name="T11" fmla="*/ 98 h 350"/>
              <a:gd name="T12" fmla="*/ 1742 w 1950"/>
              <a:gd name="T13" fmla="*/ 194 h 350"/>
              <a:gd name="T14" fmla="*/ 1702 w 1950"/>
              <a:gd name="T15" fmla="*/ 157 h 350"/>
              <a:gd name="T16" fmla="*/ 1739 w 1950"/>
              <a:gd name="T17" fmla="*/ 142 h 350"/>
              <a:gd name="T18" fmla="*/ 1654 w 1950"/>
              <a:gd name="T19" fmla="*/ 230 h 350"/>
              <a:gd name="T20" fmla="*/ 1610 w 1950"/>
              <a:gd name="T21" fmla="*/ 194 h 350"/>
              <a:gd name="T22" fmla="*/ 1646 w 1950"/>
              <a:gd name="T23" fmla="*/ 180 h 350"/>
              <a:gd name="T24" fmla="*/ 1564 w 1950"/>
              <a:gd name="T25" fmla="*/ 262 h 350"/>
              <a:gd name="T26" fmla="*/ 1516 w 1950"/>
              <a:gd name="T27" fmla="*/ 225 h 350"/>
              <a:gd name="T28" fmla="*/ 1552 w 1950"/>
              <a:gd name="T29" fmla="*/ 214 h 350"/>
              <a:gd name="T30" fmla="*/ 1469 w 1950"/>
              <a:gd name="T31" fmla="*/ 290 h 350"/>
              <a:gd name="T32" fmla="*/ 1422 w 1950"/>
              <a:gd name="T33" fmla="*/ 250 h 350"/>
              <a:gd name="T34" fmla="*/ 1460 w 1950"/>
              <a:gd name="T35" fmla="*/ 241 h 350"/>
              <a:gd name="T36" fmla="*/ 1369 w 1950"/>
              <a:gd name="T37" fmla="*/ 313 h 350"/>
              <a:gd name="T38" fmla="*/ 1327 w 1950"/>
              <a:gd name="T39" fmla="*/ 270 h 350"/>
              <a:gd name="T40" fmla="*/ 1363 w 1950"/>
              <a:gd name="T41" fmla="*/ 264 h 350"/>
              <a:gd name="T42" fmla="*/ 1275 w 1950"/>
              <a:gd name="T43" fmla="*/ 329 h 350"/>
              <a:gd name="T44" fmla="*/ 1238 w 1950"/>
              <a:gd name="T45" fmla="*/ 334 h 350"/>
              <a:gd name="T46" fmla="*/ 1264 w 1950"/>
              <a:gd name="T47" fmla="*/ 281 h 350"/>
              <a:gd name="T48" fmla="*/ 1181 w 1950"/>
              <a:gd name="T49" fmla="*/ 341 h 350"/>
              <a:gd name="T50" fmla="*/ 1140 w 1950"/>
              <a:gd name="T51" fmla="*/ 344 h 350"/>
              <a:gd name="T52" fmla="*/ 1165 w 1950"/>
              <a:gd name="T53" fmla="*/ 293 h 350"/>
              <a:gd name="T54" fmla="*/ 1085 w 1950"/>
              <a:gd name="T55" fmla="*/ 348 h 350"/>
              <a:gd name="T56" fmla="*/ 1045 w 1950"/>
              <a:gd name="T57" fmla="*/ 349 h 350"/>
              <a:gd name="T58" fmla="*/ 1065 w 1950"/>
              <a:gd name="T59" fmla="*/ 299 h 350"/>
              <a:gd name="T60" fmla="*/ 987 w 1950"/>
              <a:gd name="T61" fmla="*/ 350 h 350"/>
              <a:gd name="T62" fmla="*/ 941 w 1950"/>
              <a:gd name="T63" fmla="*/ 349 h 350"/>
              <a:gd name="T64" fmla="*/ 976 w 1950"/>
              <a:gd name="T65" fmla="*/ 300 h 350"/>
              <a:gd name="T66" fmla="*/ 875 w 1950"/>
              <a:gd name="T67" fmla="*/ 345 h 350"/>
              <a:gd name="T68" fmla="*/ 846 w 1950"/>
              <a:gd name="T69" fmla="*/ 293 h 350"/>
              <a:gd name="T70" fmla="*/ 890 w 1950"/>
              <a:gd name="T71" fmla="*/ 296 h 350"/>
              <a:gd name="T72" fmla="*/ 763 w 1950"/>
              <a:gd name="T73" fmla="*/ 333 h 350"/>
              <a:gd name="T74" fmla="*/ 761 w 1950"/>
              <a:gd name="T75" fmla="*/ 284 h 350"/>
              <a:gd name="T76" fmla="*/ 700 w 1950"/>
              <a:gd name="T77" fmla="*/ 274 h 350"/>
              <a:gd name="T78" fmla="*/ 653 w 1950"/>
              <a:gd name="T79" fmla="*/ 316 h 350"/>
              <a:gd name="T80" fmla="*/ 678 w 1950"/>
              <a:gd name="T81" fmla="*/ 270 h 350"/>
              <a:gd name="T82" fmla="*/ 588 w 1950"/>
              <a:gd name="T83" fmla="*/ 301 h 350"/>
              <a:gd name="T84" fmla="*/ 545 w 1950"/>
              <a:gd name="T85" fmla="*/ 291 h 350"/>
              <a:gd name="T86" fmla="*/ 595 w 1950"/>
              <a:gd name="T87" fmla="*/ 253 h 350"/>
              <a:gd name="T88" fmla="*/ 480 w 1950"/>
              <a:gd name="T89" fmla="*/ 273 h 350"/>
              <a:gd name="T90" fmla="*/ 471 w 1950"/>
              <a:gd name="T91" fmla="*/ 219 h 350"/>
              <a:gd name="T92" fmla="*/ 510 w 1950"/>
              <a:gd name="T93" fmla="*/ 231 h 350"/>
              <a:gd name="T94" fmla="*/ 374 w 1950"/>
              <a:gd name="T95" fmla="*/ 237 h 350"/>
              <a:gd name="T96" fmla="*/ 391 w 1950"/>
              <a:gd name="T97" fmla="*/ 191 h 350"/>
              <a:gd name="T98" fmla="*/ 308 w 1950"/>
              <a:gd name="T99" fmla="*/ 212 h 350"/>
              <a:gd name="T100" fmla="*/ 270 w 1950"/>
              <a:gd name="T101" fmla="*/ 196 h 350"/>
              <a:gd name="T102" fmla="*/ 305 w 1950"/>
              <a:gd name="T103" fmla="*/ 157 h 350"/>
              <a:gd name="T104" fmla="*/ 214 w 1950"/>
              <a:gd name="T105" fmla="*/ 170 h 350"/>
              <a:gd name="T106" fmla="*/ 173 w 1950"/>
              <a:gd name="T107" fmla="*/ 150 h 350"/>
              <a:gd name="T108" fmla="*/ 224 w 1950"/>
              <a:gd name="T109" fmla="*/ 120 h 350"/>
              <a:gd name="T110" fmla="*/ 114 w 1950"/>
              <a:gd name="T111" fmla="*/ 118 h 350"/>
              <a:gd name="T112" fmla="*/ 110 w 1950"/>
              <a:gd name="T113" fmla="*/ 59 h 350"/>
              <a:gd name="T114" fmla="*/ 149 w 1950"/>
              <a:gd name="T115" fmla="*/ 82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0" h="350">
                <a:moveTo>
                  <a:pt x="68" y="34"/>
                </a:moveTo>
                <a:lnTo>
                  <a:pt x="42" y="76"/>
                </a:lnTo>
                <a:lnTo>
                  <a:pt x="39" y="74"/>
                </a:lnTo>
                <a:lnTo>
                  <a:pt x="35" y="72"/>
                </a:lnTo>
                <a:lnTo>
                  <a:pt x="31" y="70"/>
                </a:lnTo>
                <a:lnTo>
                  <a:pt x="28" y="67"/>
                </a:lnTo>
                <a:lnTo>
                  <a:pt x="25" y="65"/>
                </a:lnTo>
                <a:lnTo>
                  <a:pt x="21" y="63"/>
                </a:lnTo>
                <a:lnTo>
                  <a:pt x="18" y="61"/>
                </a:lnTo>
                <a:lnTo>
                  <a:pt x="14" y="58"/>
                </a:lnTo>
                <a:lnTo>
                  <a:pt x="11" y="56"/>
                </a:lnTo>
                <a:lnTo>
                  <a:pt x="7" y="54"/>
                </a:lnTo>
                <a:lnTo>
                  <a:pt x="3" y="52"/>
                </a:lnTo>
                <a:lnTo>
                  <a:pt x="0" y="50"/>
                </a:lnTo>
                <a:lnTo>
                  <a:pt x="27" y="8"/>
                </a:lnTo>
                <a:lnTo>
                  <a:pt x="30" y="11"/>
                </a:lnTo>
                <a:lnTo>
                  <a:pt x="34" y="13"/>
                </a:lnTo>
                <a:lnTo>
                  <a:pt x="37" y="15"/>
                </a:lnTo>
                <a:lnTo>
                  <a:pt x="41" y="17"/>
                </a:lnTo>
                <a:lnTo>
                  <a:pt x="44" y="19"/>
                </a:lnTo>
                <a:lnTo>
                  <a:pt x="48" y="22"/>
                </a:lnTo>
                <a:lnTo>
                  <a:pt x="51" y="24"/>
                </a:lnTo>
                <a:lnTo>
                  <a:pt x="55" y="26"/>
                </a:lnTo>
                <a:lnTo>
                  <a:pt x="58" y="28"/>
                </a:lnTo>
                <a:lnTo>
                  <a:pt x="61" y="30"/>
                </a:lnTo>
                <a:lnTo>
                  <a:pt x="65" y="32"/>
                </a:lnTo>
                <a:lnTo>
                  <a:pt x="68" y="34"/>
                </a:lnTo>
                <a:lnTo>
                  <a:pt x="68" y="34"/>
                </a:lnTo>
                <a:close/>
                <a:moveTo>
                  <a:pt x="1945" y="61"/>
                </a:moveTo>
                <a:lnTo>
                  <a:pt x="1950" y="171"/>
                </a:lnTo>
                <a:lnTo>
                  <a:pt x="1886" y="207"/>
                </a:lnTo>
                <a:lnTo>
                  <a:pt x="1880" y="98"/>
                </a:lnTo>
                <a:lnTo>
                  <a:pt x="1789" y="36"/>
                </a:lnTo>
                <a:lnTo>
                  <a:pt x="1853" y="0"/>
                </a:lnTo>
                <a:lnTo>
                  <a:pt x="1945" y="61"/>
                </a:lnTo>
                <a:lnTo>
                  <a:pt x="1945" y="61"/>
                </a:lnTo>
                <a:close/>
                <a:moveTo>
                  <a:pt x="1830" y="97"/>
                </a:moveTo>
                <a:lnTo>
                  <a:pt x="1853" y="140"/>
                </a:lnTo>
                <a:lnTo>
                  <a:pt x="1851" y="142"/>
                </a:lnTo>
                <a:lnTo>
                  <a:pt x="1848" y="143"/>
                </a:lnTo>
                <a:lnTo>
                  <a:pt x="1845" y="144"/>
                </a:lnTo>
                <a:lnTo>
                  <a:pt x="1842" y="146"/>
                </a:lnTo>
                <a:lnTo>
                  <a:pt x="1838" y="148"/>
                </a:lnTo>
                <a:lnTo>
                  <a:pt x="1835" y="150"/>
                </a:lnTo>
                <a:lnTo>
                  <a:pt x="1832" y="151"/>
                </a:lnTo>
                <a:lnTo>
                  <a:pt x="1828" y="153"/>
                </a:lnTo>
                <a:lnTo>
                  <a:pt x="1825" y="155"/>
                </a:lnTo>
                <a:lnTo>
                  <a:pt x="1822" y="156"/>
                </a:lnTo>
                <a:lnTo>
                  <a:pt x="1818" y="158"/>
                </a:lnTo>
                <a:lnTo>
                  <a:pt x="1815" y="160"/>
                </a:lnTo>
                <a:lnTo>
                  <a:pt x="1812" y="161"/>
                </a:lnTo>
                <a:lnTo>
                  <a:pt x="1809" y="163"/>
                </a:lnTo>
                <a:lnTo>
                  <a:pt x="1787" y="119"/>
                </a:lnTo>
                <a:lnTo>
                  <a:pt x="1790" y="117"/>
                </a:lnTo>
                <a:lnTo>
                  <a:pt x="1793" y="115"/>
                </a:lnTo>
                <a:lnTo>
                  <a:pt x="1797" y="114"/>
                </a:lnTo>
                <a:lnTo>
                  <a:pt x="1800" y="113"/>
                </a:lnTo>
                <a:lnTo>
                  <a:pt x="1803" y="111"/>
                </a:lnTo>
                <a:lnTo>
                  <a:pt x="1806" y="109"/>
                </a:lnTo>
                <a:lnTo>
                  <a:pt x="1810" y="108"/>
                </a:lnTo>
                <a:lnTo>
                  <a:pt x="1813" y="106"/>
                </a:lnTo>
                <a:lnTo>
                  <a:pt x="1816" y="104"/>
                </a:lnTo>
                <a:lnTo>
                  <a:pt x="1819" y="103"/>
                </a:lnTo>
                <a:lnTo>
                  <a:pt x="1822" y="101"/>
                </a:lnTo>
                <a:lnTo>
                  <a:pt x="1825" y="99"/>
                </a:lnTo>
                <a:lnTo>
                  <a:pt x="1828" y="98"/>
                </a:lnTo>
                <a:lnTo>
                  <a:pt x="1830" y="97"/>
                </a:lnTo>
                <a:lnTo>
                  <a:pt x="1830" y="97"/>
                </a:lnTo>
                <a:close/>
                <a:moveTo>
                  <a:pt x="1743" y="140"/>
                </a:moveTo>
                <a:lnTo>
                  <a:pt x="1764" y="184"/>
                </a:lnTo>
                <a:lnTo>
                  <a:pt x="1762" y="185"/>
                </a:lnTo>
                <a:lnTo>
                  <a:pt x="1759" y="186"/>
                </a:lnTo>
                <a:lnTo>
                  <a:pt x="1755" y="188"/>
                </a:lnTo>
                <a:lnTo>
                  <a:pt x="1752" y="189"/>
                </a:lnTo>
                <a:lnTo>
                  <a:pt x="1748" y="191"/>
                </a:lnTo>
                <a:lnTo>
                  <a:pt x="1746" y="193"/>
                </a:lnTo>
                <a:lnTo>
                  <a:pt x="1742" y="194"/>
                </a:lnTo>
                <a:lnTo>
                  <a:pt x="1739" y="196"/>
                </a:lnTo>
                <a:lnTo>
                  <a:pt x="1735" y="197"/>
                </a:lnTo>
                <a:lnTo>
                  <a:pt x="1732" y="199"/>
                </a:lnTo>
                <a:lnTo>
                  <a:pt x="1728" y="200"/>
                </a:lnTo>
                <a:lnTo>
                  <a:pt x="1725" y="201"/>
                </a:lnTo>
                <a:lnTo>
                  <a:pt x="1722" y="203"/>
                </a:lnTo>
                <a:lnTo>
                  <a:pt x="1718" y="204"/>
                </a:lnTo>
                <a:lnTo>
                  <a:pt x="1718" y="204"/>
                </a:lnTo>
                <a:lnTo>
                  <a:pt x="1699" y="159"/>
                </a:lnTo>
                <a:lnTo>
                  <a:pt x="1699" y="159"/>
                </a:lnTo>
                <a:lnTo>
                  <a:pt x="1702" y="157"/>
                </a:lnTo>
                <a:lnTo>
                  <a:pt x="1706" y="156"/>
                </a:lnTo>
                <a:lnTo>
                  <a:pt x="1709" y="155"/>
                </a:lnTo>
                <a:lnTo>
                  <a:pt x="1712" y="153"/>
                </a:lnTo>
                <a:lnTo>
                  <a:pt x="1715" y="152"/>
                </a:lnTo>
                <a:lnTo>
                  <a:pt x="1719" y="150"/>
                </a:lnTo>
                <a:lnTo>
                  <a:pt x="1722" y="149"/>
                </a:lnTo>
                <a:lnTo>
                  <a:pt x="1725" y="147"/>
                </a:lnTo>
                <a:lnTo>
                  <a:pt x="1729" y="146"/>
                </a:lnTo>
                <a:lnTo>
                  <a:pt x="1732" y="144"/>
                </a:lnTo>
                <a:lnTo>
                  <a:pt x="1735" y="143"/>
                </a:lnTo>
                <a:lnTo>
                  <a:pt x="1739" y="142"/>
                </a:lnTo>
                <a:lnTo>
                  <a:pt x="1742" y="140"/>
                </a:lnTo>
                <a:lnTo>
                  <a:pt x="1743" y="140"/>
                </a:lnTo>
                <a:lnTo>
                  <a:pt x="1743" y="140"/>
                </a:lnTo>
                <a:close/>
                <a:moveTo>
                  <a:pt x="1654" y="177"/>
                </a:moveTo>
                <a:lnTo>
                  <a:pt x="1672" y="223"/>
                </a:lnTo>
                <a:lnTo>
                  <a:pt x="1671" y="224"/>
                </a:lnTo>
                <a:lnTo>
                  <a:pt x="1667" y="225"/>
                </a:lnTo>
                <a:lnTo>
                  <a:pt x="1664" y="226"/>
                </a:lnTo>
                <a:lnTo>
                  <a:pt x="1661" y="228"/>
                </a:lnTo>
                <a:lnTo>
                  <a:pt x="1657" y="229"/>
                </a:lnTo>
                <a:lnTo>
                  <a:pt x="1654" y="230"/>
                </a:lnTo>
                <a:lnTo>
                  <a:pt x="1650" y="232"/>
                </a:lnTo>
                <a:lnTo>
                  <a:pt x="1647" y="232"/>
                </a:lnTo>
                <a:lnTo>
                  <a:pt x="1644" y="234"/>
                </a:lnTo>
                <a:lnTo>
                  <a:pt x="1640" y="235"/>
                </a:lnTo>
                <a:lnTo>
                  <a:pt x="1637" y="236"/>
                </a:lnTo>
                <a:lnTo>
                  <a:pt x="1633" y="238"/>
                </a:lnTo>
                <a:lnTo>
                  <a:pt x="1630" y="239"/>
                </a:lnTo>
                <a:lnTo>
                  <a:pt x="1626" y="240"/>
                </a:lnTo>
                <a:lnTo>
                  <a:pt x="1625" y="241"/>
                </a:lnTo>
                <a:lnTo>
                  <a:pt x="1609" y="195"/>
                </a:lnTo>
                <a:lnTo>
                  <a:pt x="1610" y="194"/>
                </a:lnTo>
                <a:lnTo>
                  <a:pt x="1613" y="193"/>
                </a:lnTo>
                <a:lnTo>
                  <a:pt x="1616" y="192"/>
                </a:lnTo>
                <a:lnTo>
                  <a:pt x="1619" y="190"/>
                </a:lnTo>
                <a:lnTo>
                  <a:pt x="1623" y="189"/>
                </a:lnTo>
                <a:lnTo>
                  <a:pt x="1626" y="188"/>
                </a:lnTo>
                <a:lnTo>
                  <a:pt x="1629" y="187"/>
                </a:lnTo>
                <a:lnTo>
                  <a:pt x="1633" y="185"/>
                </a:lnTo>
                <a:lnTo>
                  <a:pt x="1636" y="184"/>
                </a:lnTo>
                <a:lnTo>
                  <a:pt x="1640" y="183"/>
                </a:lnTo>
                <a:lnTo>
                  <a:pt x="1643" y="182"/>
                </a:lnTo>
                <a:lnTo>
                  <a:pt x="1646" y="180"/>
                </a:lnTo>
                <a:lnTo>
                  <a:pt x="1649" y="179"/>
                </a:lnTo>
                <a:lnTo>
                  <a:pt x="1653" y="178"/>
                </a:lnTo>
                <a:lnTo>
                  <a:pt x="1654" y="177"/>
                </a:lnTo>
                <a:lnTo>
                  <a:pt x="1654" y="177"/>
                </a:lnTo>
                <a:close/>
                <a:moveTo>
                  <a:pt x="1562" y="210"/>
                </a:moveTo>
                <a:lnTo>
                  <a:pt x="1578" y="257"/>
                </a:lnTo>
                <a:lnTo>
                  <a:pt x="1578" y="257"/>
                </a:lnTo>
                <a:lnTo>
                  <a:pt x="1574" y="258"/>
                </a:lnTo>
                <a:lnTo>
                  <a:pt x="1571" y="260"/>
                </a:lnTo>
                <a:lnTo>
                  <a:pt x="1567" y="261"/>
                </a:lnTo>
                <a:lnTo>
                  <a:pt x="1564" y="262"/>
                </a:lnTo>
                <a:lnTo>
                  <a:pt x="1560" y="263"/>
                </a:lnTo>
                <a:lnTo>
                  <a:pt x="1557" y="264"/>
                </a:lnTo>
                <a:lnTo>
                  <a:pt x="1553" y="265"/>
                </a:lnTo>
                <a:lnTo>
                  <a:pt x="1550" y="266"/>
                </a:lnTo>
                <a:lnTo>
                  <a:pt x="1547" y="267"/>
                </a:lnTo>
                <a:lnTo>
                  <a:pt x="1543" y="268"/>
                </a:lnTo>
                <a:lnTo>
                  <a:pt x="1539" y="269"/>
                </a:lnTo>
                <a:lnTo>
                  <a:pt x="1536" y="270"/>
                </a:lnTo>
                <a:lnTo>
                  <a:pt x="1532" y="271"/>
                </a:lnTo>
                <a:lnTo>
                  <a:pt x="1530" y="272"/>
                </a:lnTo>
                <a:lnTo>
                  <a:pt x="1516" y="225"/>
                </a:lnTo>
                <a:lnTo>
                  <a:pt x="1518" y="225"/>
                </a:lnTo>
                <a:lnTo>
                  <a:pt x="1521" y="223"/>
                </a:lnTo>
                <a:lnTo>
                  <a:pt x="1525" y="222"/>
                </a:lnTo>
                <a:lnTo>
                  <a:pt x="1528" y="221"/>
                </a:lnTo>
                <a:lnTo>
                  <a:pt x="1532" y="220"/>
                </a:lnTo>
                <a:lnTo>
                  <a:pt x="1535" y="219"/>
                </a:lnTo>
                <a:lnTo>
                  <a:pt x="1539" y="218"/>
                </a:lnTo>
                <a:lnTo>
                  <a:pt x="1542" y="217"/>
                </a:lnTo>
                <a:lnTo>
                  <a:pt x="1545" y="216"/>
                </a:lnTo>
                <a:lnTo>
                  <a:pt x="1548" y="215"/>
                </a:lnTo>
                <a:lnTo>
                  <a:pt x="1552" y="214"/>
                </a:lnTo>
                <a:lnTo>
                  <a:pt x="1555" y="213"/>
                </a:lnTo>
                <a:lnTo>
                  <a:pt x="1559" y="211"/>
                </a:lnTo>
                <a:lnTo>
                  <a:pt x="1562" y="210"/>
                </a:lnTo>
                <a:lnTo>
                  <a:pt x="1562" y="210"/>
                </a:lnTo>
                <a:lnTo>
                  <a:pt x="1562" y="210"/>
                </a:lnTo>
                <a:close/>
                <a:moveTo>
                  <a:pt x="1470" y="238"/>
                </a:moveTo>
                <a:lnTo>
                  <a:pt x="1482" y="286"/>
                </a:lnTo>
                <a:lnTo>
                  <a:pt x="1480" y="287"/>
                </a:lnTo>
                <a:lnTo>
                  <a:pt x="1476" y="288"/>
                </a:lnTo>
                <a:lnTo>
                  <a:pt x="1472" y="289"/>
                </a:lnTo>
                <a:lnTo>
                  <a:pt x="1469" y="290"/>
                </a:lnTo>
                <a:lnTo>
                  <a:pt x="1465" y="291"/>
                </a:lnTo>
                <a:lnTo>
                  <a:pt x="1462" y="291"/>
                </a:lnTo>
                <a:lnTo>
                  <a:pt x="1458" y="292"/>
                </a:lnTo>
                <a:lnTo>
                  <a:pt x="1454" y="293"/>
                </a:lnTo>
                <a:lnTo>
                  <a:pt x="1451" y="294"/>
                </a:lnTo>
                <a:lnTo>
                  <a:pt x="1448" y="295"/>
                </a:lnTo>
                <a:lnTo>
                  <a:pt x="1444" y="296"/>
                </a:lnTo>
                <a:lnTo>
                  <a:pt x="1441" y="296"/>
                </a:lnTo>
                <a:lnTo>
                  <a:pt x="1437" y="297"/>
                </a:lnTo>
                <a:lnTo>
                  <a:pt x="1434" y="298"/>
                </a:lnTo>
                <a:lnTo>
                  <a:pt x="1422" y="250"/>
                </a:lnTo>
                <a:lnTo>
                  <a:pt x="1425" y="250"/>
                </a:lnTo>
                <a:lnTo>
                  <a:pt x="1429" y="249"/>
                </a:lnTo>
                <a:lnTo>
                  <a:pt x="1432" y="248"/>
                </a:lnTo>
                <a:lnTo>
                  <a:pt x="1436" y="247"/>
                </a:lnTo>
                <a:lnTo>
                  <a:pt x="1439" y="246"/>
                </a:lnTo>
                <a:lnTo>
                  <a:pt x="1443" y="245"/>
                </a:lnTo>
                <a:lnTo>
                  <a:pt x="1446" y="244"/>
                </a:lnTo>
                <a:lnTo>
                  <a:pt x="1449" y="244"/>
                </a:lnTo>
                <a:lnTo>
                  <a:pt x="1453" y="243"/>
                </a:lnTo>
                <a:lnTo>
                  <a:pt x="1456" y="242"/>
                </a:lnTo>
                <a:lnTo>
                  <a:pt x="1460" y="241"/>
                </a:lnTo>
                <a:lnTo>
                  <a:pt x="1463" y="240"/>
                </a:lnTo>
                <a:lnTo>
                  <a:pt x="1467" y="239"/>
                </a:lnTo>
                <a:lnTo>
                  <a:pt x="1470" y="238"/>
                </a:lnTo>
                <a:lnTo>
                  <a:pt x="1470" y="238"/>
                </a:lnTo>
                <a:close/>
                <a:moveTo>
                  <a:pt x="1375" y="261"/>
                </a:moveTo>
                <a:lnTo>
                  <a:pt x="1385" y="309"/>
                </a:lnTo>
                <a:lnTo>
                  <a:pt x="1383" y="310"/>
                </a:lnTo>
                <a:lnTo>
                  <a:pt x="1380" y="310"/>
                </a:lnTo>
                <a:lnTo>
                  <a:pt x="1376" y="311"/>
                </a:lnTo>
                <a:lnTo>
                  <a:pt x="1373" y="312"/>
                </a:lnTo>
                <a:lnTo>
                  <a:pt x="1369" y="313"/>
                </a:lnTo>
                <a:lnTo>
                  <a:pt x="1365" y="313"/>
                </a:lnTo>
                <a:lnTo>
                  <a:pt x="1362" y="314"/>
                </a:lnTo>
                <a:lnTo>
                  <a:pt x="1358" y="315"/>
                </a:lnTo>
                <a:lnTo>
                  <a:pt x="1354" y="316"/>
                </a:lnTo>
                <a:lnTo>
                  <a:pt x="1351" y="316"/>
                </a:lnTo>
                <a:lnTo>
                  <a:pt x="1348" y="317"/>
                </a:lnTo>
                <a:lnTo>
                  <a:pt x="1344" y="318"/>
                </a:lnTo>
                <a:lnTo>
                  <a:pt x="1340" y="318"/>
                </a:lnTo>
                <a:lnTo>
                  <a:pt x="1337" y="319"/>
                </a:lnTo>
                <a:lnTo>
                  <a:pt x="1336" y="319"/>
                </a:lnTo>
                <a:lnTo>
                  <a:pt x="1327" y="270"/>
                </a:lnTo>
                <a:lnTo>
                  <a:pt x="1328" y="270"/>
                </a:lnTo>
                <a:lnTo>
                  <a:pt x="1331" y="270"/>
                </a:lnTo>
                <a:lnTo>
                  <a:pt x="1335" y="269"/>
                </a:lnTo>
                <a:lnTo>
                  <a:pt x="1338" y="268"/>
                </a:lnTo>
                <a:lnTo>
                  <a:pt x="1342" y="268"/>
                </a:lnTo>
                <a:lnTo>
                  <a:pt x="1345" y="267"/>
                </a:lnTo>
                <a:lnTo>
                  <a:pt x="1349" y="266"/>
                </a:lnTo>
                <a:lnTo>
                  <a:pt x="1352" y="266"/>
                </a:lnTo>
                <a:lnTo>
                  <a:pt x="1355" y="265"/>
                </a:lnTo>
                <a:lnTo>
                  <a:pt x="1359" y="264"/>
                </a:lnTo>
                <a:lnTo>
                  <a:pt x="1363" y="264"/>
                </a:lnTo>
                <a:lnTo>
                  <a:pt x="1366" y="263"/>
                </a:lnTo>
                <a:lnTo>
                  <a:pt x="1370" y="262"/>
                </a:lnTo>
                <a:lnTo>
                  <a:pt x="1373" y="262"/>
                </a:lnTo>
                <a:lnTo>
                  <a:pt x="1375" y="261"/>
                </a:lnTo>
                <a:lnTo>
                  <a:pt x="1375" y="261"/>
                </a:lnTo>
                <a:close/>
                <a:moveTo>
                  <a:pt x="1280" y="279"/>
                </a:moveTo>
                <a:lnTo>
                  <a:pt x="1287" y="327"/>
                </a:lnTo>
                <a:lnTo>
                  <a:pt x="1286" y="327"/>
                </a:lnTo>
                <a:lnTo>
                  <a:pt x="1283" y="328"/>
                </a:lnTo>
                <a:lnTo>
                  <a:pt x="1279" y="329"/>
                </a:lnTo>
                <a:lnTo>
                  <a:pt x="1275" y="329"/>
                </a:lnTo>
                <a:lnTo>
                  <a:pt x="1272" y="330"/>
                </a:lnTo>
                <a:lnTo>
                  <a:pt x="1268" y="330"/>
                </a:lnTo>
                <a:lnTo>
                  <a:pt x="1264" y="331"/>
                </a:lnTo>
                <a:lnTo>
                  <a:pt x="1260" y="331"/>
                </a:lnTo>
                <a:lnTo>
                  <a:pt x="1257" y="332"/>
                </a:lnTo>
                <a:lnTo>
                  <a:pt x="1253" y="332"/>
                </a:lnTo>
                <a:lnTo>
                  <a:pt x="1250" y="333"/>
                </a:lnTo>
                <a:lnTo>
                  <a:pt x="1246" y="333"/>
                </a:lnTo>
                <a:lnTo>
                  <a:pt x="1243" y="334"/>
                </a:lnTo>
                <a:lnTo>
                  <a:pt x="1239" y="334"/>
                </a:lnTo>
                <a:lnTo>
                  <a:pt x="1238" y="334"/>
                </a:lnTo>
                <a:lnTo>
                  <a:pt x="1232" y="286"/>
                </a:lnTo>
                <a:lnTo>
                  <a:pt x="1232" y="286"/>
                </a:lnTo>
                <a:lnTo>
                  <a:pt x="1236" y="285"/>
                </a:lnTo>
                <a:lnTo>
                  <a:pt x="1240" y="285"/>
                </a:lnTo>
                <a:lnTo>
                  <a:pt x="1243" y="284"/>
                </a:lnTo>
                <a:lnTo>
                  <a:pt x="1247" y="284"/>
                </a:lnTo>
                <a:lnTo>
                  <a:pt x="1250" y="283"/>
                </a:lnTo>
                <a:lnTo>
                  <a:pt x="1253" y="283"/>
                </a:lnTo>
                <a:lnTo>
                  <a:pt x="1257" y="282"/>
                </a:lnTo>
                <a:lnTo>
                  <a:pt x="1261" y="282"/>
                </a:lnTo>
                <a:lnTo>
                  <a:pt x="1264" y="281"/>
                </a:lnTo>
                <a:lnTo>
                  <a:pt x="1268" y="281"/>
                </a:lnTo>
                <a:lnTo>
                  <a:pt x="1271" y="280"/>
                </a:lnTo>
                <a:lnTo>
                  <a:pt x="1275" y="280"/>
                </a:lnTo>
                <a:lnTo>
                  <a:pt x="1279" y="279"/>
                </a:lnTo>
                <a:lnTo>
                  <a:pt x="1280" y="279"/>
                </a:lnTo>
                <a:lnTo>
                  <a:pt x="1280" y="279"/>
                </a:lnTo>
                <a:close/>
                <a:moveTo>
                  <a:pt x="1184" y="291"/>
                </a:moveTo>
                <a:lnTo>
                  <a:pt x="1188" y="340"/>
                </a:lnTo>
                <a:lnTo>
                  <a:pt x="1188" y="340"/>
                </a:lnTo>
                <a:lnTo>
                  <a:pt x="1184" y="341"/>
                </a:lnTo>
                <a:lnTo>
                  <a:pt x="1181" y="341"/>
                </a:lnTo>
                <a:lnTo>
                  <a:pt x="1177" y="341"/>
                </a:lnTo>
                <a:lnTo>
                  <a:pt x="1173" y="342"/>
                </a:lnTo>
                <a:lnTo>
                  <a:pt x="1169" y="342"/>
                </a:lnTo>
                <a:lnTo>
                  <a:pt x="1166" y="342"/>
                </a:lnTo>
                <a:lnTo>
                  <a:pt x="1162" y="343"/>
                </a:lnTo>
                <a:lnTo>
                  <a:pt x="1158" y="343"/>
                </a:lnTo>
                <a:lnTo>
                  <a:pt x="1155" y="343"/>
                </a:lnTo>
                <a:lnTo>
                  <a:pt x="1151" y="344"/>
                </a:lnTo>
                <a:lnTo>
                  <a:pt x="1148" y="344"/>
                </a:lnTo>
                <a:lnTo>
                  <a:pt x="1144" y="344"/>
                </a:lnTo>
                <a:lnTo>
                  <a:pt x="1140" y="344"/>
                </a:lnTo>
                <a:lnTo>
                  <a:pt x="1139" y="345"/>
                </a:lnTo>
                <a:lnTo>
                  <a:pt x="1135" y="295"/>
                </a:lnTo>
                <a:lnTo>
                  <a:pt x="1136" y="295"/>
                </a:lnTo>
                <a:lnTo>
                  <a:pt x="1140" y="295"/>
                </a:lnTo>
                <a:lnTo>
                  <a:pt x="1144" y="295"/>
                </a:lnTo>
                <a:lnTo>
                  <a:pt x="1147" y="294"/>
                </a:lnTo>
                <a:lnTo>
                  <a:pt x="1151" y="294"/>
                </a:lnTo>
                <a:lnTo>
                  <a:pt x="1154" y="294"/>
                </a:lnTo>
                <a:lnTo>
                  <a:pt x="1158" y="293"/>
                </a:lnTo>
                <a:lnTo>
                  <a:pt x="1161" y="293"/>
                </a:lnTo>
                <a:lnTo>
                  <a:pt x="1165" y="293"/>
                </a:lnTo>
                <a:lnTo>
                  <a:pt x="1169" y="292"/>
                </a:lnTo>
                <a:lnTo>
                  <a:pt x="1172" y="292"/>
                </a:lnTo>
                <a:lnTo>
                  <a:pt x="1176" y="292"/>
                </a:lnTo>
                <a:lnTo>
                  <a:pt x="1179" y="291"/>
                </a:lnTo>
                <a:lnTo>
                  <a:pt x="1183" y="291"/>
                </a:lnTo>
                <a:lnTo>
                  <a:pt x="1184" y="291"/>
                </a:lnTo>
                <a:lnTo>
                  <a:pt x="1184" y="291"/>
                </a:lnTo>
                <a:close/>
                <a:moveTo>
                  <a:pt x="1086" y="298"/>
                </a:moveTo>
                <a:lnTo>
                  <a:pt x="1089" y="348"/>
                </a:lnTo>
                <a:lnTo>
                  <a:pt x="1088" y="348"/>
                </a:lnTo>
                <a:lnTo>
                  <a:pt x="1085" y="348"/>
                </a:lnTo>
                <a:lnTo>
                  <a:pt x="1081" y="348"/>
                </a:lnTo>
                <a:lnTo>
                  <a:pt x="1078" y="348"/>
                </a:lnTo>
                <a:lnTo>
                  <a:pt x="1074" y="348"/>
                </a:lnTo>
                <a:lnTo>
                  <a:pt x="1070" y="348"/>
                </a:lnTo>
                <a:lnTo>
                  <a:pt x="1067" y="349"/>
                </a:lnTo>
                <a:lnTo>
                  <a:pt x="1063" y="349"/>
                </a:lnTo>
                <a:lnTo>
                  <a:pt x="1059" y="349"/>
                </a:lnTo>
                <a:lnTo>
                  <a:pt x="1055" y="349"/>
                </a:lnTo>
                <a:lnTo>
                  <a:pt x="1052" y="349"/>
                </a:lnTo>
                <a:lnTo>
                  <a:pt x="1048" y="349"/>
                </a:lnTo>
                <a:lnTo>
                  <a:pt x="1045" y="349"/>
                </a:lnTo>
                <a:lnTo>
                  <a:pt x="1041" y="349"/>
                </a:lnTo>
                <a:lnTo>
                  <a:pt x="1039" y="349"/>
                </a:lnTo>
                <a:lnTo>
                  <a:pt x="1038" y="300"/>
                </a:lnTo>
                <a:lnTo>
                  <a:pt x="1040" y="300"/>
                </a:lnTo>
                <a:lnTo>
                  <a:pt x="1043" y="300"/>
                </a:lnTo>
                <a:lnTo>
                  <a:pt x="1047" y="300"/>
                </a:lnTo>
                <a:lnTo>
                  <a:pt x="1051" y="300"/>
                </a:lnTo>
                <a:lnTo>
                  <a:pt x="1054" y="299"/>
                </a:lnTo>
                <a:lnTo>
                  <a:pt x="1058" y="299"/>
                </a:lnTo>
                <a:lnTo>
                  <a:pt x="1061" y="299"/>
                </a:lnTo>
                <a:lnTo>
                  <a:pt x="1065" y="299"/>
                </a:lnTo>
                <a:lnTo>
                  <a:pt x="1068" y="299"/>
                </a:lnTo>
                <a:lnTo>
                  <a:pt x="1072" y="299"/>
                </a:lnTo>
                <a:lnTo>
                  <a:pt x="1076" y="299"/>
                </a:lnTo>
                <a:lnTo>
                  <a:pt x="1079" y="299"/>
                </a:lnTo>
                <a:lnTo>
                  <a:pt x="1083" y="298"/>
                </a:lnTo>
                <a:lnTo>
                  <a:pt x="1086" y="298"/>
                </a:lnTo>
                <a:lnTo>
                  <a:pt x="1086" y="298"/>
                </a:lnTo>
                <a:lnTo>
                  <a:pt x="1086" y="298"/>
                </a:lnTo>
                <a:close/>
                <a:moveTo>
                  <a:pt x="989" y="300"/>
                </a:moveTo>
                <a:lnTo>
                  <a:pt x="989" y="350"/>
                </a:lnTo>
                <a:lnTo>
                  <a:pt x="987" y="350"/>
                </a:lnTo>
                <a:lnTo>
                  <a:pt x="983" y="350"/>
                </a:lnTo>
                <a:lnTo>
                  <a:pt x="979" y="349"/>
                </a:lnTo>
                <a:lnTo>
                  <a:pt x="975" y="349"/>
                </a:lnTo>
                <a:lnTo>
                  <a:pt x="970" y="349"/>
                </a:lnTo>
                <a:lnTo>
                  <a:pt x="966" y="349"/>
                </a:lnTo>
                <a:lnTo>
                  <a:pt x="962" y="349"/>
                </a:lnTo>
                <a:lnTo>
                  <a:pt x="958" y="349"/>
                </a:lnTo>
                <a:lnTo>
                  <a:pt x="954" y="349"/>
                </a:lnTo>
                <a:lnTo>
                  <a:pt x="950" y="349"/>
                </a:lnTo>
                <a:lnTo>
                  <a:pt x="946" y="349"/>
                </a:lnTo>
                <a:lnTo>
                  <a:pt x="941" y="349"/>
                </a:lnTo>
                <a:lnTo>
                  <a:pt x="939" y="348"/>
                </a:lnTo>
                <a:lnTo>
                  <a:pt x="941" y="299"/>
                </a:lnTo>
                <a:lnTo>
                  <a:pt x="943" y="299"/>
                </a:lnTo>
                <a:lnTo>
                  <a:pt x="947" y="299"/>
                </a:lnTo>
                <a:lnTo>
                  <a:pt x="951" y="299"/>
                </a:lnTo>
                <a:lnTo>
                  <a:pt x="955" y="299"/>
                </a:lnTo>
                <a:lnTo>
                  <a:pt x="959" y="300"/>
                </a:lnTo>
                <a:lnTo>
                  <a:pt x="963" y="300"/>
                </a:lnTo>
                <a:lnTo>
                  <a:pt x="967" y="300"/>
                </a:lnTo>
                <a:lnTo>
                  <a:pt x="971" y="300"/>
                </a:lnTo>
                <a:lnTo>
                  <a:pt x="976" y="300"/>
                </a:lnTo>
                <a:lnTo>
                  <a:pt x="980" y="300"/>
                </a:lnTo>
                <a:lnTo>
                  <a:pt x="984" y="300"/>
                </a:lnTo>
                <a:lnTo>
                  <a:pt x="987" y="300"/>
                </a:lnTo>
                <a:lnTo>
                  <a:pt x="989" y="300"/>
                </a:lnTo>
                <a:lnTo>
                  <a:pt x="989" y="300"/>
                </a:lnTo>
                <a:close/>
                <a:moveTo>
                  <a:pt x="892" y="297"/>
                </a:moveTo>
                <a:lnTo>
                  <a:pt x="889" y="346"/>
                </a:lnTo>
                <a:lnTo>
                  <a:pt x="887" y="346"/>
                </a:lnTo>
                <a:lnTo>
                  <a:pt x="883" y="346"/>
                </a:lnTo>
                <a:lnTo>
                  <a:pt x="879" y="345"/>
                </a:lnTo>
                <a:lnTo>
                  <a:pt x="875" y="345"/>
                </a:lnTo>
                <a:lnTo>
                  <a:pt x="871" y="345"/>
                </a:lnTo>
                <a:lnTo>
                  <a:pt x="866" y="344"/>
                </a:lnTo>
                <a:lnTo>
                  <a:pt x="862" y="344"/>
                </a:lnTo>
                <a:lnTo>
                  <a:pt x="858" y="344"/>
                </a:lnTo>
                <a:lnTo>
                  <a:pt x="854" y="343"/>
                </a:lnTo>
                <a:lnTo>
                  <a:pt x="850" y="343"/>
                </a:lnTo>
                <a:lnTo>
                  <a:pt x="846" y="343"/>
                </a:lnTo>
                <a:lnTo>
                  <a:pt x="842" y="342"/>
                </a:lnTo>
                <a:lnTo>
                  <a:pt x="840" y="342"/>
                </a:lnTo>
                <a:lnTo>
                  <a:pt x="844" y="293"/>
                </a:lnTo>
                <a:lnTo>
                  <a:pt x="846" y="293"/>
                </a:lnTo>
                <a:lnTo>
                  <a:pt x="850" y="293"/>
                </a:lnTo>
                <a:lnTo>
                  <a:pt x="854" y="294"/>
                </a:lnTo>
                <a:lnTo>
                  <a:pt x="858" y="294"/>
                </a:lnTo>
                <a:lnTo>
                  <a:pt x="862" y="294"/>
                </a:lnTo>
                <a:lnTo>
                  <a:pt x="866" y="295"/>
                </a:lnTo>
                <a:lnTo>
                  <a:pt x="870" y="295"/>
                </a:lnTo>
                <a:lnTo>
                  <a:pt x="874" y="295"/>
                </a:lnTo>
                <a:lnTo>
                  <a:pt x="878" y="296"/>
                </a:lnTo>
                <a:lnTo>
                  <a:pt x="882" y="296"/>
                </a:lnTo>
                <a:lnTo>
                  <a:pt x="886" y="296"/>
                </a:lnTo>
                <a:lnTo>
                  <a:pt x="890" y="296"/>
                </a:lnTo>
                <a:lnTo>
                  <a:pt x="892" y="297"/>
                </a:lnTo>
                <a:lnTo>
                  <a:pt x="892" y="297"/>
                </a:lnTo>
                <a:close/>
                <a:moveTo>
                  <a:pt x="796" y="288"/>
                </a:moveTo>
                <a:lnTo>
                  <a:pt x="790" y="337"/>
                </a:lnTo>
                <a:lnTo>
                  <a:pt x="788" y="337"/>
                </a:lnTo>
                <a:lnTo>
                  <a:pt x="784" y="336"/>
                </a:lnTo>
                <a:lnTo>
                  <a:pt x="780" y="336"/>
                </a:lnTo>
                <a:lnTo>
                  <a:pt x="775" y="335"/>
                </a:lnTo>
                <a:lnTo>
                  <a:pt x="771" y="335"/>
                </a:lnTo>
                <a:lnTo>
                  <a:pt x="767" y="334"/>
                </a:lnTo>
                <a:lnTo>
                  <a:pt x="763" y="333"/>
                </a:lnTo>
                <a:lnTo>
                  <a:pt x="759" y="333"/>
                </a:lnTo>
                <a:lnTo>
                  <a:pt x="755" y="332"/>
                </a:lnTo>
                <a:lnTo>
                  <a:pt x="751" y="332"/>
                </a:lnTo>
                <a:lnTo>
                  <a:pt x="747" y="331"/>
                </a:lnTo>
                <a:lnTo>
                  <a:pt x="743" y="331"/>
                </a:lnTo>
                <a:lnTo>
                  <a:pt x="740" y="330"/>
                </a:lnTo>
                <a:lnTo>
                  <a:pt x="748" y="282"/>
                </a:lnTo>
                <a:lnTo>
                  <a:pt x="750" y="282"/>
                </a:lnTo>
                <a:lnTo>
                  <a:pt x="754" y="283"/>
                </a:lnTo>
                <a:lnTo>
                  <a:pt x="757" y="283"/>
                </a:lnTo>
                <a:lnTo>
                  <a:pt x="761" y="284"/>
                </a:lnTo>
                <a:lnTo>
                  <a:pt x="765" y="284"/>
                </a:lnTo>
                <a:lnTo>
                  <a:pt x="770" y="285"/>
                </a:lnTo>
                <a:lnTo>
                  <a:pt x="774" y="285"/>
                </a:lnTo>
                <a:lnTo>
                  <a:pt x="778" y="286"/>
                </a:lnTo>
                <a:lnTo>
                  <a:pt x="782" y="286"/>
                </a:lnTo>
                <a:lnTo>
                  <a:pt x="786" y="287"/>
                </a:lnTo>
                <a:lnTo>
                  <a:pt x="789" y="288"/>
                </a:lnTo>
                <a:lnTo>
                  <a:pt x="793" y="288"/>
                </a:lnTo>
                <a:lnTo>
                  <a:pt x="796" y="288"/>
                </a:lnTo>
                <a:lnTo>
                  <a:pt x="796" y="288"/>
                </a:lnTo>
                <a:close/>
                <a:moveTo>
                  <a:pt x="700" y="274"/>
                </a:moveTo>
                <a:lnTo>
                  <a:pt x="691" y="322"/>
                </a:lnTo>
                <a:lnTo>
                  <a:pt x="689" y="322"/>
                </a:lnTo>
                <a:lnTo>
                  <a:pt x="685" y="321"/>
                </a:lnTo>
                <a:lnTo>
                  <a:pt x="681" y="321"/>
                </a:lnTo>
                <a:lnTo>
                  <a:pt x="677" y="320"/>
                </a:lnTo>
                <a:lnTo>
                  <a:pt x="673" y="319"/>
                </a:lnTo>
                <a:lnTo>
                  <a:pt x="669" y="319"/>
                </a:lnTo>
                <a:lnTo>
                  <a:pt x="665" y="318"/>
                </a:lnTo>
                <a:lnTo>
                  <a:pt x="661" y="317"/>
                </a:lnTo>
                <a:lnTo>
                  <a:pt x="656" y="316"/>
                </a:lnTo>
                <a:lnTo>
                  <a:pt x="653" y="316"/>
                </a:lnTo>
                <a:lnTo>
                  <a:pt x="649" y="315"/>
                </a:lnTo>
                <a:lnTo>
                  <a:pt x="645" y="314"/>
                </a:lnTo>
                <a:lnTo>
                  <a:pt x="642" y="313"/>
                </a:lnTo>
                <a:lnTo>
                  <a:pt x="652" y="265"/>
                </a:lnTo>
                <a:lnTo>
                  <a:pt x="654" y="265"/>
                </a:lnTo>
                <a:lnTo>
                  <a:pt x="658" y="266"/>
                </a:lnTo>
                <a:lnTo>
                  <a:pt x="662" y="267"/>
                </a:lnTo>
                <a:lnTo>
                  <a:pt x="666" y="268"/>
                </a:lnTo>
                <a:lnTo>
                  <a:pt x="670" y="269"/>
                </a:lnTo>
                <a:lnTo>
                  <a:pt x="674" y="269"/>
                </a:lnTo>
                <a:lnTo>
                  <a:pt x="678" y="270"/>
                </a:lnTo>
                <a:lnTo>
                  <a:pt x="682" y="271"/>
                </a:lnTo>
                <a:lnTo>
                  <a:pt x="686" y="272"/>
                </a:lnTo>
                <a:lnTo>
                  <a:pt x="690" y="272"/>
                </a:lnTo>
                <a:lnTo>
                  <a:pt x="694" y="273"/>
                </a:lnTo>
                <a:lnTo>
                  <a:pt x="698" y="274"/>
                </a:lnTo>
                <a:lnTo>
                  <a:pt x="700" y="274"/>
                </a:lnTo>
                <a:lnTo>
                  <a:pt x="700" y="274"/>
                </a:lnTo>
                <a:close/>
                <a:moveTo>
                  <a:pt x="604" y="255"/>
                </a:moveTo>
                <a:lnTo>
                  <a:pt x="593" y="303"/>
                </a:lnTo>
                <a:lnTo>
                  <a:pt x="592" y="302"/>
                </a:lnTo>
                <a:lnTo>
                  <a:pt x="588" y="301"/>
                </a:lnTo>
                <a:lnTo>
                  <a:pt x="584" y="300"/>
                </a:lnTo>
                <a:lnTo>
                  <a:pt x="580" y="299"/>
                </a:lnTo>
                <a:lnTo>
                  <a:pt x="576" y="299"/>
                </a:lnTo>
                <a:lnTo>
                  <a:pt x="572" y="298"/>
                </a:lnTo>
                <a:lnTo>
                  <a:pt x="568" y="297"/>
                </a:lnTo>
                <a:lnTo>
                  <a:pt x="564" y="296"/>
                </a:lnTo>
                <a:lnTo>
                  <a:pt x="560" y="294"/>
                </a:lnTo>
                <a:lnTo>
                  <a:pt x="556" y="293"/>
                </a:lnTo>
                <a:lnTo>
                  <a:pt x="552" y="292"/>
                </a:lnTo>
                <a:lnTo>
                  <a:pt x="548" y="291"/>
                </a:lnTo>
                <a:lnTo>
                  <a:pt x="545" y="291"/>
                </a:lnTo>
                <a:lnTo>
                  <a:pt x="557" y="243"/>
                </a:lnTo>
                <a:lnTo>
                  <a:pt x="560" y="244"/>
                </a:lnTo>
                <a:lnTo>
                  <a:pt x="564" y="245"/>
                </a:lnTo>
                <a:lnTo>
                  <a:pt x="568" y="246"/>
                </a:lnTo>
                <a:lnTo>
                  <a:pt x="572" y="247"/>
                </a:lnTo>
                <a:lnTo>
                  <a:pt x="576" y="248"/>
                </a:lnTo>
                <a:lnTo>
                  <a:pt x="580" y="249"/>
                </a:lnTo>
                <a:lnTo>
                  <a:pt x="584" y="250"/>
                </a:lnTo>
                <a:lnTo>
                  <a:pt x="588" y="251"/>
                </a:lnTo>
                <a:lnTo>
                  <a:pt x="591" y="252"/>
                </a:lnTo>
                <a:lnTo>
                  <a:pt x="595" y="253"/>
                </a:lnTo>
                <a:lnTo>
                  <a:pt x="599" y="254"/>
                </a:lnTo>
                <a:lnTo>
                  <a:pt x="603" y="255"/>
                </a:lnTo>
                <a:lnTo>
                  <a:pt x="604" y="255"/>
                </a:lnTo>
                <a:lnTo>
                  <a:pt x="604" y="255"/>
                </a:lnTo>
                <a:close/>
                <a:moveTo>
                  <a:pt x="510" y="231"/>
                </a:moveTo>
                <a:lnTo>
                  <a:pt x="497" y="278"/>
                </a:lnTo>
                <a:lnTo>
                  <a:pt x="496" y="277"/>
                </a:lnTo>
                <a:lnTo>
                  <a:pt x="492" y="276"/>
                </a:lnTo>
                <a:lnTo>
                  <a:pt x="488" y="275"/>
                </a:lnTo>
                <a:lnTo>
                  <a:pt x="484" y="274"/>
                </a:lnTo>
                <a:lnTo>
                  <a:pt x="480" y="273"/>
                </a:lnTo>
                <a:lnTo>
                  <a:pt x="476" y="272"/>
                </a:lnTo>
                <a:lnTo>
                  <a:pt x="472" y="270"/>
                </a:lnTo>
                <a:lnTo>
                  <a:pt x="468" y="269"/>
                </a:lnTo>
                <a:lnTo>
                  <a:pt x="464" y="268"/>
                </a:lnTo>
                <a:lnTo>
                  <a:pt x="460" y="267"/>
                </a:lnTo>
                <a:lnTo>
                  <a:pt x="456" y="265"/>
                </a:lnTo>
                <a:lnTo>
                  <a:pt x="452" y="264"/>
                </a:lnTo>
                <a:lnTo>
                  <a:pt x="449" y="263"/>
                </a:lnTo>
                <a:lnTo>
                  <a:pt x="464" y="216"/>
                </a:lnTo>
                <a:lnTo>
                  <a:pt x="467" y="217"/>
                </a:lnTo>
                <a:lnTo>
                  <a:pt x="471" y="219"/>
                </a:lnTo>
                <a:lnTo>
                  <a:pt x="475" y="220"/>
                </a:lnTo>
                <a:lnTo>
                  <a:pt x="479" y="221"/>
                </a:lnTo>
                <a:lnTo>
                  <a:pt x="483" y="222"/>
                </a:lnTo>
                <a:lnTo>
                  <a:pt x="487" y="223"/>
                </a:lnTo>
                <a:lnTo>
                  <a:pt x="490" y="225"/>
                </a:lnTo>
                <a:lnTo>
                  <a:pt x="494" y="226"/>
                </a:lnTo>
                <a:lnTo>
                  <a:pt x="498" y="227"/>
                </a:lnTo>
                <a:lnTo>
                  <a:pt x="502" y="228"/>
                </a:lnTo>
                <a:lnTo>
                  <a:pt x="506" y="229"/>
                </a:lnTo>
                <a:lnTo>
                  <a:pt x="510" y="230"/>
                </a:lnTo>
                <a:lnTo>
                  <a:pt x="510" y="231"/>
                </a:lnTo>
                <a:lnTo>
                  <a:pt x="510" y="231"/>
                </a:lnTo>
                <a:close/>
                <a:moveTo>
                  <a:pt x="418" y="201"/>
                </a:moveTo>
                <a:lnTo>
                  <a:pt x="402" y="247"/>
                </a:lnTo>
                <a:lnTo>
                  <a:pt x="401" y="247"/>
                </a:lnTo>
                <a:lnTo>
                  <a:pt x="397" y="246"/>
                </a:lnTo>
                <a:lnTo>
                  <a:pt x="393" y="245"/>
                </a:lnTo>
                <a:lnTo>
                  <a:pt x="390" y="243"/>
                </a:lnTo>
                <a:lnTo>
                  <a:pt x="386" y="242"/>
                </a:lnTo>
                <a:lnTo>
                  <a:pt x="382" y="240"/>
                </a:lnTo>
                <a:lnTo>
                  <a:pt x="378" y="239"/>
                </a:lnTo>
                <a:lnTo>
                  <a:pt x="374" y="237"/>
                </a:lnTo>
                <a:lnTo>
                  <a:pt x="370" y="236"/>
                </a:lnTo>
                <a:lnTo>
                  <a:pt x="366" y="234"/>
                </a:lnTo>
                <a:lnTo>
                  <a:pt x="362" y="233"/>
                </a:lnTo>
                <a:lnTo>
                  <a:pt x="358" y="232"/>
                </a:lnTo>
                <a:lnTo>
                  <a:pt x="355" y="231"/>
                </a:lnTo>
                <a:lnTo>
                  <a:pt x="372" y="184"/>
                </a:lnTo>
                <a:lnTo>
                  <a:pt x="376" y="186"/>
                </a:lnTo>
                <a:lnTo>
                  <a:pt x="380" y="187"/>
                </a:lnTo>
                <a:lnTo>
                  <a:pt x="384" y="189"/>
                </a:lnTo>
                <a:lnTo>
                  <a:pt x="387" y="190"/>
                </a:lnTo>
                <a:lnTo>
                  <a:pt x="391" y="191"/>
                </a:lnTo>
                <a:lnTo>
                  <a:pt x="395" y="193"/>
                </a:lnTo>
                <a:lnTo>
                  <a:pt x="398" y="194"/>
                </a:lnTo>
                <a:lnTo>
                  <a:pt x="402" y="196"/>
                </a:lnTo>
                <a:lnTo>
                  <a:pt x="406" y="197"/>
                </a:lnTo>
                <a:lnTo>
                  <a:pt x="410" y="198"/>
                </a:lnTo>
                <a:lnTo>
                  <a:pt x="414" y="200"/>
                </a:lnTo>
                <a:lnTo>
                  <a:pt x="418" y="201"/>
                </a:lnTo>
                <a:lnTo>
                  <a:pt x="418" y="201"/>
                </a:lnTo>
                <a:lnTo>
                  <a:pt x="418" y="201"/>
                </a:lnTo>
                <a:close/>
                <a:moveTo>
                  <a:pt x="327" y="167"/>
                </a:moveTo>
                <a:lnTo>
                  <a:pt x="308" y="212"/>
                </a:lnTo>
                <a:lnTo>
                  <a:pt x="308" y="212"/>
                </a:lnTo>
                <a:lnTo>
                  <a:pt x="304" y="210"/>
                </a:lnTo>
                <a:lnTo>
                  <a:pt x="301" y="209"/>
                </a:lnTo>
                <a:lnTo>
                  <a:pt x="297" y="207"/>
                </a:lnTo>
                <a:lnTo>
                  <a:pt x="293" y="205"/>
                </a:lnTo>
                <a:lnTo>
                  <a:pt x="289" y="204"/>
                </a:lnTo>
                <a:lnTo>
                  <a:pt x="286" y="203"/>
                </a:lnTo>
                <a:lnTo>
                  <a:pt x="282" y="201"/>
                </a:lnTo>
                <a:lnTo>
                  <a:pt x="278" y="199"/>
                </a:lnTo>
                <a:lnTo>
                  <a:pt x="274" y="198"/>
                </a:lnTo>
                <a:lnTo>
                  <a:pt x="270" y="196"/>
                </a:lnTo>
                <a:lnTo>
                  <a:pt x="266" y="194"/>
                </a:lnTo>
                <a:lnTo>
                  <a:pt x="262" y="193"/>
                </a:lnTo>
                <a:lnTo>
                  <a:pt x="262" y="193"/>
                </a:lnTo>
                <a:lnTo>
                  <a:pt x="283" y="147"/>
                </a:lnTo>
                <a:lnTo>
                  <a:pt x="283" y="147"/>
                </a:lnTo>
                <a:lnTo>
                  <a:pt x="286" y="149"/>
                </a:lnTo>
                <a:lnTo>
                  <a:pt x="290" y="151"/>
                </a:lnTo>
                <a:lnTo>
                  <a:pt x="293" y="152"/>
                </a:lnTo>
                <a:lnTo>
                  <a:pt x="297" y="154"/>
                </a:lnTo>
                <a:lnTo>
                  <a:pt x="301" y="156"/>
                </a:lnTo>
                <a:lnTo>
                  <a:pt x="305" y="157"/>
                </a:lnTo>
                <a:lnTo>
                  <a:pt x="309" y="159"/>
                </a:lnTo>
                <a:lnTo>
                  <a:pt x="312" y="160"/>
                </a:lnTo>
                <a:lnTo>
                  <a:pt x="316" y="162"/>
                </a:lnTo>
                <a:lnTo>
                  <a:pt x="320" y="164"/>
                </a:lnTo>
                <a:lnTo>
                  <a:pt x="324" y="165"/>
                </a:lnTo>
                <a:lnTo>
                  <a:pt x="327" y="167"/>
                </a:lnTo>
                <a:lnTo>
                  <a:pt x="327" y="167"/>
                </a:lnTo>
                <a:lnTo>
                  <a:pt x="327" y="167"/>
                </a:lnTo>
                <a:close/>
                <a:moveTo>
                  <a:pt x="238" y="127"/>
                </a:moveTo>
                <a:lnTo>
                  <a:pt x="217" y="172"/>
                </a:lnTo>
                <a:lnTo>
                  <a:pt x="214" y="170"/>
                </a:lnTo>
                <a:lnTo>
                  <a:pt x="210" y="168"/>
                </a:lnTo>
                <a:lnTo>
                  <a:pt x="206" y="166"/>
                </a:lnTo>
                <a:lnTo>
                  <a:pt x="202" y="165"/>
                </a:lnTo>
                <a:lnTo>
                  <a:pt x="199" y="163"/>
                </a:lnTo>
                <a:lnTo>
                  <a:pt x="195" y="161"/>
                </a:lnTo>
                <a:lnTo>
                  <a:pt x="192" y="159"/>
                </a:lnTo>
                <a:lnTo>
                  <a:pt x="188" y="157"/>
                </a:lnTo>
                <a:lnTo>
                  <a:pt x="184" y="155"/>
                </a:lnTo>
                <a:lnTo>
                  <a:pt x="180" y="153"/>
                </a:lnTo>
                <a:lnTo>
                  <a:pt x="176" y="151"/>
                </a:lnTo>
                <a:lnTo>
                  <a:pt x="173" y="150"/>
                </a:lnTo>
                <a:lnTo>
                  <a:pt x="172" y="149"/>
                </a:lnTo>
                <a:lnTo>
                  <a:pt x="195" y="106"/>
                </a:lnTo>
                <a:lnTo>
                  <a:pt x="195" y="106"/>
                </a:lnTo>
                <a:lnTo>
                  <a:pt x="199" y="108"/>
                </a:lnTo>
                <a:lnTo>
                  <a:pt x="202" y="110"/>
                </a:lnTo>
                <a:lnTo>
                  <a:pt x="206" y="112"/>
                </a:lnTo>
                <a:lnTo>
                  <a:pt x="210" y="113"/>
                </a:lnTo>
                <a:lnTo>
                  <a:pt x="213" y="115"/>
                </a:lnTo>
                <a:lnTo>
                  <a:pt x="217" y="117"/>
                </a:lnTo>
                <a:lnTo>
                  <a:pt x="221" y="118"/>
                </a:lnTo>
                <a:lnTo>
                  <a:pt x="224" y="120"/>
                </a:lnTo>
                <a:lnTo>
                  <a:pt x="228" y="122"/>
                </a:lnTo>
                <a:lnTo>
                  <a:pt x="231" y="124"/>
                </a:lnTo>
                <a:lnTo>
                  <a:pt x="235" y="126"/>
                </a:lnTo>
                <a:lnTo>
                  <a:pt x="238" y="127"/>
                </a:lnTo>
                <a:lnTo>
                  <a:pt x="238" y="127"/>
                </a:lnTo>
                <a:close/>
                <a:moveTo>
                  <a:pt x="152" y="83"/>
                </a:moveTo>
                <a:lnTo>
                  <a:pt x="128" y="126"/>
                </a:lnTo>
                <a:lnTo>
                  <a:pt x="125" y="124"/>
                </a:lnTo>
                <a:lnTo>
                  <a:pt x="122" y="122"/>
                </a:lnTo>
                <a:lnTo>
                  <a:pt x="118" y="120"/>
                </a:lnTo>
                <a:lnTo>
                  <a:pt x="114" y="118"/>
                </a:lnTo>
                <a:lnTo>
                  <a:pt x="110" y="116"/>
                </a:lnTo>
                <a:lnTo>
                  <a:pt x="107" y="115"/>
                </a:lnTo>
                <a:lnTo>
                  <a:pt x="103" y="113"/>
                </a:lnTo>
                <a:lnTo>
                  <a:pt x="99" y="110"/>
                </a:lnTo>
                <a:lnTo>
                  <a:pt x="96" y="108"/>
                </a:lnTo>
                <a:lnTo>
                  <a:pt x="93" y="106"/>
                </a:lnTo>
                <a:lnTo>
                  <a:pt x="89" y="104"/>
                </a:lnTo>
                <a:lnTo>
                  <a:pt x="85" y="102"/>
                </a:lnTo>
                <a:lnTo>
                  <a:pt x="85" y="102"/>
                </a:lnTo>
                <a:lnTo>
                  <a:pt x="110" y="59"/>
                </a:lnTo>
                <a:lnTo>
                  <a:pt x="110" y="59"/>
                </a:lnTo>
                <a:lnTo>
                  <a:pt x="113" y="61"/>
                </a:lnTo>
                <a:lnTo>
                  <a:pt x="117" y="63"/>
                </a:lnTo>
                <a:lnTo>
                  <a:pt x="121" y="66"/>
                </a:lnTo>
                <a:lnTo>
                  <a:pt x="124" y="68"/>
                </a:lnTo>
                <a:lnTo>
                  <a:pt x="127" y="70"/>
                </a:lnTo>
                <a:lnTo>
                  <a:pt x="131" y="72"/>
                </a:lnTo>
                <a:lnTo>
                  <a:pt x="134" y="74"/>
                </a:lnTo>
                <a:lnTo>
                  <a:pt x="138" y="76"/>
                </a:lnTo>
                <a:lnTo>
                  <a:pt x="142" y="78"/>
                </a:lnTo>
                <a:lnTo>
                  <a:pt x="145" y="80"/>
                </a:lnTo>
                <a:lnTo>
                  <a:pt x="149" y="82"/>
                </a:lnTo>
                <a:lnTo>
                  <a:pt x="152" y="83"/>
                </a:lnTo>
                <a:lnTo>
                  <a:pt x="152" y="8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3" name="Freeform 146"/>
          <p:cNvSpPr>
            <a:spLocks noEditPoints="1"/>
          </p:cNvSpPr>
          <p:nvPr/>
        </p:nvSpPr>
        <p:spPr bwMode="auto">
          <a:xfrm>
            <a:off x="6868448" y="2353125"/>
            <a:ext cx="1015035" cy="1645920"/>
          </a:xfrm>
          <a:custGeom>
            <a:avLst/>
            <a:gdLst>
              <a:gd name="T0" fmla="*/ 968 w 1012"/>
              <a:gd name="T1" fmla="*/ 12 h 1641"/>
              <a:gd name="T2" fmla="*/ 999 w 1012"/>
              <a:gd name="T3" fmla="*/ 51 h 1641"/>
              <a:gd name="T4" fmla="*/ 970 w 1012"/>
              <a:gd name="T5" fmla="*/ 68 h 1641"/>
              <a:gd name="T6" fmla="*/ 197 w 1012"/>
              <a:gd name="T7" fmla="*/ 1518 h 1641"/>
              <a:gd name="T8" fmla="*/ 75 w 1012"/>
              <a:gd name="T9" fmla="*/ 1511 h 1641"/>
              <a:gd name="T10" fmla="*/ 78 w 1012"/>
              <a:gd name="T11" fmla="*/ 1465 h 1641"/>
              <a:gd name="T12" fmla="*/ 126 w 1012"/>
              <a:gd name="T13" fmla="*/ 1491 h 1641"/>
              <a:gd name="T14" fmla="*/ 131 w 1012"/>
              <a:gd name="T15" fmla="*/ 1418 h 1641"/>
              <a:gd name="T16" fmla="*/ 85 w 1012"/>
              <a:gd name="T17" fmla="*/ 1382 h 1641"/>
              <a:gd name="T18" fmla="*/ 134 w 1012"/>
              <a:gd name="T19" fmla="*/ 1380 h 1641"/>
              <a:gd name="T20" fmla="*/ 131 w 1012"/>
              <a:gd name="T21" fmla="*/ 1418 h 1641"/>
              <a:gd name="T22" fmla="*/ 97 w 1012"/>
              <a:gd name="T23" fmla="*/ 1293 h 1641"/>
              <a:gd name="T24" fmla="*/ 149 w 1012"/>
              <a:gd name="T25" fmla="*/ 1279 h 1641"/>
              <a:gd name="T26" fmla="*/ 142 w 1012"/>
              <a:gd name="T27" fmla="*/ 1322 h 1641"/>
              <a:gd name="T28" fmla="*/ 115 w 1012"/>
              <a:gd name="T29" fmla="*/ 1198 h 1641"/>
              <a:gd name="T30" fmla="*/ 169 w 1012"/>
              <a:gd name="T31" fmla="*/ 1179 h 1641"/>
              <a:gd name="T32" fmla="*/ 162 w 1012"/>
              <a:gd name="T33" fmla="*/ 1215 h 1641"/>
              <a:gd name="T34" fmla="*/ 133 w 1012"/>
              <a:gd name="T35" fmla="*/ 1118 h 1641"/>
              <a:gd name="T36" fmla="*/ 145 w 1012"/>
              <a:gd name="T37" fmla="*/ 1075 h 1641"/>
              <a:gd name="T38" fmla="*/ 187 w 1012"/>
              <a:gd name="T39" fmla="*/ 1110 h 1641"/>
              <a:gd name="T40" fmla="*/ 208 w 1012"/>
              <a:gd name="T41" fmla="*/ 1039 h 1641"/>
              <a:gd name="T42" fmla="*/ 172 w 1012"/>
              <a:gd name="T43" fmla="*/ 990 h 1641"/>
              <a:gd name="T44" fmla="*/ 217 w 1012"/>
              <a:gd name="T45" fmla="*/ 1013 h 1641"/>
              <a:gd name="T46" fmla="*/ 240 w 1012"/>
              <a:gd name="T47" fmla="*/ 947 h 1641"/>
              <a:gd name="T48" fmla="*/ 206 w 1012"/>
              <a:gd name="T49" fmla="*/ 900 h 1641"/>
              <a:gd name="T50" fmla="*/ 254 w 1012"/>
              <a:gd name="T51" fmla="*/ 911 h 1641"/>
              <a:gd name="T52" fmla="*/ 240 w 1012"/>
              <a:gd name="T53" fmla="*/ 947 h 1641"/>
              <a:gd name="T54" fmla="*/ 241 w 1012"/>
              <a:gd name="T55" fmla="*/ 818 h 1641"/>
              <a:gd name="T56" fmla="*/ 295 w 1012"/>
              <a:gd name="T57" fmla="*/ 819 h 1641"/>
              <a:gd name="T58" fmla="*/ 277 w 1012"/>
              <a:gd name="T59" fmla="*/ 858 h 1641"/>
              <a:gd name="T60" fmla="*/ 283 w 1012"/>
              <a:gd name="T61" fmla="*/ 732 h 1641"/>
              <a:gd name="T62" fmla="*/ 342 w 1012"/>
              <a:gd name="T63" fmla="*/ 728 h 1641"/>
              <a:gd name="T64" fmla="*/ 324 w 1012"/>
              <a:gd name="T65" fmla="*/ 761 h 1641"/>
              <a:gd name="T66" fmla="*/ 327 w 1012"/>
              <a:gd name="T67" fmla="*/ 655 h 1641"/>
              <a:gd name="T68" fmla="*/ 349 w 1012"/>
              <a:gd name="T69" fmla="*/ 618 h 1641"/>
              <a:gd name="T70" fmla="*/ 372 w 1012"/>
              <a:gd name="T71" fmla="*/ 673 h 1641"/>
              <a:gd name="T72" fmla="*/ 377 w 1012"/>
              <a:gd name="T73" fmla="*/ 574 h 1641"/>
              <a:gd name="T74" fmla="*/ 402 w 1012"/>
              <a:gd name="T75" fmla="*/ 537 h 1641"/>
              <a:gd name="T76" fmla="*/ 430 w 1012"/>
              <a:gd name="T77" fmla="*/ 582 h 1641"/>
              <a:gd name="T78" fmla="*/ 472 w 1012"/>
              <a:gd name="T79" fmla="*/ 523 h 1641"/>
              <a:gd name="T80" fmla="*/ 455 w 1012"/>
              <a:gd name="T81" fmla="*/ 465 h 1641"/>
              <a:gd name="T82" fmla="*/ 490 w 1012"/>
              <a:gd name="T83" fmla="*/ 501 h 1641"/>
              <a:gd name="T84" fmla="*/ 532 w 1012"/>
              <a:gd name="T85" fmla="*/ 447 h 1641"/>
              <a:gd name="T86" fmla="*/ 516 w 1012"/>
              <a:gd name="T87" fmla="*/ 391 h 1641"/>
              <a:gd name="T88" fmla="*/ 558 w 1012"/>
              <a:gd name="T89" fmla="*/ 417 h 1641"/>
              <a:gd name="T90" fmla="*/ 532 w 1012"/>
              <a:gd name="T91" fmla="*/ 447 h 1641"/>
              <a:gd name="T92" fmla="*/ 575 w 1012"/>
              <a:gd name="T93" fmla="*/ 325 h 1641"/>
              <a:gd name="T94" fmla="*/ 626 w 1012"/>
              <a:gd name="T95" fmla="*/ 343 h 1641"/>
              <a:gd name="T96" fmla="*/ 596 w 1012"/>
              <a:gd name="T97" fmla="*/ 375 h 1641"/>
              <a:gd name="T98" fmla="*/ 644 w 1012"/>
              <a:gd name="T99" fmla="*/ 257 h 1641"/>
              <a:gd name="T100" fmla="*/ 699 w 1012"/>
              <a:gd name="T101" fmla="*/ 272 h 1641"/>
              <a:gd name="T102" fmla="*/ 672 w 1012"/>
              <a:gd name="T103" fmla="*/ 297 h 1641"/>
              <a:gd name="T104" fmla="*/ 705 w 1012"/>
              <a:gd name="T105" fmla="*/ 201 h 1641"/>
              <a:gd name="T106" fmla="*/ 739 w 1012"/>
              <a:gd name="T107" fmla="*/ 172 h 1641"/>
              <a:gd name="T108" fmla="*/ 754 w 1012"/>
              <a:gd name="T109" fmla="*/ 224 h 1641"/>
              <a:gd name="T110" fmla="*/ 811 w 1012"/>
              <a:gd name="T111" fmla="*/ 178 h 1641"/>
              <a:gd name="T112" fmla="*/ 810 w 1012"/>
              <a:gd name="T113" fmla="*/ 117 h 1641"/>
              <a:gd name="T114" fmla="*/ 834 w 1012"/>
              <a:gd name="T115" fmla="*/ 161 h 1641"/>
              <a:gd name="T116" fmla="*/ 889 w 1012"/>
              <a:gd name="T117" fmla="*/ 121 h 1641"/>
              <a:gd name="T118" fmla="*/ 891 w 1012"/>
              <a:gd name="T119" fmla="*/ 60 h 1641"/>
              <a:gd name="T120" fmla="*/ 912 w 1012"/>
              <a:gd name="T121" fmla="*/ 106 h 16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12" h="1641">
                <a:moveTo>
                  <a:pt x="970" y="68"/>
                </a:moveTo>
                <a:lnTo>
                  <a:pt x="945" y="26"/>
                </a:lnTo>
                <a:lnTo>
                  <a:pt x="948" y="23"/>
                </a:lnTo>
                <a:lnTo>
                  <a:pt x="955" y="20"/>
                </a:lnTo>
                <a:lnTo>
                  <a:pt x="961" y="16"/>
                </a:lnTo>
                <a:lnTo>
                  <a:pt x="968" y="12"/>
                </a:lnTo>
                <a:lnTo>
                  <a:pt x="974" y="8"/>
                </a:lnTo>
                <a:lnTo>
                  <a:pt x="981" y="4"/>
                </a:lnTo>
                <a:lnTo>
                  <a:pt x="988" y="0"/>
                </a:lnTo>
                <a:lnTo>
                  <a:pt x="1012" y="43"/>
                </a:lnTo>
                <a:lnTo>
                  <a:pt x="1006" y="47"/>
                </a:lnTo>
                <a:lnTo>
                  <a:pt x="999" y="51"/>
                </a:lnTo>
                <a:lnTo>
                  <a:pt x="993" y="54"/>
                </a:lnTo>
                <a:lnTo>
                  <a:pt x="987" y="58"/>
                </a:lnTo>
                <a:lnTo>
                  <a:pt x="980" y="62"/>
                </a:lnTo>
                <a:lnTo>
                  <a:pt x="974" y="66"/>
                </a:lnTo>
                <a:lnTo>
                  <a:pt x="970" y="68"/>
                </a:lnTo>
                <a:lnTo>
                  <a:pt x="970" y="68"/>
                </a:lnTo>
                <a:close/>
                <a:moveTo>
                  <a:pt x="99" y="1641"/>
                </a:moveTo>
                <a:lnTo>
                  <a:pt x="0" y="1592"/>
                </a:lnTo>
                <a:lnTo>
                  <a:pt x="0" y="1518"/>
                </a:lnTo>
                <a:lnTo>
                  <a:pt x="91" y="1563"/>
                </a:lnTo>
                <a:lnTo>
                  <a:pt x="107" y="1563"/>
                </a:lnTo>
                <a:lnTo>
                  <a:pt x="197" y="1518"/>
                </a:lnTo>
                <a:lnTo>
                  <a:pt x="197" y="1592"/>
                </a:lnTo>
                <a:lnTo>
                  <a:pt x="99" y="1641"/>
                </a:lnTo>
                <a:lnTo>
                  <a:pt x="99" y="1641"/>
                </a:lnTo>
                <a:close/>
                <a:moveTo>
                  <a:pt x="125" y="1515"/>
                </a:moveTo>
                <a:lnTo>
                  <a:pt x="75" y="1513"/>
                </a:lnTo>
                <a:lnTo>
                  <a:pt x="75" y="1511"/>
                </a:lnTo>
                <a:lnTo>
                  <a:pt x="76" y="1503"/>
                </a:lnTo>
                <a:lnTo>
                  <a:pt x="76" y="1495"/>
                </a:lnTo>
                <a:lnTo>
                  <a:pt x="77" y="1488"/>
                </a:lnTo>
                <a:lnTo>
                  <a:pt x="77" y="1480"/>
                </a:lnTo>
                <a:lnTo>
                  <a:pt x="77" y="1473"/>
                </a:lnTo>
                <a:lnTo>
                  <a:pt x="78" y="1465"/>
                </a:lnTo>
                <a:lnTo>
                  <a:pt x="78" y="1463"/>
                </a:lnTo>
                <a:lnTo>
                  <a:pt x="127" y="1466"/>
                </a:lnTo>
                <a:lnTo>
                  <a:pt x="127" y="1468"/>
                </a:lnTo>
                <a:lnTo>
                  <a:pt x="127" y="1476"/>
                </a:lnTo>
                <a:lnTo>
                  <a:pt x="126" y="1483"/>
                </a:lnTo>
                <a:lnTo>
                  <a:pt x="126" y="1491"/>
                </a:lnTo>
                <a:lnTo>
                  <a:pt x="126" y="1498"/>
                </a:lnTo>
                <a:lnTo>
                  <a:pt x="125" y="1505"/>
                </a:lnTo>
                <a:lnTo>
                  <a:pt x="125" y="1513"/>
                </a:lnTo>
                <a:lnTo>
                  <a:pt x="125" y="1515"/>
                </a:lnTo>
                <a:lnTo>
                  <a:pt x="125" y="1515"/>
                </a:lnTo>
                <a:close/>
                <a:moveTo>
                  <a:pt x="131" y="1418"/>
                </a:moveTo>
                <a:lnTo>
                  <a:pt x="82" y="1413"/>
                </a:lnTo>
                <a:lnTo>
                  <a:pt x="82" y="1412"/>
                </a:lnTo>
                <a:lnTo>
                  <a:pt x="83" y="1405"/>
                </a:lnTo>
                <a:lnTo>
                  <a:pt x="83" y="1398"/>
                </a:lnTo>
                <a:lnTo>
                  <a:pt x="84" y="1390"/>
                </a:lnTo>
                <a:lnTo>
                  <a:pt x="85" y="1382"/>
                </a:lnTo>
                <a:lnTo>
                  <a:pt x="86" y="1375"/>
                </a:lnTo>
                <a:lnTo>
                  <a:pt x="87" y="1368"/>
                </a:lnTo>
                <a:lnTo>
                  <a:pt x="87" y="1364"/>
                </a:lnTo>
                <a:lnTo>
                  <a:pt x="136" y="1370"/>
                </a:lnTo>
                <a:lnTo>
                  <a:pt x="135" y="1373"/>
                </a:lnTo>
                <a:lnTo>
                  <a:pt x="134" y="1380"/>
                </a:lnTo>
                <a:lnTo>
                  <a:pt x="134" y="1388"/>
                </a:lnTo>
                <a:lnTo>
                  <a:pt x="133" y="1395"/>
                </a:lnTo>
                <a:lnTo>
                  <a:pt x="132" y="1403"/>
                </a:lnTo>
                <a:lnTo>
                  <a:pt x="131" y="1410"/>
                </a:lnTo>
                <a:lnTo>
                  <a:pt x="131" y="1417"/>
                </a:lnTo>
                <a:lnTo>
                  <a:pt x="131" y="1418"/>
                </a:lnTo>
                <a:lnTo>
                  <a:pt x="131" y="1418"/>
                </a:lnTo>
                <a:close/>
                <a:moveTo>
                  <a:pt x="142" y="1322"/>
                </a:moveTo>
                <a:lnTo>
                  <a:pt x="94" y="1315"/>
                </a:lnTo>
                <a:lnTo>
                  <a:pt x="95" y="1308"/>
                </a:lnTo>
                <a:lnTo>
                  <a:pt x="96" y="1301"/>
                </a:lnTo>
                <a:lnTo>
                  <a:pt x="97" y="1293"/>
                </a:lnTo>
                <a:lnTo>
                  <a:pt x="98" y="1286"/>
                </a:lnTo>
                <a:lnTo>
                  <a:pt x="99" y="1278"/>
                </a:lnTo>
                <a:lnTo>
                  <a:pt x="100" y="1271"/>
                </a:lnTo>
                <a:lnTo>
                  <a:pt x="101" y="1265"/>
                </a:lnTo>
                <a:lnTo>
                  <a:pt x="150" y="1274"/>
                </a:lnTo>
                <a:lnTo>
                  <a:pt x="149" y="1279"/>
                </a:lnTo>
                <a:lnTo>
                  <a:pt x="148" y="1287"/>
                </a:lnTo>
                <a:lnTo>
                  <a:pt x="147" y="1294"/>
                </a:lnTo>
                <a:lnTo>
                  <a:pt x="145" y="1301"/>
                </a:lnTo>
                <a:lnTo>
                  <a:pt x="144" y="1308"/>
                </a:lnTo>
                <a:lnTo>
                  <a:pt x="143" y="1316"/>
                </a:lnTo>
                <a:lnTo>
                  <a:pt x="142" y="1322"/>
                </a:lnTo>
                <a:lnTo>
                  <a:pt x="142" y="1322"/>
                </a:lnTo>
                <a:close/>
                <a:moveTo>
                  <a:pt x="159" y="1227"/>
                </a:moveTo>
                <a:lnTo>
                  <a:pt x="111" y="1216"/>
                </a:lnTo>
                <a:lnTo>
                  <a:pt x="112" y="1212"/>
                </a:lnTo>
                <a:lnTo>
                  <a:pt x="113" y="1205"/>
                </a:lnTo>
                <a:lnTo>
                  <a:pt x="115" y="1198"/>
                </a:lnTo>
                <a:lnTo>
                  <a:pt x="116" y="1190"/>
                </a:lnTo>
                <a:lnTo>
                  <a:pt x="118" y="1183"/>
                </a:lnTo>
                <a:lnTo>
                  <a:pt x="120" y="1176"/>
                </a:lnTo>
                <a:lnTo>
                  <a:pt x="121" y="1169"/>
                </a:lnTo>
                <a:lnTo>
                  <a:pt x="121" y="1168"/>
                </a:lnTo>
                <a:lnTo>
                  <a:pt x="169" y="1179"/>
                </a:lnTo>
                <a:lnTo>
                  <a:pt x="169" y="1179"/>
                </a:lnTo>
                <a:lnTo>
                  <a:pt x="167" y="1187"/>
                </a:lnTo>
                <a:lnTo>
                  <a:pt x="166" y="1194"/>
                </a:lnTo>
                <a:lnTo>
                  <a:pt x="164" y="1201"/>
                </a:lnTo>
                <a:lnTo>
                  <a:pt x="163" y="1208"/>
                </a:lnTo>
                <a:lnTo>
                  <a:pt x="162" y="1215"/>
                </a:lnTo>
                <a:lnTo>
                  <a:pt x="160" y="1222"/>
                </a:lnTo>
                <a:lnTo>
                  <a:pt x="159" y="1227"/>
                </a:lnTo>
                <a:lnTo>
                  <a:pt x="159" y="1227"/>
                </a:lnTo>
                <a:close/>
                <a:moveTo>
                  <a:pt x="181" y="1132"/>
                </a:moveTo>
                <a:lnTo>
                  <a:pt x="133" y="1119"/>
                </a:lnTo>
                <a:lnTo>
                  <a:pt x="133" y="1118"/>
                </a:lnTo>
                <a:lnTo>
                  <a:pt x="135" y="1110"/>
                </a:lnTo>
                <a:lnTo>
                  <a:pt x="137" y="1104"/>
                </a:lnTo>
                <a:lnTo>
                  <a:pt x="139" y="1096"/>
                </a:lnTo>
                <a:lnTo>
                  <a:pt x="141" y="1089"/>
                </a:lnTo>
                <a:lnTo>
                  <a:pt x="143" y="1082"/>
                </a:lnTo>
                <a:lnTo>
                  <a:pt x="145" y="1075"/>
                </a:lnTo>
                <a:lnTo>
                  <a:pt x="147" y="1071"/>
                </a:lnTo>
                <a:lnTo>
                  <a:pt x="194" y="1085"/>
                </a:lnTo>
                <a:lnTo>
                  <a:pt x="193" y="1088"/>
                </a:lnTo>
                <a:lnTo>
                  <a:pt x="191" y="1095"/>
                </a:lnTo>
                <a:lnTo>
                  <a:pt x="189" y="1102"/>
                </a:lnTo>
                <a:lnTo>
                  <a:pt x="187" y="1110"/>
                </a:lnTo>
                <a:lnTo>
                  <a:pt x="185" y="1116"/>
                </a:lnTo>
                <a:lnTo>
                  <a:pt x="183" y="1123"/>
                </a:lnTo>
                <a:lnTo>
                  <a:pt x="181" y="1130"/>
                </a:lnTo>
                <a:lnTo>
                  <a:pt x="181" y="1132"/>
                </a:lnTo>
                <a:lnTo>
                  <a:pt x="181" y="1132"/>
                </a:lnTo>
                <a:close/>
                <a:moveTo>
                  <a:pt x="208" y="1039"/>
                </a:moveTo>
                <a:lnTo>
                  <a:pt x="161" y="1023"/>
                </a:lnTo>
                <a:lnTo>
                  <a:pt x="163" y="1018"/>
                </a:lnTo>
                <a:lnTo>
                  <a:pt x="165" y="1011"/>
                </a:lnTo>
                <a:lnTo>
                  <a:pt x="167" y="1004"/>
                </a:lnTo>
                <a:lnTo>
                  <a:pt x="170" y="997"/>
                </a:lnTo>
                <a:lnTo>
                  <a:pt x="172" y="990"/>
                </a:lnTo>
                <a:lnTo>
                  <a:pt x="175" y="983"/>
                </a:lnTo>
                <a:lnTo>
                  <a:pt x="177" y="977"/>
                </a:lnTo>
                <a:lnTo>
                  <a:pt x="224" y="993"/>
                </a:lnTo>
                <a:lnTo>
                  <a:pt x="221" y="999"/>
                </a:lnTo>
                <a:lnTo>
                  <a:pt x="219" y="1006"/>
                </a:lnTo>
                <a:lnTo>
                  <a:pt x="217" y="1013"/>
                </a:lnTo>
                <a:lnTo>
                  <a:pt x="214" y="1020"/>
                </a:lnTo>
                <a:lnTo>
                  <a:pt x="212" y="1026"/>
                </a:lnTo>
                <a:lnTo>
                  <a:pt x="210" y="1033"/>
                </a:lnTo>
                <a:lnTo>
                  <a:pt x="208" y="1039"/>
                </a:lnTo>
                <a:lnTo>
                  <a:pt x="208" y="1039"/>
                </a:lnTo>
                <a:close/>
                <a:moveTo>
                  <a:pt x="240" y="947"/>
                </a:moveTo>
                <a:lnTo>
                  <a:pt x="194" y="930"/>
                </a:lnTo>
                <a:lnTo>
                  <a:pt x="195" y="927"/>
                </a:lnTo>
                <a:lnTo>
                  <a:pt x="197" y="920"/>
                </a:lnTo>
                <a:lnTo>
                  <a:pt x="200" y="913"/>
                </a:lnTo>
                <a:lnTo>
                  <a:pt x="203" y="906"/>
                </a:lnTo>
                <a:lnTo>
                  <a:pt x="206" y="900"/>
                </a:lnTo>
                <a:lnTo>
                  <a:pt x="209" y="893"/>
                </a:lnTo>
                <a:lnTo>
                  <a:pt x="211" y="886"/>
                </a:lnTo>
                <a:lnTo>
                  <a:pt x="213" y="883"/>
                </a:lnTo>
                <a:lnTo>
                  <a:pt x="258" y="903"/>
                </a:lnTo>
                <a:lnTo>
                  <a:pt x="257" y="905"/>
                </a:lnTo>
                <a:lnTo>
                  <a:pt x="254" y="911"/>
                </a:lnTo>
                <a:lnTo>
                  <a:pt x="252" y="918"/>
                </a:lnTo>
                <a:lnTo>
                  <a:pt x="249" y="925"/>
                </a:lnTo>
                <a:lnTo>
                  <a:pt x="246" y="932"/>
                </a:lnTo>
                <a:lnTo>
                  <a:pt x="244" y="938"/>
                </a:lnTo>
                <a:lnTo>
                  <a:pt x="241" y="945"/>
                </a:lnTo>
                <a:lnTo>
                  <a:pt x="240" y="947"/>
                </a:lnTo>
                <a:lnTo>
                  <a:pt x="240" y="947"/>
                </a:lnTo>
                <a:close/>
                <a:moveTo>
                  <a:pt x="277" y="858"/>
                </a:moveTo>
                <a:lnTo>
                  <a:pt x="232" y="838"/>
                </a:lnTo>
                <a:lnTo>
                  <a:pt x="235" y="832"/>
                </a:lnTo>
                <a:lnTo>
                  <a:pt x="238" y="825"/>
                </a:lnTo>
                <a:lnTo>
                  <a:pt x="241" y="818"/>
                </a:lnTo>
                <a:lnTo>
                  <a:pt x="244" y="812"/>
                </a:lnTo>
                <a:lnTo>
                  <a:pt x="247" y="805"/>
                </a:lnTo>
                <a:lnTo>
                  <a:pt x="250" y="798"/>
                </a:lnTo>
                <a:lnTo>
                  <a:pt x="253" y="792"/>
                </a:lnTo>
                <a:lnTo>
                  <a:pt x="297" y="814"/>
                </a:lnTo>
                <a:lnTo>
                  <a:pt x="295" y="819"/>
                </a:lnTo>
                <a:lnTo>
                  <a:pt x="292" y="826"/>
                </a:lnTo>
                <a:lnTo>
                  <a:pt x="289" y="832"/>
                </a:lnTo>
                <a:lnTo>
                  <a:pt x="286" y="839"/>
                </a:lnTo>
                <a:lnTo>
                  <a:pt x="283" y="846"/>
                </a:lnTo>
                <a:lnTo>
                  <a:pt x="280" y="852"/>
                </a:lnTo>
                <a:lnTo>
                  <a:pt x="277" y="858"/>
                </a:lnTo>
                <a:lnTo>
                  <a:pt x="277" y="858"/>
                </a:lnTo>
                <a:close/>
                <a:moveTo>
                  <a:pt x="319" y="770"/>
                </a:moveTo>
                <a:lnTo>
                  <a:pt x="275" y="748"/>
                </a:lnTo>
                <a:lnTo>
                  <a:pt x="277" y="745"/>
                </a:lnTo>
                <a:lnTo>
                  <a:pt x="280" y="739"/>
                </a:lnTo>
                <a:lnTo>
                  <a:pt x="283" y="732"/>
                </a:lnTo>
                <a:lnTo>
                  <a:pt x="287" y="726"/>
                </a:lnTo>
                <a:lnTo>
                  <a:pt x="290" y="719"/>
                </a:lnTo>
                <a:lnTo>
                  <a:pt x="294" y="713"/>
                </a:lnTo>
                <a:lnTo>
                  <a:pt x="297" y="706"/>
                </a:lnTo>
                <a:lnTo>
                  <a:pt x="298" y="704"/>
                </a:lnTo>
                <a:lnTo>
                  <a:pt x="342" y="728"/>
                </a:lnTo>
                <a:lnTo>
                  <a:pt x="340" y="730"/>
                </a:lnTo>
                <a:lnTo>
                  <a:pt x="337" y="736"/>
                </a:lnTo>
                <a:lnTo>
                  <a:pt x="334" y="742"/>
                </a:lnTo>
                <a:lnTo>
                  <a:pt x="330" y="749"/>
                </a:lnTo>
                <a:lnTo>
                  <a:pt x="327" y="755"/>
                </a:lnTo>
                <a:lnTo>
                  <a:pt x="324" y="761"/>
                </a:lnTo>
                <a:lnTo>
                  <a:pt x="320" y="768"/>
                </a:lnTo>
                <a:lnTo>
                  <a:pt x="319" y="770"/>
                </a:lnTo>
                <a:lnTo>
                  <a:pt x="319" y="770"/>
                </a:lnTo>
                <a:close/>
                <a:moveTo>
                  <a:pt x="365" y="685"/>
                </a:moveTo>
                <a:lnTo>
                  <a:pt x="323" y="661"/>
                </a:lnTo>
                <a:lnTo>
                  <a:pt x="327" y="655"/>
                </a:lnTo>
                <a:lnTo>
                  <a:pt x="330" y="648"/>
                </a:lnTo>
                <a:lnTo>
                  <a:pt x="334" y="642"/>
                </a:lnTo>
                <a:lnTo>
                  <a:pt x="338" y="636"/>
                </a:lnTo>
                <a:lnTo>
                  <a:pt x="342" y="630"/>
                </a:lnTo>
                <a:lnTo>
                  <a:pt x="346" y="623"/>
                </a:lnTo>
                <a:lnTo>
                  <a:pt x="349" y="618"/>
                </a:lnTo>
                <a:lnTo>
                  <a:pt x="391" y="644"/>
                </a:lnTo>
                <a:lnTo>
                  <a:pt x="388" y="649"/>
                </a:lnTo>
                <a:lnTo>
                  <a:pt x="384" y="655"/>
                </a:lnTo>
                <a:lnTo>
                  <a:pt x="380" y="661"/>
                </a:lnTo>
                <a:lnTo>
                  <a:pt x="376" y="668"/>
                </a:lnTo>
                <a:lnTo>
                  <a:pt x="372" y="673"/>
                </a:lnTo>
                <a:lnTo>
                  <a:pt x="369" y="680"/>
                </a:lnTo>
                <a:lnTo>
                  <a:pt x="365" y="685"/>
                </a:lnTo>
                <a:lnTo>
                  <a:pt x="365" y="685"/>
                </a:lnTo>
                <a:close/>
                <a:moveTo>
                  <a:pt x="417" y="603"/>
                </a:moveTo>
                <a:lnTo>
                  <a:pt x="376" y="576"/>
                </a:lnTo>
                <a:lnTo>
                  <a:pt x="377" y="574"/>
                </a:lnTo>
                <a:lnTo>
                  <a:pt x="381" y="567"/>
                </a:lnTo>
                <a:lnTo>
                  <a:pt x="386" y="561"/>
                </a:lnTo>
                <a:lnTo>
                  <a:pt x="390" y="555"/>
                </a:lnTo>
                <a:lnTo>
                  <a:pt x="394" y="549"/>
                </a:lnTo>
                <a:lnTo>
                  <a:pt x="398" y="543"/>
                </a:lnTo>
                <a:lnTo>
                  <a:pt x="402" y="537"/>
                </a:lnTo>
                <a:lnTo>
                  <a:pt x="404" y="535"/>
                </a:lnTo>
                <a:lnTo>
                  <a:pt x="444" y="563"/>
                </a:lnTo>
                <a:lnTo>
                  <a:pt x="443" y="565"/>
                </a:lnTo>
                <a:lnTo>
                  <a:pt x="438" y="571"/>
                </a:lnTo>
                <a:lnTo>
                  <a:pt x="434" y="577"/>
                </a:lnTo>
                <a:lnTo>
                  <a:pt x="430" y="582"/>
                </a:lnTo>
                <a:lnTo>
                  <a:pt x="427" y="589"/>
                </a:lnTo>
                <a:lnTo>
                  <a:pt x="423" y="595"/>
                </a:lnTo>
                <a:lnTo>
                  <a:pt x="418" y="601"/>
                </a:lnTo>
                <a:lnTo>
                  <a:pt x="417" y="603"/>
                </a:lnTo>
                <a:lnTo>
                  <a:pt x="417" y="603"/>
                </a:lnTo>
                <a:close/>
                <a:moveTo>
                  <a:pt x="472" y="523"/>
                </a:moveTo>
                <a:lnTo>
                  <a:pt x="433" y="494"/>
                </a:lnTo>
                <a:lnTo>
                  <a:pt x="437" y="489"/>
                </a:lnTo>
                <a:lnTo>
                  <a:pt x="441" y="483"/>
                </a:lnTo>
                <a:lnTo>
                  <a:pt x="446" y="477"/>
                </a:lnTo>
                <a:lnTo>
                  <a:pt x="450" y="471"/>
                </a:lnTo>
                <a:lnTo>
                  <a:pt x="455" y="465"/>
                </a:lnTo>
                <a:lnTo>
                  <a:pt x="460" y="460"/>
                </a:lnTo>
                <a:lnTo>
                  <a:pt x="463" y="455"/>
                </a:lnTo>
                <a:lnTo>
                  <a:pt x="502" y="485"/>
                </a:lnTo>
                <a:lnTo>
                  <a:pt x="498" y="490"/>
                </a:lnTo>
                <a:lnTo>
                  <a:pt x="494" y="495"/>
                </a:lnTo>
                <a:lnTo>
                  <a:pt x="490" y="501"/>
                </a:lnTo>
                <a:lnTo>
                  <a:pt x="485" y="507"/>
                </a:lnTo>
                <a:lnTo>
                  <a:pt x="481" y="513"/>
                </a:lnTo>
                <a:lnTo>
                  <a:pt x="476" y="518"/>
                </a:lnTo>
                <a:lnTo>
                  <a:pt x="472" y="523"/>
                </a:lnTo>
                <a:lnTo>
                  <a:pt x="472" y="523"/>
                </a:lnTo>
                <a:close/>
                <a:moveTo>
                  <a:pt x="532" y="447"/>
                </a:moveTo>
                <a:lnTo>
                  <a:pt x="494" y="416"/>
                </a:lnTo>
                <a:lnTo>
                  <a:pt x="496" y="413"/>
                </a:lnTo>
                <a:lnTo>
                  <a:pt x="501" y="408"/>
                </a:lnTo>
                <a:lnTo>
                  <a:pt x="506" y="402"/>
                </a:lnTo>
                <a:lnTo>
                  <a:pt x="511" y="397"/>
                </a:lnTo>
                <a:lnTo>
                  <a:pt x="516" y="391"/>
                </a:lnTo>
                <a:lnTo>
                  <a:pt x="521" y="385"/>
                </a:lnTo>
                <a:lnTo>
                  <a:pt x="526" y="379"/>
                </a:lnTo>
                <a:lnTo>
                  <a:pt x="527" y="378"/>
                </a:lnTo>
                <a:lnTo>
                  <a:pt x="564" y="410"/>
                </a:lnTo>
                <a:lnTo>
                  <a:pt x="562" y="412"/>
                </a:lnTo>
                <a:lnTo>
                  <a:pt x="558" y="417"/>
                </a:lnTo>
                <a:lnTo>
                  <a:pt x="553" y="423"/>
                </a:lnTo>
                <a:lnTo>
                  <a:pt x="548" y="428"/>
                </a:lnTo>
                <a:lnTo>
                  <a:pt x="544" y="434"/>
                </a:lnTo>
                <a:lnTo>
                  <a:pt x="539" y="439"/>
                </a:lnTo>
                <a:lnTo>
                  <a:pt x="534" y="445"/>
                </a:lnTo>
                <a:lnTo>
                  <a:pt x="532" y="447"/>
                </a:lnTo>
                <a:lnTo>
                  <a:pt x="532" y="447"/>
                </a:lnTo>
                <a:close/>
                <a:moveTo>
                  <a:pt x="596" y="375"/>
                </a:moveTo>
                <a:lnTo>
                  <a:pt x="560" y="341"/>
                </a:lnTo>
                <a:lnTo>
                  <a:pt x="565" y="336"/>
                </a:lnTo>
                <a:lnTo>
                  <a:pt x="570" y="330"/>
                </a:lnTo>
                <a:lnTo>
                  <a:pt x="575" y="325"/>
                </a:lnTo>
                <a:lnTo>
                  <a:pt x="581" y="319"/>
                </a:lnTo>
                <a:lnTo>
                  <a:pt x="586" y="314"/>
                </a:lnTo>
                <a:lnTo>
                  <a:pt x="591" y="309"/>
                </a:lnTo>
                <a:lnTo>
                  <a:pt x="594" y="305"/>
                </a:lnTo>
                <a:lnTo>
                  <a:pt x="630" y="339"/>
                </a:lnTo>
                <a:lnTo>
                  <a:pt x="626" y="343"/>
                </a:lnTo>
                <a:lnTo>
                  <a:pt x="621" y="348"/>
                </a:lnTo>
                <a:lnTo>
                  <a:pt x="616" y="353"/>
                </a:lnTo>
                <a:lnTo>
                  <a:pt x="611" y="359"/>
                </a:lnTo>
                <a:lnTo>
                  <a:pt x="606" y="364"/>
                </a:lnTo>
                <a:lnTo>
                  <a:pt x="601" y="369"/>
                </a:lnTo>
                <a:lnTo>
                  <a:pt x="596" y="375"/>
                </a:lnTo>
                <a:lnTo>
                  <a:pt x="596" y="375"/>
                </a:lnTo>
                <a:close/>
                <a:moveTo>
                  <a:pt x="664" y="305"/>
                </a:moveTo>
                <a:lnTo>
                  <a:pt x="630" y="270"/>
                </a:lnTo>
                <a:lnTo>
                  <a:pt x="633" y="267"/>
                </a:lnTo>
                <a:lnTo>
                  <a:pt x="638" y="261"/>
                </a:lnTo>
                <a:lnTo>
                  <a:pt x="644" y="257"/>
                </a:lnTo>
                <a:lnTo>
                  <a:pt x="649" y="251"/>
                </a:lnTo>
                <a:lnTo>
                  <a:pt x="655" y="246"/>
                </a:lnTo>
                <a:lnTo>
                  <a:pt x="660" y="241"/>
                </a:lnTo>
                <a:lnTo>
                  <a:pt x="665" y="236"/>
                </a:lnTo>
                <a:lnTo>
                  <a:pt x="666" y="235"/>
                </a:lnTo>
                <a:lnTo>
                  <a:pt x="699" y="272"/>
                </a:lnTo>
                <a:lnTo>
                  <a:pt x="699" y="272"/>
                </a:lnTo>
                <a:lnTo>
                  <a:pt x="693" y="277"/>
                </a:lnTo>
                <a:lnTo>
                  <a:pt x="688" y="282"/>
                </a:lnTo>
                <a:lnTo>
                  <a:pt x="683" y="287"/>
                </a:lnTo>
                <a:lnTo>
                  <a:pt x="678" y="292"/>
                </a:lnTo>
                <a:lnTo>
                  <a:pt x="672" y="297"/>
                </a:lnTo>
                <a:lnTo>
                  <a:pt x="667" y="302"/>
                </a:lnTo>
                <a:lnTo>
                  <a:pt x="664" y="305"/>
                </a:lnTo>
                <a:lnTo>
                  <a:pt x="664" y="305"/>
                </a:lnTo>
                <a:close/>
                <a:moveTo>
                  <a:pt x="736" y="239"/>
                </a:moveTo>
                <a:lnTo>
                  <a:pt x="703" y="202"/>
                </a:lnTo>
                <a:lnTo>
                  <a:pt x="705" y="201"/>
                </a:lnTo>
                <a:lnTo>
                  <a:pt x="710" y="197"/>
                </a:lnTo>
                <a:lnTo>
                  <a:pt x="716" y="192"/>
                </a:lnTo>
                <a:lnTo>
                  <a:pt x="722" y="187"/>
                </a:lnTo>
                <a:lnTo>
                  <a:pt x="727" y="182"/>
                </a:lnTo>
                <a:lnTo>
                  <a:pt x="733" y="177"/>
                </a:lnTo>
                <a:lnTo>
                  <a:pt x="739" y="172"/>
                </a:lnTo>
                <a:lnTo>
                  <a:pt x="742" y="170"/>
                </a:lnTo>
                <a:lnTo>
                  <a:pt x="773" y="208"/>
                </a:lnTo>
                <a:lnTo>
                  <a:pt x="770" y="210"/>
                </a:lnTo>
                <a:lnTo>
                  <a:pt x="765" y="215"/>
                </a:lnTo>
                <a:lnTo>
                  <a:pt x="759" y="220"/>
                </a:lnTo>
                <a:lnTo>
                  <a:pt x="754" y="224"/>
                </a:lnTo>
                <a:lnTo>
                  <a:pt x="748" y="229"/>
                </a:lnTo>
                <a:lnTo>
                  <a:pt x="742" y="234"/>
                </a:lnTo>
                <a:lnTo>
                  <a:pt x="737" y="238"/>
                </a:lnTo>
                <a:lnTo>
                  <a:pt x="736" y="239"/>
                </a:lnTo>
                <a:lnTo>
                  <a:pt x="736" y="239"/>
                </a:lnTo>
                <a:close/>
                <a:moveTo>
                  <a:pt x="811" y="178"/>
                </a:moveTo>
                <a:lnTo>
                  <a:pt x="781" y="139"/>
                </a:lnTo>
                <a:lnTo>
                  <a:pt x="786" y="135"/>
                </a:lnTo>
                <a:lnTo>
                  <a:pt x="792" y="130"/>
                </a:lnTo>
                <a:lnTo>
                  <a:pt x="798" y="126"/>
                </a:lnTo>
                <a:lnTo>
                  <a:pt x="804" y="121"/>
                </a:lnTo>
                <a:lnTo>
                  <a:pt x="810" y="117"/>
                </a:lnTo>
                <a:lnTo>
                  <a:pt x="816" y="112"/>
                </a:lnTo>
                <a:lnTo>
                  <a:pt x="821" y="109"/>
                </a:lnTo>
                <a:lnTo>
                  <a:pt x="850" y="149"/>
                </a:lnTo>
                <a:lnTo>
                  <a:pt x="845" y="152"/>
                </a:lnTo>
                <a:lnTo>
                  <a:pt x="839" y="156"/>
                </a:lnTo>
                <a:lnTo>
                  <a:pt x="834" y="161"/>
                </a:lnTo>
                <a:lnTo>
                  <a:pt x="828" y="165"/>
                </a:lnTo>
                <a:lnTo>
                  <a:pt x="822" y="170"/>
                </a:lnTo>
                <a:lnTo>
                  <a:pt x="816" y="174"/>
                </a:lnTo>
                <a:lnTo>
                  <a:pt x="811" y="178"/>
                </a:lnTo>
                <a:lnTo>
                  <a:pt x="811" y="178"/>
                </a:lnTo>
                <a:close/>
                <a:moveTo>
                  <a:pt x="889" y="121"/>
                </a:moveTo>
                <a:lnTo>
                  <a:pt x="861" y="80"/>
                </a:lnTo>
                <a:lnTo>
                  <a:pt x="865" y="77"/>
                </a:lnTo>
                <a:lnTo>
                  <a:pt x="872" y="73"/>
                </a:lnTo>
                <a:lnTo>
                  <a:pt x="878" y="69"/>
                </a:lnTo>
                <a:lnTo>
                  <a:pt x="884" y="64"/>
                </a:lnTo>
                <a:lnTo>
                  <a:pt x="891" y="60"/>
                </a:lnTo>
                <a:lnTo>
                  <a:pt x="897" y="56"/>
                </a:lnTo>
                <a:lnTo>
                  <a:pt x="902" y="52"/>
                </a:lnTo>
                <a:lnTo>
                  <a:pt x="929" y="94"/>
                </a:lnTo>
                <a:lnTo>
                  <a:pt x="924" y="97"/>
                </a:lnTo>
                <a:lnTo>
                  <a:pt x="918" y="101"/>
                </a:lnTo>
                <a:lnTo>
                  <a:pt x="912" y="106"/>
                </a:lnTo>
                <a:lnTo>
                  <a:pt x="905" y="110"/>
                </a:lnTo>
                <a:lnTo>
                  <a:pt x="899" y="113"/>
                </a:lnTo>
                <a:lnTo>
                  <a:pt x="893" y="118"/>
                </a:lnTo>
                <a:lnTo>
                  <a:pt x="889" y="121"/>
                </a:lnTo>
                <a:lnTo>
                  <a:pt x="889" y="12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4" name="Freeform 147"/>
          <p:cNvSpPr>
            <a:spLocks noEditPoints="1"/>
          </p:cNvSpPr>
          <p:nvPr/>
        </p:nvSpPr>
        <p:spPr bwMode="auto">
          <a:xfrm>
            <a:off x="9614658" y="2280909"/>
            <a:ext cx="991966" cy="1728166"/>
          </a:xfrm>
          <a:custGeom>
            <a:avLst/>
            <a:gdLst>
              <a:gd name="T0" fmla="*/ 6 w 989"/>
              <a:gd name="T1" fmla="*/ 61 h 1723"/>
              <a:gd name="T2" fmla="*/ 131 w 989"/>
              <a:gd name="T3" fmla="*/ 105 h 1723"/>
              <a:gd name="T4" fmla="*/ 117 w 989"/>
              <a:gd name="T5" fmla="*/ 154 h 1723"/>
              <a:gd name="T6" fmla="*/ 84 w 989"/>
              <a:gd name="T7" fmla="*/ 134 h 1723"/>
              <a:gd name="T8" fmla="*/ 219 w 989"/>
              <a:gd name="T9" fmla="*/ 164 h 1723"/>
              <a:gd name="T10" fmla="*/ 191 w 989"/>
              <a:gd name="T11" fmla="*/ 204 h 1723"/>
              <a:gd name="T12" fmla="*/ 244 w 989"/>
              <a:gd name="T13" fmla="*/ 243 h 1723"/>
              <a:gd name="T14" fmla="*/ 310 w 989"/>
              <a:gd name="T15" fmla="*/ 232 h 1723"/>
              <a:gd name="T16" fmla="*/ 256 w 989"/>
              <a:gd name="T17" fmla="*/ 252 h 1723"/>
              <a:gd name="T18" fmla="*/ 362 w 989"/>
              <a:gd name="T19" fmla="*/ 275 h 1723"/>
              <a:gd name="T20" fmla="*/ 351 w 989"/>
              <a:gd name="T21" fmla="*/ 332 h 1723"/>
              <a:gd name="T22" fmla="*/ 320 w 989"/>
              <a:gd name="T23" fmla="*/ 304 h 1723"/>
              <a:gd name="T24" fmla="*/ 449 w 989"/>
              <a:gd name="T25" fmla="*/ 357 h 1723"/>
              <a:gd name="T26" fmla="*/ 415 w 989"/>
              <a:gd name="T27" fmla="*/ 392 h 1723"/>
              <a:gd name="T28" fmla="*/ 460 w 989"/>
              <a:gd name="T29" fmla="*/ 438 h 1723"/>
              <a:gd name="T30" fmla="*/ 521 w 989"/>
              <a:gd name="T31" fmla="*/ 432 h 1723"/>
              <a:gd name="T32" fmla="*/ 475 w 989"/>
              <a:gd name="T33" fmla="*/ 454 h 1723"/>
              <a:gd name="T34" fmla="*/ 562 w 989"/>
              <a:gd name="T35" fmla="*/ 479 h 1723"/>
              <a:gd name="T36" fmla="*/ 593 w 989"/>
              <a:gd name="T37" fmla="*/ 517 h 1723"/>
              <a:gd name="T38" fmla="*/ 536 w 989"/>
              <a:gd name="T39" fmla="*/ 526 h 1723"/>
              <a:gd name="T40" fmla="*/ 625 w 989"/>
              <a:gd name="T41" fmla="*/ 559 h 1723"/>
              <a:gd name="T42" fmla="*/ 654 w 989"/>
              <a:gd name="T43" fmla="*/ 597 h 1723"/>
              <a:gd name="T44" fmla="*/ 590 w 989"/>
              <a:gd name="T45" fmla="*/ 594 h 1723"/>
              <a:gd name="T46" fmla="*/ 689 w 989"/>
              <a:gd name="T47" fmla="*/ 650 h 1723"/>
              <a:gd name="T48" fmla="*/ 664 w 989"/>
              <a:gd name="T49" fmla="*/ 701 h 1723"/>
              <a:gd name="T50" fmla="*/ 641 w 989"/>
              <a:gd name="T51" fmla="*/ 666 h 1723"/>
              <a:gd name="T52" fmla="*/ 751 w 989"/>
              <a:gd name="T53" fmla="*/ 750 h 1723"/>
              <a:gd name="T54" fmla="*/ 708 w 989"/>
              <a:gd name="T55" fmla="*/ 774 h 1723"/>
              <a:gd name="T56" fmla="*/ 740 w 989"/>
              <a:gd name="T57" fmla="*/ 832 h 1723"/>
              <a:gd name="T58" fmla="*/ 803 w 989"/>
              <a:gd name="T59" fmla="*/ 848 h 1723"/>
              <a:gd name="T60" fmla="*/ 746 w 989"/>
              <a:gd name="T61" fmla="*/ 844 h 1723"/>
              <a:gd name="T62" fmla="*/ 831 w 989"/>
              <a:gd name="T63" fmla="*/ 909 h 1723"/>
              <a:gd name="T64" fmla="*/ 801 w 989"/>
              <a:gd name="T65" fmla="*/ 964 h 1723"/>
              <a:gd name="T66" fmla="*/ 783 w 989"/>
              <a:gd name="T67" fmla="*/ 922 h 1723"/>
              <a:gd name="T68" fmla="*/ 873 w 989"/>
              <a:gd name="T69" fmla="*/ 1011 h 1723"/>
              <a:gd name="T70" fmla="*/ 832 w 989"/>
              <a:gd name="T71" fmla="*/ 1042 h 1723"/>
              <a:gd name="T72" fmla="*/ 853 w 989"/>
              <a:gd name="T73" fmla="*/ 1100 h 1723"/>
              <a:gd name="T74" fmla="*/ 911 w 989"/>
              <a:gd name="T75" fmla="*/ 1124 h 1723"/>
              <a:gd name="T76" fmla="*/ 860 w 989"/>
              <a:gd name="T77" fmla="*/ 1124 h 1723"/>
              <a:gd name="T78" fmla="*/ 928 w 989"/>
              <a:gd name="T79" fmla="*/ 1181 h 1723"/>
              <a:gd name="T80" fmla="*/ 939 w 989"/>
              <a:gd name="T81" fmla="*/ 1225 h 1723"/>
              <a:gd name="T82" fmla="*/ 884 w 989"/>
              <a:gd name="T83" fmla="*/ 1208 h 1723"/>
              <a:gd name="T84" fmla="*/ 952 w 989"/>
              <a:gd name="T85" fmla="*/ 1283 h 1723"/>
              <a:gd name="T86" fmla="*/ 912 w 989"/>
              <a:gd name="T87" fmla="*/ 1335 h 1723"/>
              <a:gd name="T88" fmla="*/ 902 w 989"/>
              <a:gd name="T89" fmla="*/ 1288 h 1723"/>
              <a:gd name="T90" fmla="*/ 972 w 989"/>
              <a:gd name="T91" fmla="*/ 1402 h 1723"/>
              <a:gd name="T92" fmla="*/ 926 w 989"/>
              <a:gd name="T93" fmla="*/ 1423 h 1723"/>
              <a:gd name="T94" fmla="*/ 920 w 989"/>
              <a:gd name="T95" fmla="*/ 1383 h 1723"/>
              <a:gd name="T96" fmla="*/ 984 w 989"/>
              <a:gd name="T97" fmla="*/ 1506 h 1723"/>
              <a:gd name="T98" fmla="*/ 934 w 989"/>
              <a:gd name="T99" fmla="*/ 1510 h 1723"/>
              <a:gd name="T100" fmla="*/ 939 w 989"/>
              <a:gd name="T101" fmla="*/ 1576 h 1723"/>
              <a:gd name="T102" fmla="*/ 989 w 989"/>
              <a:gd name="T103" fmla="*/ 1613 h 1723"/>
              <a:gd name="T104" fmla="*/ 939 w 989"/>
              <a:gd name="T105" fmla="*/ 1599 h 1723"/>
              <a:gd name="T106" fmla="*/ 989 w 989"/>
              <a:gd name="T107" fmla="*/ 1674 h 1723"/>
              <a:gd name="T108" fmla="*/ 989 w 989"/>
              <a:gd name="T109" fmla="*/ 1687 h 1723"/>
              <a:gd name="T110" fmla="*/ 989 w 989"/>
              <a:gd name="T111" fmla="*/ 1703 h 1723"/>
              <a:gd name="T112" fmla="*/ 988 w 989"/>
              <a:gd name="T113" fmla="*/ 1718 h 1723"/>
              <a:gd name="T114" fmla="*/ 939 w 989"/>
              <a:gd name="T115" fmla="*/ 1716 h 1723"/>
              <a:gd name="T116" fmla="*/ 939 w 989"/>
              <a:gd name="T117" fmla="*/ 1701 h 1723"/>
              <a:gd name="T118" fmla="*/ 940 w 989"/>
              <a:gd name="T119" fmla="*/ 1686 h 1723"/>
              <a:gd name="T120" fmla="*/ 940 w 989"/>
              <a:gd name="T121" fmla="*/ 1673 h 17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89" h="1723">
                <a:moveTo>
                  <a:pt x="6" y="61"/>
                </a:moveTo>
                <a:lnTo>
                  <a:pt x="98" y="0"/>
                </a:lnTo>
                <a:lnTo>
                  <a:pt x="162" y="36"/>
                </a:lnTo>
                <a:lnTo>
                  <a:pt x="71" y="97"/>
                </a:lnTo>
                <a:lnTo>
                  <a:pt x="64" y="207"/>
                </a:lnTo>
                <a:lnTo>
                  <a:pt x="0" y="170"/>
                </a:lnTo>
                <a:lnTo>
                  <a:pt x="6" y="61"/>
                </a:lnTo>
                <a:lnTo>
                  <a:pt x="6" y="61"/>
                </a:lnTo>
                <a:close/>
                <a:moveTo>
                  <a:pt x="84" y="134"/>
                </a:moveTo>
                <a:lnTo>
                  <a:pt x="109" y="92"/>
                </a:lnTo>
                <a:lnTo>
                  <a:pt x="111" y="93"/>
                </a:lnTo>
                <a:lnTo>
                  <a:pt x="118" y="97"/>
                </a:lnTo>
                <a:lnTo>
                  <a:pt x="125" y="101"/>
                </a:lnTo>
                <a:lnTo>
                  <a:pt x="131" y="105"/>
                </a:lnTo>
                <a:lnTo>
                  <a:pt x="137" y="109"/>
                </a:lnTo>
                <a:lnTo>
                  <a:pt x="144" y="113"/>
                </a:lnTo>
                <a:lnTo>
                  <a:pt x="150" y="117"/>
                </a:lnTo>
                <a:lnTo>
                  <a:pt x="152" y="119"/>
                </a:lnTo>
                <a:lnTo>
                  <a:pt x="125" y="159"/>
                </a:lnTo>
                <a:lnTo>
                  <a:pt x="124" y="159"/>
                </a:lnTo>
                <a:lnTo>
                  <a:pt x="117" y="154"/>
                </a:lnTo>
                <a:lnTo>
                  <a:pt x="111" y="151"/>
                </a:lnTo>
                <a:lnTo>
                  <a:pt x="105" y="147"/>
                </a:lnTo>
                <a:lnTo>
                  <a:pt x="99" y="143"/>
                </a:lnTo>
                <a:lnTo>
                  <a:pt x="92" y="139"/>
                </a:lnTo>
                <a:lnTo>
                  <a:pt x="86" y="135"/>
                </a:lnTo>
                <a:lnTo>
                  <a:pt x="84" y="134"/>
                </a:lnTo>
                <a:lnTo>
                  <a:pt x="84" y="134"/>
                </a:lnTo>
                <a:close/>
                <a:moveTo>
                  <a:pt x="166" y="186"/>
                </a:moveTo>
                <a:lnTo>
                  <a:pt x="194" y="146"/>
                </a:lnTo>
                <a:lnTo>
                  <a:pt x="195" y="147"/>
                </a:lnTo>
                <a:lnTo>
                  <a:pt x="201" y="151"/>
                </a:lnTo>
                <a:lnTo>
                  <a:pt x="207" y="155"/>
                </a:lnTo>
                <a:lnTo>
                  <a:pt x="213" y="159"/>
                </a:lnTo>
                <a:lnTo>
                  <a:pt x="219" y="164"/>
                </a:lnTo>
                <a:lnTo>
                  <a:pt x="226" y="168"/>
                </a:lnTo>
                <a:lnTo>
                  <a:pt x="232" y="173"/>
                </a:lnTo>
                <a:lnTo>
                  <a:pt x="235" y="175"/>
                </a:lnTo>
                <a:lnTo>
                  <a:pt x="205" y="214"/>
                </a:lnTo>
                <a:lnTo>
                  <a:pt x="203" y="212"/>
                </a:lnTo>
                <a:lnTo>
                  <a:pt x="197" y="209"/>
                </a:lnTo>
                <a:lnTo>
                  <a:pt x="191" y="204"/>
                </a:lnTo>
                <a:lnTo>
                  <a:pt x="185" y="200"/>
                </a:lnTo>
                <a:lnTo>
                  <a:pt x="179" y="196"/>
                </a:lnTo>
                <a:lnTo>
                  <a:pt x="173" y="191"/>
                </a:lnTo>
                <a:lnTo>
                  <a:pt x="167" y="187"/>
                </a:lnTo>
                <a:lnTo>
                  <a:pt x="166" y="186"/>
                </a:lnTo>
                <a:lnTo>
                  <a:pt x="166" y="186"/>
                </a:lnTo>
                <a:close/>
                <a:moveTo>
                  <a:pt x="244" y="243"/>
                </a:moveTo>
                <a:lnTo>
                  <a:pt x="274" y="204"/>
                </a:lnTo>
                <a:lnTo>
                  <a:pt x="280" y="209"/>
                </a:lnTo>
                <a:lnTo>
                  <a:pt x="286" y="213"/>
                </a:lnTo>
                <a:lnTo>
                  <a:pt x="292" y="218"/>
                </a:lnTo>
                <a:lnTo>
                  <a:pt x="298" y="223"/>
                </a:lnTo>
                <a:lnTo>
                  <a:pt x="304" y="227"/>
                </a:lnTo>
                <a:lnTo>
                  <a:pt x="310" y="232"/>
                </a:lnTo>
                <a:lnTo>
                  <a:pt x="313" y="235"/>
                </a:lnTo>
                <a:lnTo>
                  <a:pt x="282" y="273"/>
                </a:lnTo>
                <a:lnTo>
                  <a:pt x="279" y="271"/>
                </a:lnTo>
                <a:lnTo>
                  <a:pt x="273" y="266"/>
                </a:lnTo>
                <a:lnTo>
                  <a:pt x="268" y="261"/>
                </a:lnTo>
                <a:lnTo>
                  <a:pt x="262" y="257"/>
                </a:lnTo>
                <a:lnTo>
                  <a:pt x="256" y="252"/>
                </a:lnTo>
                <a:lnTo>
                  <a:pt x="250" y="248"/>
                </a:lnTo>
                <a:lnTo>
                  <a:pt x="244" y="243"/>
                </a:lnTo>
                <a:lnTo>
                  <a:pt x="244" y="243"/>
                </a:lnTo>
                <a:close/>
                <a:moveTo>
                  <a:pt x="320" y="304"/>
                </a:moveTo>
                <a:lnTo>
                  <a:pt x="352" y="267"/>
                </a:lnTo>
                <a:lnTo>
                  <a:pt x="356" y="271"/>
                </a:lnTo>
                <a:lnTo>
                  <a:pt x="362" y="275"/>
                </a:lnTo>
                <a:lnTo>
                  <a:pt x="368" y="280"/>
                </a:lnTo>
                <a:lnTo>
                  <a:pt x="373" y="285"/>
                </a:lnTo>
                <a:lnTo>
                  <a:pt x="378" y="290"/>
                </a:lnTo>
                <a:lnTo>
                  <a:pt x="384" y="296"/>
                </a:lnTo>
                <a:lnTo>
                  <a:pt x="389" y="300"/>
                </a:lnTo>
                <a:lnTo>
                  <a:pt x="356" y="336"/>
                </a:lnTo>
                <a:lnTo>
                  <a:pt x="351" y="332"/>
                </a:lnTo>
                <a:lnTo>
                  <a:pt x="346" y="327"/>
                </a:lnTo>
                <a:lnTo>
                  <a:pt x="340" y="322"/>
                </a:lnTo>
                <a:lnTo>
                  <a:pt x="335" y="317"/>
                </a:lnTo>
                <a:lnTo>
                  <a:pt x="330" y="313"/>
                </a:lnTo>
                <a:lnTo>
                  <a:pt x="324" y="308"/>
                </a:lnTo>
                <a:lnTo>
                  <a:pt x="320" y="304"/>
                </a:lnTo>
                <a:lnTo>
                  <a:pt x="320" y="304"/>
                </a:lnTo>
                <a:close/>
                <a:moveTo>
                  <a:pt x="392" y="369"/>
                </a:moveTo>
                <a:lnTo>
                  <a:pt x="426" y="334"/>
                </a:lnTo>
                <a:lnTo>
                  <a:pt x="428" y="336"/>
                </a:lnTo>
                <a:lnTo>
                  <a:pt x="434" y="341"/>
                </a:lnTo>
                <a:lnTo>
                  <a:pt x="439" y="346"/>
                </a:lnTo>
                <a:lnTo>
                  <a:pt x="444" y="352"/>
                </a:lnTo>
                <a:lnTo>
                  <a:pt x="449" y="357"/>
                </a:lnTo>
                <a:lnTo>
                  <a:pt x="455" y="362"/>
                </a:lnTo>
                <a:lnTo>
                  <a:pt x="460" y="367"/>
                </a:lnTo>
                <a:lnTo>
                  <a:pt x="462" y="369"/>
                </a:lnTo>
                <a:lnTo>
                  <a:pt x="426" y="403"/>
                </a:lnTo>
                <a:lnTo>
                  <a:pt x="425" y="402"/>
                </a:lnTo>
                <a:lnTo>
                  <a:pt x="420" y="397"/>
                </a:lnTo>
                <a:lnTo>
                  <a:pt x="415" y="392"/>
                </a:lnTo>
                <a:lnTo>
                  <a:pt x="409" y="387"/>
                </a:lnTo>
                <a:lnTo>
                  <a:pt x="404" y="382"/>
                </a:lnTo>
                <a:lnTo>
                  <a:pt x="399" y="377"/>
                </a:lnTo>
                <a:lnTo>
                  <a:pt x="394" y="371"/>
                </a:lnTo>
                <a:lnTo>
                  <a:pt x="392" y="369"/>
                </a:lnTo>
                <a:lnTo>
                  <a:pt x="392" y="369"/>
                </a:lnTo>
                <a:close/>
                <a:moveTo>
                  <a:pt x="460" y="438"/>
                </a:moveTo>
                <a:lnTo>
                  <a:pt x="496" y="405"/>
                </a:lnTo>
                <a:lnTo>
                  <a:pt x="496" y="405"/>
                </a:lnTo>
                <a:lnTo>
                  <a:pt x="501" y="411"/>
                </a:lnTo>
                <a:lnTo>
                  <a:pt x="506" y="416"/>
                </a:lnTo>
                <a:lnTo>
                  <a:pt x="511" y="421"/>
                </a:lnTo>
                <a:lnTo>
                  <a:pt x="516" y="427"/>
                </a:lnTo>
                <a:lnTo>
                  <a:pt x="521" y="432"/>
                </a:lnTo>
                <a:lnTo>
                  <a:pt x="526" y="438"/>
                </a:lnTo>
                <a:lnTo>
                  <a:pt x="530" y="442"/>
                </a:lnTo>
                <a:lnTo>
                  <a:pt x="493" y="474"/>
                </a:lnTo>
                <a:lnTo>
                  <a:pt x="490" y="471"/>
                </a:lnTo>
                <a:lnTo>
                  <a:pt x="485" y="465"/>
                </a:lnTo>
                <a:lnTo>
                  <a:pt x="480" y="460"/>
                </a:lnTo>
                <a:lnTo>
                  <a:pt x="475" y="454"/>
                </a:lnTo>
                <a:lnTo>
                  <a:pt x="470" y="449"/>
                </a:lnTo>
                <a:lnTo>
                  <a:pt x="465" y="444"/>
                </a:lnTo>
                <a:lnTo>
                  <a:pt x="460" y="439"/>
                </a:lnTo>
                <a:lnTo>
                  <a:pt x="460" y="438"/>
                </a:lnTo>
                <a:lnTo>
                  <a:pt x="460" y="438"/>
                </a:lnTo>
                <a:close/>
                <a:moveTo>
                  <a:pt x="524" y="511"/>
                </a:moveTo>
                <a:lnTo>
                  <a:pt x="562" y="479"/>
                </a:lnTo>
                <a:lnTo>
                  <a:pt x="565" y="483"/>
                </a:lnTo>
                <a:lnTo>
                  <a:pt x="570" y="489"/>
                </a:lnTo>
                <a:lnTo>
                  <a:pt x="575" y="494"/>
                </a:lnTo>
                <a:lnTo>
                  <a:pt x="579" y="500"/>
                </a:lnTo>
                <a:lnTo>
                  <a:pt x="584" y="506"/>
                </a:lnTo>
                <a:lnTo>
                  <a:pt x="589" y="511"/>
                </a:lnTo>
                <a:lnTo>
                  <a:pt x="593" y="517"/>
                </a:lnTo>
                <a:lnTo>
                  <a:pt x="594" y="518"/>
                </a:lnTo>
                <a:lnTo>
                  <a:pt x="555" y="548"/>
                </a:lnTo>
                <a:lnTo>
                  <a:pt x="555" y="548"/>
                </a:lnTo>
                <a:lnTo>
                  <a:pt x="550" y="542"/>
                </a:lnTo>
                <a:lnTo>
                  <a:pt x="546" y="536"/>
                </a:lnTo>
                <a:lnTo>
                  <a:pt x="541" y="531"/>
                </a:lnTo>
                <a:lnTo>
                  <a:pt x="536" y="526"/>
                </a:lnTo>
                <a:lnTo>
                  <a:pt x="532" y="520"/>
                </a:lnTo>
                <a:lnTo>
                  <a:pt x="528" y="514"/>
                </a:lnTo>
                <a:lnTo>
                  <a:pt x="524" y="511"/>
                </a:lnTo>
                <a:lnTo>
                  <a:pt x="524" y="511"/>
                </a:lnTo>
                <a:close/>
                <a:moveTo>
                  <a:pt x="585" y="587"/>
                </a:moveTo>
                <a:lnTo>
                  <a:pt x="624" y="557"/>
                </a:lnTo>
                <a:lnTo>
                  <a:pt x="625" y="559"/>
                </a:lnTo>
                <a:lnTo>
                  <a:pt x="630" y="565"/>
                </a:lnTo>
                <a:lnTo>
                  <a:pt x="634" y="570"/>
                </a:lnTo>
                <a:lnTo>
                  <a:pt x="638" y="576"/>
                </a:lnTo>
                <a:lnTo>
                  <a:pt x="643" y="582"/>
                </a:lnTo>
                <a:lnTo>
                  <a:pt x="647" y="589"/>
                </a:lnTo>
                <a:lnTo>
                  <a:pt x="651" y="595"/>
                </a:lnTo>
                <a:lnTo>
                  <a:pt x="654" y="597"/>
                </a:lnTo>
                <a:lnTo>
                  <a:pt x="613" y="626"/>
                </a:lnTo>
                <a:lnTo>
                  <a:pt x="611" y="623"/>
                </a:lnTo>
                <a:lnTo>
                  <a:pt x="607" y="617"/>
                </a:lnTo>
                <a:lnTo>
                  <a:pt x="603" y="611"/>
                </a:lnTo>
                <a:lnTo>
                  <a:pt x="599" y="605"/>
                </a:lnTo>
                <a:lnTo>
                  <a:pt x="594" y="599"/>
                </a:lnTo>
                <a:lnTo>
                  <a:pt x="590" y="594"/>
                </a:lnTo>
                <a:lnTo>
                  <a:pt x="586" y="588"/>
                </a:lnTo>
                <a:lnTo>
                  <a:pt x="585" y="587"/>
                </a:lnTo>
                <a:lnTo>
                  <a:pt x="585" y="587"/>
                </a:lnTo>
                <a:close/>
                <a:moveTo>
                  <a:pt x="641" y="666"/>
                </a:moveTo>
                <a:lnTo>
                  <a:pt x="682" y="639"/>
                </a:lnTo>
                <a:lnTo>
                  <a:pt x="685" y="643"/>
                </a:lnTo>
                <a:lnTo>
                  <a:pt x="689" y="650"/>
                </a:lnTo>
                <a:lnTo>
                  <a:pt x="693" y="655"/>
                </a:lnTo>
                <a:lnTo>
                  <a:pt x="697" y="662"/>
                </a:lnTo>
                <a:lnTo>
                  <a:pt x="701" y="668"/>
                </a:lnTo>
                <a:lnTo>
                  <a:pt x="705" y="674"/>
                </a:lnTo>
                <a:lnTo>
                  <a:pt x="709" y="681"/>
                </a:lnTo>
                <a:lnTo>
                  <a:pt x="667" y="707"/>
                </a:lnTo>
                <a:lnTo>
                  <a:pt x="664" y="701"/>
                </a:lnTo>
                <a:lnTo>
                  <a:pt x="660" y="694"/>
                </a:lnTo>
                <a:lnTo>
                  <a:pt x="656" y="688"/>
                </a:lnTo>
                <a:lnTo>
                  <a:pt x="652" y="683"/>
                </a:lnTo>
                <a:lnTo>
                  <a:pt x="648" y="677"/>
                </a:lnTo>
                <a:lnTo>
                  <a:pt x="644" y="670"/>
                </a:lnTo>
                <a:lnTo>
                  <a:pt x="641" y="666"/>
                </a:lnTo>
                <a:lnTo>
                  <a:pt x="641" y="666"/>
                </a:lnTo>
                <a:close/>
                <a:moveTo>
                  <a:pt x="693" y="748"/>
                </a:moveTo>
                <a:lnTo>
                  <a:pt x="735" y="723"/>
                </a:lnTo>
                <a:lnTo>
                  <a:pt x="736" y="725"/>
                </a:lnTo>
                <a:lnTo>
                  <a:pt x="740" y="731"/>
                </a:lnTo>
                <a:lnTo>
                  <a:pt x="743" y="738"/>
                </a:lnTo>
                <a:lnTo>
                  <a:pt x="747" y="744"/>
                </a:lnTo>
                <a:lnTo>
                  <a:pt x="751" y="750"/>
                </a:lnTo>
                <a:lnTo>
                  <a:pt x="755" y="757"/>
                </a:lnTo>
                <a:lnTo>
                  <a:pt x="758" y="763"/>
                </a:lnTo>
                <a:lnTo>
                  <a:pt x="760" y="766"/>
                </a:lnTo>
                <a:lnTo>
                  <a:pt x="717" y="790"/>
                </a:lnTo>
                <a:lnTo>
                  <a:pt x="715" y="787"/>
                </a:lnTo>
                <a:lnTo>
                  <a:pt x="712" y="781"/>
                </a:lnTo>
                <a:lnTo>
                  <a:pt x="708" y="774"/>
                </a:lnTo>
                <a:lnTo>
                  <a:pt x="704" y="769"/>
                </a:lnTo>
                <a:lnTo>
                  <a:pt x="701" y="762"/>
                </a:lnTo>
                <a:lnTo>
                  <a:pt x="698" y="756"/>
                </a:lnTo>
                <a:lnTo>
                  <a:pt x="694" y="750"/>
                </a:lnTo>
                <a:lnTo>
                  <a:pt x="693" y="748"/>
                </a:lnTo>
                <a:lnTo>
                  <a:pt x="693" y="748"/>
                </a:lnTo>
                <a:close/>
                <a:moveTo>
                  <a:pt x="740" y="832"/>
                </a:moveTo>
                <a:lnTo>
                  <a:pt x="783" y="810"/>
                </a:lnTo>
                <a:lnTo>
                  <a:pt x="786" y="815"/>
                </a:lnTo>
                <a:lnTo>
                  <a:pt x="790" y="822"/>
                </a:lnTo>
                <a:lnTo>
                  <a:pt x="793" y="829"/>
                </a:lnTo>
                <a:lnTo>
                  <a:pt x="796" y="835"/>
                </a:lnTo>
                <a:lnTo>
                  <a:pt x="799" y="842"/>
                </a:lnTo>
                <a:lnTo>
                  <a:pt x="803" y="848"/>
                </a:lnTo>
                <a:lnTo>
                  <a:pt x="806" y="855"/>
                </a:lnTo>
                <a:lnTo>
                  <a:pt x="762" y="876"/>
                </a:lnTo>
                <a:lnTo>
                  <a:pt x="759" y="870"/>
                </a:lnTo>
                <a:lnTo>
                  <a:pt x="756" y="863"/>
                </a:lnTo>
                <a:lnTo>
                  <a:pt x="752" y="857"/>
                </a:lnTo>
                <a:lnTo>
                  <a:pt x="749" y="851"/>
                </a:lnTo>
                <a:lnTo>
                  <a:pt x="746" y="844"/>
                </a:lnTo>
                <a:lnTo>
                  <a:pt x="742" y="838"/>
                </a:lnTo>
                <a:lnTo>
                  <a:pt x="740" y="832"/>
                </a:lnTo>
                <a:lnTo>
                  <a:pt x="740" y="832"/>
                </a:lnTo>
                <a:close/>
                <a:moveTo>
                  <a:pt x="782" y="920"/>
                </a:moveTo>
                <a:lnTo>
                  <a:pt x="827" y="900"/>
                </a:lnTo>
                <a:lnTo>
                  <a:pt x="828" y="902"/>
                </a:lnTo>
                <a:lnTo>
                  <a:pt x="831" y="909"/>
                </a:lnTo>
                <a:lnTo>
                  <a:pt x="834" y="916"/>
                </a:lnTo>
                <a:lnTo>
                  <a:pt x="837" y="922"/>
                </a:lnTo>
                <a:lnTo>
                  <a:pt x="840" y="929"/>
                </a:lnTo>
                <a:lnTo>
                  <a:pt x="843" y="936"/>
                </a:lnTo>
                <a:lnTo>
                  <a:pt x="846" y="943"/>
                </a:lnTo>
                <a:lnTo>
                  <a:pt x="847" y="946"/>
                </a:lnTo>
                <a:lnTo>
                  <a:pt x="801" y="964"/>
                </a:lnTo>
                <a:lnTo>
                  <a:pt x="800" y="962"/>
                </a:lnTo>
                <a:lnTo>
                  <a:pt x="798" y="955"/>
                </a:lnTo>
                <a:lnTo>
                  <a:pt x="795" y="948"/>
                </a:lnTo>
                <a:lnTo>
                  <a:pt x="792" y="942"/>
                </a:lnTo>
                <a:lnTo>
                  <a:pt x="789" y="935"/>
                </a:lnTo>
                <a:lnTo>
                  <a:pt x="786" y="929"/>
                </a:lnTo>
                <a:lnTo>
                  <a:pt x="783" y="922"/>
                </a:lnTo>
                <a:lnTo>
                  <a:pt x="782" y="920"/>
                </a:lnTo>
                <a:lnTo>
                  <a:pt x="782" y="920"/>
                </a:lnTo>
                <a:close/>
                <a:moveTo>
                  <a:pt x="820" y="1009"/>
                </a:moveTo>
                <a:lnTo>
                  <a:pt x="865" y="992"/>
                </a:lnTo>
                <a:lnTo>
                  <a:pt x="868" y="998"/>
                </a:lnTo>
                <a:lnTo>
                  <a:pt x="871" y="1005"/>
                </a:lnTo>
                <a:lnTo>
                  <a:pt x="873" y="1011"/>
                </a:lnTo>
                <a:lnTo>
                  <a:pt x="876" y="1018"/>
                </a:lnTo>
                <a:lnTo>
                  <a:pt x="878" y="1026"/>
                </a:lnTo>
                <a:lnTo>
                  <a:pt x="881" y="1033"/>
                </a:lnTo>
                <a:lnTo>
                  <a:pt x="883" y="1038"/>
                </a:lnTo>
                <a:lnTo>
                  <a:pt x="837" y="1055"/>
                </a:lnTo>
                <a:lnTo>
                  <a:pt x="835" y="1049"/>
                </a:lnTo>
                <a:lnTo>
                  <a:pt x="832" y="1042"/>
                </a:lnTo>
                <a:lnTo>
                  <a:pt x="830" y="1035"/>
                </a:lnTo>
                <a:lnTo>
                  <a:pt x="827" y="1029"/>
                </a:lnTo>
                <a:lnTo>
                  <a:pt x="825" y="1022"/>
                </a:lnTo>
                <a:lnTo>
                  <a:pt x="822" y="1015"/>
                </a:lnTo>
                <a:lnTo>
                  <a:pt x="820" y="1009"/>
                </a:lnTo>
                <a:lnTo>
                  <a:pt x="820" y="1009"/>
                </a:lnTo>
                <a:close/>
                <a:moveTo>
                  <a:pt x="853" y="1100"/>
                </a:moveTo>
                <a:lnTo>
                  <a:pt x="899" y="1085"/>
                </a:lnTo>
                <a:lnTo>
                  <a:pt x="900" y="1089"/>
                </a:lnTo>
                <a:lnTo>
                  <a:pt x="902" y="1096"/>
                </a:lnTo>
                <a:lnTo>
                  <a:pt x="905" y="1103"/>
                </a:lnTo>
                <a:lnTo>
                  <a:pt x="907" y="1110"/>
                </a:lnTo>
                <a:lnTo>
                  <a:pt x="909" y="1117"/>
                </a:lnTo>
                <a:lnTo>
                  <a:pt x="911" y="1124"/>
                </a:lnTo>
                <a:lnTo>
                  <a:pt x="914" y="1131"/>
                </a:lnTo>
                <a:lnTo>
                  <a:pt x="914" y="1133"/>
                </a:lnTo>
                <a:lnTo>
                  <a:pt x="867" y="1147"/>
                </a:lnTo>
                <a:lnTo>
                  <a:pt x="866" y="1145"/>
                </a:lnTo>
                <a:lnTo>
                  <a:pt x="865" y="1138"/>
                </a:lnTo>
                <a:lnTo>
                  <a:pt x="863" y="1131"/>
                </a:lnTo>
                <a:lnTo>
                  <a:pt x="860" y="1124"/>
                </a:lnTo>
                <a:lnTo>
                  <a:pt x="858" y="1118"/>
                </a:lnTo>
                <a:lnTo>
                  <a:pt x="856" y="1111"/>
                </a:lnTo>
                <a:lnTo>
                  <a:pt x="854" y="1104"/>
                </a:lnTo>
                <a:lnTo>
                  <a:pt x="853" y="1100"/>
                </a:lnTo>
                <a:lnTo>
                  <a:pt x="853" y="1100"/>
                </a:lnTo>
                <a:close/>
                <a:moveTo>
                  <a:pt x="880" y="1193"/>
                </a:moveTo>
                <a:lnTo>
                  <a:pt x="928" y="1181"/>
                </a:lnTo>
                <a:lnTo>
                  <a:pt x="928" y="1182"/>
                </a:lnTo>
                <a:lnTo>
                  <a:pt x="930" y="1189"/>
                </a:lnTo>
                <a:lnTo>
                  <a:pt x="931" y="1196"/>
                </a:lnTo>
                <a:lnTo>
                  <a:pt x="933" y="1203"/>
                </a:lnTo>
                <a:lnTo>
                  <a:pt x="935" y="1211"/>
                </a:lnTo>
                <a:lnTo>
                  <a:pt x="937" y="1217"/>
                </a:lnTo>
                <a:lnTo>
                  <a:pt x="939" y="1225"/>
                </a:lnTo>
                <a:lnTo>
                  <a:pt x="940" y="1229"/>
                </a:lnTo>
                <a:lnTo>
                  <a:pt x="892" y="1241"/>
                </a:lnTo>
                <a:lnTo>
                  <a:pt x="891" y="1237"/>
                </a:lnTo>
                <a:lnTo>
                  <a:pt x="889" y="1229"/>
                </a:lnTo>
                <a:lnTo>
                  <a:pt x="888" y="1222"/>
                </a:lnTo>
                <a:lnTo>
                  <a:pt x="886" y="1215"/>
                </a:lnTo>
                <a:lnTo>
                  <a:pt x="884" y="1208"/>
                </a:lnTo>
                <a:lnTo>
                  <a:pt x="882" y="1201"/>
                </a:lnTo>
                <a:lnTo>
                  <a:pt x="880" y="1194"/>
                </a:lnTo>
                <a:lnTo>
                  <a:pt x="880" y="1193"/>
                </a:lnTo>
                <a:lnTo>
                  <a:pt x="880" y="1193"/>
                </a:lnTo>
                <a:close/>
                <a:moveTo>
                  <a:pt x="902" y="1288"/>
                </a:moveTo>
                <a:lnTo>
                  <a:pt x="951" y="1278"/>
                </a:lnTo>
                <a:lnTo>
                  <a:pt x="952" y="1283"/>
                </a:lnTo>
                <a:lnTo>
                  <a:pt x="954" y="1291"/>
                </a:lnTo>
                <a:lnTo>
                  <a:pt x="955" y="1298"/>
                </a:lnTo>
                <a:lnTo>
                  <a:pt x="956" y="1305"/>
                </a:lnTo>
                <a:lnTo>
                  <a:pt x="958" y="1313"/>
                </a:lnTo>
                <a:lnTo>
                  <a:pt x="959" y="1320"/>
                </a:lnTo>
                <a:lnTo>
                  <a:pt x="961" y="1327"/>
                </a:lnTo>
                <a:lnTo>
                  <a:pt x="912" y="1335"/>
                </a:lnTo>
                <a:lnTo>
                  <a:pt x="911" y="1329"/>
                </a:lnTo>
                <a:lnTo>
                  <a:pt x="909" y="1322"/>
                </a:lnTo>
                <a:lnTo>
                  <a:pt x="908" y="1315"/>
                </a:lnTo>
                <a:lnTo>
                  <a:pt x="906" y="1307"/>
                </a:lnTo>
                <a:lnTo>
                  <a:pt x="905" y="1300"/>
                </a:lnTo>
                <a:lnTo>
                  <a:pt x="904" y="1293"/>
                </a:lnTo>
                <a:lnTo>
                  <a:pt x="902" y="1288"/>
                </a:lnTo>
                <a:lnTo>
                  <a:pt x="902" y="1288"/>
                </a:lnTo>
                <a:close/>
                <a:moveTo>
                  <a:pt x="920" y="1383"/>
                </a:moveTo>
                <a:lnTo>
                  <a:pt x="968" y="1376"/>
                </a:lnTo>
                <a:lnTo>
                  <a:pt x="969" y="1379"/>
                </a:lnTo>
                <a:lnTo>
                  <a:pt x="970" y="1387"/>
                </a:lnTo>
                <a:lnTo>
                  <a:pt x="971" y="1394"/>
                </a:lnTo>
                <a:lnTo>
                  <a:pt x="972" y="1402"/>
                </a:lnTo>
                <a:lnTo>
                  <a:pt x="973" y="1409"/>
                </a:lnTo>
                <a:lnTo>
                  <a:pt x="974" y="1417"/>
                </a:lnTo>
                <a:lnTo>
                  <a:pt x="975" y="1424"/>
                </a:lnTo>
                <a:lnTo>
                  <a:pt x="975" y="1425"/>
                </a:lnTo>
                <a:lnTo>
                  <a:pt x="927" y="1431"/>
                </a:lnTo>
                <a:lnTo>
                  <a:pt x="927" y="1430"/>
                </a:lnTo>
                <a:lnTo>
                  <a:pt x="926" y="1423"/>
                </a:lnTo>
                <a:lnTo>
                  <a:pt x="925" y="1416"/>
                </a:lnTo>
                <a:lnTo>
                  <a:pt x="924" y="1408"/>
                </a:lnTo>
                <a:lnTo>
                  <a:pt x="923" y="1401"/>
                </a:lnTo>
                <a:lnTo>
                  <a:pt x="922" y="1394"/>
                </a:lnTo>
                <a:lnTo>
                  <a:pt x="920" y="1387"/>
                </a:lnTo>
                <a:lnTo>
                  <a:pt x="920" y="1383"/>
                </a:lnTo>
                <a:lnTo>
                  <a:pt x="920" y="1383"/>
                </a:lnTo>
                <a:close/>
                <a:moveTo>
                  <a:pt x="932" y="1479"/>
                </a:moveTo>
                <a:lnTo>
                  <a:pt x="981" y="1475"/>
                </a:lnTo>
                <a:lnTo>
                  <a:pt x="981" y="1476"/>
                </a:lnTo>
                <a:lnTo>
                  <a:pt x="982" y="1484"/>
                </a:lnTo>
                <a:lnTo>
                  <a:pt x="982" y="1492"/>
                </a:lnTo>
                <a:lnTo>
                  <a:pt x="983" y="1499"/>
                </a:lnTo>
                <a:lnTo>
                  <a:pt x="984" y="1506"/>
                </a:lnTo>
                <a:lnTo>
                  <a:pt x="984" y="1514"/>
                </a:lnTo>
                <a:lnTo>
                  <a:pt x="985" y="1522"/>
                </a:lnTo>
                <a:lnTo>
                  <a:pt x="985" y="1524"/>
                </a:lnTo>
                <a:lnTo>
                  <a:pt x="936" y="1528"/>
                </a:lnTo>
                <a:lnTo>
                  <a:pt x="936" y="1525"/>
                </a:lnTo>
                <a:lnTo>
                  <a:pt x="935" y="1518"/>
                </a:lnTo>
                <a:lnTo>
                  <a:pt x="934" y="1510"/>
                </a:lnTo>
                <a:lnTo>
                  <a:pt x="934" y="1503"/>
                </a:lnTo>
                <a:lnTo>
                  <a:pt x="933" y="1496"/>
                </a:lnTo>
                <a:lnTo>
                  <a:pt x="933" y="1489"/>
                </a:lnTo>
                <a:lnTo>
                  <a:pt x="932" y="1481"/>
                </a:lnTo>
                <a:lnTo>
                  <a:pt x="932" y="1479"/>
                </a:lnTo>
                <a:lnTo>
                  <a:pt x="932" y="1479"/>
                </a:lnTo>
                <a:close/>
                <a:moveTo>
                  <a:pt x="939" y="1576"/>
                </a:moveTo>
                <a:lnTo>
                  <a:pt x="988" y="1574"/>
                </a:lnTo>
                <a:lnTo>
                  <a:pt x="988" y="1575"/>
                </a:lnTo>
                <a:lnTo>
                  <a:pt x="988" y="1583"/>
                </a:lnTo>
                <a:lnTo>
                  <a:pt x="989" y="1590"/>
                </a:lnTo>
                <a:lnTo>
                  <a:pt x="989" y="1598"/>
                </a:lnTo>
                <a:lnTo>
                  <a:pt x="989" y="1605"/>
                </a:lnTo>
                <a:lnTo>
                  <a:pt x="989" y="1613"/>
                </a:lnTo>
                <a:lnTo>
                  <a:pt x="989" y="1621"/>
                </a:lnTo>
                <a:lnTo>
                  <a:pt x="989" y="1623"/>
                </a:lnTo>
                <a:lnTo>
                  <a:pt x="940" y="1624"/>
                </a:lnTo>
                <a:lnTo>
                  <a:pt x="940" y="1622"/>
                </a:lnTo>
                <a:lnTo>
                  <a:pt x="940" y="1614"/>
                </a:lnTo>
                <a:lnTo>
                  <a:pt x="940" y="1607"/>
                </a:lnTo>
                <a:lnTo>
                  <a:pt x="939" y="1599"/>
                </a:lnTo>
                <a:lnTo>
                  <a:pt x="939" y="1592"/>
                </a:lnTo>
                <a:lnTo>
                  <a:pt x="939" y="1584"/>
                </a:lnTo>
                <a:lnTo>
                  <a:pt x="939" y="1577"/>
                </a:lnTo>
                <a:lnTo>
                  <a:pt x="939" y="1576"/>
                </a:lnTo>
                <a:lnTo>
                  <a:pt x="939" y="1576"/>
                </a:lnTo>
                <a:close/>
                <a:moveTo>
                  <a:pt x="940" y="1673"/>
                </a:moveTo>
                <a:lnTo>
                  <a:pt x="989" y="1674"/>
                </a:lnTo>
                <a:lnTo>
                  <a:pt x="989" y="1674"/>
                </a:lnTo>
                <a:lnTo>
                  <a:pt x="989" y="1676"/>
                </a:lnTo>
                <a:lnTo>
                  <a:pt x="989" y="1678"/>
                </a:lnTo>
                <a:lnTo>
                  <a:pt x="989" y="1680"/>
                </a:lnTo>
                <a:lnTo>
                  <a:pt x="989" y="1682"/>
                </a:lnTo>
                <a:lnTo>
                  <a:pt x="989" y="1684"/>
                </a:lnTo>
                <a:lnTo>
                  <a:pt x="989" y="1687"/>
                </a:lnTo>
                <a:lnTo>
                  <a:pt x="989" y="1689"/>
                </a:lnTo>
                <a:lnTo>
                  <a:pt x="989" y="1691"/>
                </a:lnTo>
                <a:lnTo>
                  <a:pt x="989" y="1694"/>
                </a:lnTo>
                <a:lnTo>
                  <a:pt x="989" y="1696"/>
                </a:lnTo>
                <a:lnTo>
                  <a:pt x="989" y="1698"/>
                </a:lnTo>
                <a:lnTo>
                  <a:pt x="989" y="1700"/>
                </a:lnTo>
                <a:lnTo>
                  <a:pt x="989" y="1703"/>
                </a:lnTo>
                <a:lnTo>
                  <a:pt x="989" y="1705"/>
                </a:lnTo>
                <a:lnTo>
                  <a:pt x="989" y="1707"/>
                </a:lnTo>
                <a:lnTo>
                  <a:pt x="989" y="1709"/>
                </a:lnTo>
                <a:lnTo>
                  <a:pt x="989" y="1711"/>
                </a:lnTo>
                <a:lnTo>
                  <a:pt x="989" y="1713"/>
                </a:lnTo>
                <a:lnTo>
                  <a:pt x="988" y="1716"/>
                </a:lnTo>
                <a:lnTo>
                  <a:pt x="988" y="1718"/>
                </a:lnTo>
                <a:lnTo>
                  <a:pt x="988" y="1720"/>
                </a:lnTo>
                <a:lnTo>
                  <a:pt x="988" y="1722"/>
                </a:lnTo>
                <a:lnTo>
                  <a:pt x="988" y="1723"/>
                </a:lnTo>
                <a:lnTo>
                  <a:pt x="939" y="1721"/>
                </a:lnTo>
                <a:lnTo>
                  <a:pt x="939" y="1721"/>
                </a:lnTo>
                <a:lnTo>
                  <a:pt x="939" y="1718"/>
                </a:lnTo>
                <a:lnTo>
                  <a:pt x="939" y="1716"/>
                </a:lnTo>
                <a:lnTo>
                  <a:pt x="939" y="1714"/>
                </a:lnTo>
                <a:lnTo>
                  <a:pt x="939" y="1712"/>
                </a:lnTo>
                <a:lnTo>
                  <a:pt x="939" y="1710"/>
                </a:lnTo>
                <a:lnTo>
                  <a:pt x="939" y="1708"/>
                </a:lnTo>
                <a:lnTo>
                  <a:pt x="939" y="1706"/>
                </a:lnTo>
                <a:lnTo>
                  <a:pt x="939" y="1703"/>
                </a:lnTo>
                <a:lnTo>
                  <a:pt x="939" y="1701"/>
                </a:lnTo>
                <a:lnTo>
                  <a:pt x="939" y="1699"/>
                </a:lnTo>
                <a:lnTo>
                  <a:pt x="940" y="1697"/>
                </a:lnTo>
                <a:lnTo>
                  <a:pt x="940" y="1695"/>
                </a:lnTo>
                <a:lnTo>
                  <a:pt x="940" y="1692"/>
                </a:lnTo>
                <a:lnTo>
                  <a:pt x="940" y="1690"/>
                </a:lnTo>
                <a:lnTo>
                  <a:pt x="940" y="1688"/>
                </a:lnTo>
                <a:lnTo>
                  <a:pt x="940" y="1686"/>
                </a:lnTo>
                <a:lnTo>
                  <a:pt x="940" y="1684"/>
                </a:lnTo>
                <a:lnTo>
                  <a:pt x="940" y="1682"/>
                </a:lnTo>
                <a:lnTo>
                  <a:pt x="940" y="1680"/>
                </a:lnTo>
                <a:lnTo>
                  <a:pt x="940" y="1677"/>
                </a:lnTo>
                <a:lnTo>
                  <a:pt x="940" y="1675"/>
                </a:lnTo>
                <a:lnTo>
                  <a:pt x="940" y="1673"/>
                </a:lnTo>
                <a:lnTo>
                  <a:pt x="940" y="1673"/>
                </a:lnTo>
                <a:lnTo>
                  <a:pt x="940" y="167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8265123" y="1977864"/>
            <a:ext cx="1015035" cy="423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01</a:t>
            </a:r>
            <a:endParaRPr kumimoji="1" lang="en-US" altLang="zh-CN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6753103" y="4597697"/>
            <a:ext cx="1015035" cy="423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02</a:t>
            </a:r>
            <a:endParaRPr kumimoji="1" lang="en-US" altLang="zh-CN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9781658" y="4597697"/>
            <a:ext cx="1015035" cy="423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03</a:t>
            </a:r>
            <a:endParaRPr kumimoji="1" lang="en-US" altLang="zh-CN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8" name="椭圆 137"/>
          <p:cNvSpPr>
            <a:spLocks noChangeAspect="1"/>
          </p:cNvSpPr>
          <p:nvPr/>
        </p:nvSpPr>
        <p:spPr>
          <a:xfrm>
            <a:off x="703557" y="4737100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1432668" y="4782418"/>
            <a:ext cx="4338628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0" name="椭圆 139"/>
          <p:cNvSpPr>
            <a:spLocks noChangeAspect="1"/>
          </p:cNvSpPr>
          <p:nvPr/>
        </p:nvSpPr>
        <p:spPr>
          <a:xfrm>
            <a:off x="703557" y="3292203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1432668" y="3200361"/>
            <a:ext cx="4270737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2" name="椭圆 141"/>
          <p:cNvSpPr>
            <a:spLocks noChangeAspect="1"/>
          </p:cNvSpPr>
          <p:nvPr/>
        </p:nvSpPr>
        <p:spPr>
          <a:xfrm>
            <a:off x="703557" y="1847306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1432668" y="1755464"/>
            <a:ext cx="4338628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4" name="任意形状 41"/>
          <p:cNvSpPr/>
          <p:nvPr/>
        </p:nvSpPr>
        <p:spPr>
          <a:xfrm>
            <a:off x="8496384" y="3652597"/>
            <a:ext cx="572573" cy="572537"/>
          </a:xfrm>
          <a:custGeom>
            <a:avLst/>
            <a:gdLst>
              <a:gd name="connsiteX0" fmla="*/ 483105 w 572573"/>
              <a:gd name="connsiteY0" fmla="*/ 518862 h 572537"/>
              <a:gd name="connsiteX1" fmla="*/ 536754 w 572573"/>
              <a:gd name="connsiteY1" fmla="*/ 518862 h 572537"/>
              <a:gd name="connsiteX2" fmla="*/ 536754 w 572573"/>
              <a:gd name="connsiteY2" fmla="*/ 536755 h 572537"/>
              <a:gd name="connsiteX3" fmla="*/ 483105 w 572573"/>
              <a:gd name="connsiteY3" fmla="*/ 536755 h 572537"/>
              <a:gd name="connsiteX4" fmla="*/ 411494 w 572573"/>
              <a:gd name="connsiteY4" fmla="*/ 518862 h 572537"/>
              <a:gd name="connsiteX5" fmla="*/ 465143 w 572573"/>
              <a:gd name="connsiteY5" fmla="*/ 518862 h 572537"/>
              <a:gd name="connsiteX6" fmla="*/ 465143 w 572573"/>
              <a:gd name="connsiteY6" fmla="*/ 536755 h 572537"/>
              <a:gd name="connsiteX7" fmla="*/ 411494 w 572573"/>
              <a:gd name="connsiteY7" fmla="*/ 536755 h 572537"/>
              <a:gd name="connsiteX8" fmla="*/ 304196 w 572573"/>
              <a:gd name="connsiteY8" fmla="*/ 411511 h 572537"/>
              <a:gd name="connsiteX9" fmla="*/ 304196 w 572573"/>
              <a:gd name="connsiteY9" fmla="*/ 483079 h 572537"/>
              <a:gd name="connsiteX10" fmla="*/ 375763 w 572573"/>
              <a:gd name="connsiteY10" fmla="*/ 483079 h 572537"/>
              <a:gd name="connsiteX11" fmla="*/ 375763 w 572573"/>
              <a:gd name="connsiteY11" fmla="*/ 411511 h 572537"/>
              <a:gd name="connsiteX12" fmla="*/ 250521 w 572573"/>
              <a:gd name="connsiteY12" fmla="*/ 411511 h 572537"/>
              <a:gd name="connsiteX13" fmla="*/ 250521 w 572573"/>
              <a:gd name="connsiteY13" fmla="*/ 483079 h 572537"/>
              <a:gd name="connsiteX14" fmla="*/ 286304 w 572573"/>
              <a:gd name="connsiteY14" fmla="*/ 483079 h 572537"/>
              <a:gd name="connsiteX15" fmla="*/ 286304 w 572573"/>
              <a:gd name="connsiteY15" fmla="*/ 411511 h 572537"/>
              <a:gd name="connsiteX16" fmla="*/ 232629 w 572573"/>
              <a:gd name="connsiteY16" fmla="*/ 393619 h 572537"/>
              <a:gd name="connsiteX17" fmla="*/ 393655 w 572573"/>
              <a:gd name="connsiteY17" fmla="*/ 393619 h 572537"/>
              <a:gd name="connsiteX18" fmla="*/ 393655 w 572573"/>
              <a:gd name="connsiteY18" fmla="*/ 500971 h 572537"/>
              <a:gd name="connsiteX19" fmla="*/ 232629 w 572573"/>
              <a:gd name="connsiteY19" fmla="*/ 500971 h 572537"/>
              <a:gd name="connsiteX20" fmla="*/ 465213 w 572573"/>
              <a:gd name="connsiteY20" fmla="*/ 89468 h 572537"/>
              <a:gd name="connsiteX21" fmla="*/ 465213 w 572573"/>
              <a:gd name="connsiteY21" fmla="*/ 107351 h 572537"/>
              <a:gd name="connsiteX22" fmla="*/ 500970 w 572573"/>
              <a:gd name="connsiteY22" fmla="*/ 107351 h 572537"/>
              <a:gd name="connsiteX23" fmla="*/ 500970 w 572573"/>
              <a:gd name="connsiteY23" fmla="*/ 125242 h 572537"/>
              <a:gd name="connsiteX24" fmla="*/ 465213 w 572573"/>
              <a:gd name="connsiteY24" fmla="*/ 125242 h 572537"/>
              <a:gd name="connsiteX25" fmla="*/ 465213 w 572573"/>
              <a:gd name="connsiteY25" fmla="*/ 483079 h 572537"/>
              <a:gd name="connsiteX26" fmla="*/ 518897 w 572573"/>
              <a:gd name="connsiteY26" fmla="*/ 483079 h 572537"/>
              <a:gd name="connsiteX27" fmla="*/ 518897 w 572573"/>
              <a:gd name="connsiteY27" fmla="*/ 89468 h 572537"/>
              <a:gd name="connsiteX28" fmla="*/ 322088 w 572573"/>
              <a:gd name="connsiteY28" fmla="*/ 89468 h 572537"/>
              <a:gd name="connsiteX29" fmla="*/ 322088 w 572573"/>
              <a:gd name="connsiteY29" fmla="*/ 107351 h 572537"/>
              <a:gd name="connsiteX30" fmla="*/ 447321 w 572573"/>
              <a:gd name="connsiteY30" fmla="*/ 107351 h 572537"/>
              <a:gd name="connsiteX31" fmla="*/ 447321 w 572573"/>
              <a:gd name="connsiteY31" fmla="*/ 89468 h 572537"/>
              <a:gd name="connsiteX32" fmla="*/ 250521 w 572573"/>
              <a:gd name="connsiteY32" fmla="*/ 89459 h 572537"/>
              <a:gd name="connsiteX33" fmla="*/ 250521 w 572573"/>
              <a:gd name="connsiteY33" fmla="*/ 107351 h 572537"/>
              <a:gd name="connsiteX34" fmla="*/ 268404 w 572573"/>
              <a:gd name="connsiteY34" fmla="*/ 107351 h 572537"/>
              <a:gd name="connsiteX35" fmla="*/ 268404 w 572573"/>
              <a:gd name="connsiteY35" fmla="*/ 125242 h 572537"/>
              <a:gd name="connsiteX36" fmla="*/ 250521 w 572573"/>
              <a:gd name="connsiteY36" fmla="*/ 125242 h 572537"/>
              <a:gd name="connsiteX37" fmla="*/ 250521 w 572573"/>
              <a:gd name="connsiteY37" fmla="*/ 161026 h 572537"/>
              <a:gd name="connsiteX38" fmla="*/ 268412 w 572573"/>
              <a:gd name="connsiteY38" fmla="*/ 161026 h 572537"/>
              <a:gd name="connsiteX39" fmla="*/ 268412 w 572573"/>
              <a:gd name="connsiteY39" fmla="*/ 196809 h 572537"/>
              <a:gd name="connsiteX40" fmla="*/ 286304 w 572573"/>
              <a:gd name="connsiteY40" fmla="*/ 196809 h 572537"/>
              <a:gd name="connsiteX41" fmla="*/ 286304 w 572573"/>
              <a:gd name="connsiteY41" fmla="*/ 161026 h 572537"/>
              <a:gd name="connsiteX42" fmla="*/ 304196 w 572573"/>
              <a:gd name="connsiteY42" fmla="*/ 161026 h 572537"/>
              <a:gd name="connsiteX43" fmla="*/ 304196 w 572573"/>
              <a:gd name="connsiteY43" fmla="*/ 89459 h 572537"/>
              <a:gd name="connsiteX44" fmla="*/ 161062 w 572573"/>
              <a:gd name="connsiteY44" fmla="*/ 89459 h 572537"/>
              <a:gd name="connsiteX45" fmla="*/ 161062 w 572573"/>
              <a:gd name="connsiteY45" fmla="*/ 107351 h 572537"/>
              <a:gd name="connsiteX46" fmla="*/ 232629 w 572573"/>
              <a:gd name="connsiteY46" fmla="*/ 107351 h 572537"/>
              <a:gd name="connsiteX47" fmla="*/ 232629 w 572573"/>
              <a:gd name="connsiteY47" fmla="*/ 89459 h 572537"/>
              <a:gd name="connsiteX48" fmla="*/ 143170 w 572573"/>
              <a:gd name="connsiteY48" fmla="*/ 71567 h 572537"/>
              <a:gd name="connsiteX49" fmla="*/ 322088 w 572573"/>
              <a:gd name="connsiteY49" fmla="*/ 71567 h 572537"/>
              <a:gd name="connsiteX50" fmla="*/ 322088 w 572573"/>
              <a:gd name="connsiteY50" fmla="*/ 71576 h 572537"/>
              <a:gd name="connsiteX51" fmla="*/ 536789 w 572573"/>
              <a:gd name="connsiteY51" fmla="*/ 71576 h 572537"/>
              <a:gd name="connsiteX52" fmla="*/ 536789 w 572573"/>
              <a:gd name="connsiteY52" fmla="*/ 500971 h 572537"/>
              <a:gd name="connsiteX53" fmla="*/ 420493 w 572573"/>
              <a:gd name="connsiteY53" fmla="*/ 500971 h 572537"/>
              <a:gd name="connsiteX54" fmla="*/ 420493 w 572573"/>
              <a:gd name="connsiteY54" fmla="*/ 483079 h 572537"/>
              <a:gd name="connsiteX55" fmla="*/ 447321 w 572573"/>
              <a:gd name="connsiteY55" fmla="*/ 483079 h 572537"/>
              <a:gd name="connsiteX56" fmla="*/ 447321 w 572573"/>
              <a:gd name="connsiteY56" fmla="*/ 125242 h 572537"/>
              <a:gd name="connsiteX57" fmla="*/ 322088 w 572573"/>
              <a:gd name="connsiteY57" fmla="*/ 125242 h 572537"/>
              <a:gd name="connsiteX58" fmla="*/ 322088 w 572573"/>
              <a:gd name="connsiteY58" fmla="*/ 178918 h 572537"/>
              <a:gd name="connsiteX59" fmla="*/ 304196 w 572573"/>
              <a:gd name="connsiteY59" fmla="*/ 178918 h 572537"/>
              <a:gd name="connsiteX60" fmla="*/ 304196 w 572573"/>
              <a:gd name="connsiteY60" fmla="*/ 214701 h 572537"/>
              <a:gd name="connsiteX61" fmla="*/ 286304 w 572573"/>
              <a:gd name="connsiteY61" fmla="*/ 214701 h 572537"/>
              <a:gd name="connsiteX62" fmla="*/ 286304 w 572573"/>
              <a:gd name="connsiteY62" fmla="*/ 250485 h 572537"/>
              <a:gd name="connsiteX63" fmla="*/ 304196 w 572573"/>
              <a:gd name="connsiteY63" fmla="*/ 268377 h 572537"/>
              <a:gd name="connsiteX64" fmla="*/ 375763 w 572573"/>
              <a:gd name="connsiteY64" fmla="*/ 268377 h 572537"/>
              <a:gd name="connsiteX65" fmla="*/ 411547 w 572573"/>
              <a:gd name="connsiteY65" fmla="*/ 304160 h 572537"/>
              <a:gd name="connsiteX66" fmla="*/ 375763 w 572573"/>
              <a:gd name="connsiteY66" fmla="*/ 339944 h 572537"/>
              <a:gd name="connsiteX67" fmla="*/ 277358 w 572573"/>
              <a:gd name="connsiteY67" fmla="*/ 339944 h 572537"/>
              <a:gd name="connsiteX68" fmla="*/ 250521 w 572573"/>
              <a:gd name="connsiteY68" fmla="*/ 366782 h 572537"/>
              <a:gd name="connsiteX69" fmla="*/ 250521 w 572573"/>
              <a:gd name="connsiteY69" fmla="*/ 376279 h 572537"/>
              <a:gd name="connsiteX70" fmla="*/ 232629 w 572573"/>
              <a:gd name="connsiteY70" fmla="*/ 376279 h 572537"/>
              <a:gd name="connsiteX71" fmla="*/ 232629 w 572573"/>
              <a:gd name="connsiteY71" fmla="*/ 366782 h 572537"/>
              <a:gd name="connsiteX72" fmla="*/ 277358 w 572573"/>
              <a:gd name="connsiteY72" fmla="*/ 322052 h 572537"/>
              <a:gd name="connsiteX73" fmla="*/ 375763 w 572573"/>
              <a:gd name="connsiteY73" fmla="*/ 322052 h 572537"/>
              <a:gd name="connsiteX74" fmla="*/ 393655 w 572573"/>
              <a:gd name="connsiteY74" fmla="*/ 304160 h 572537"/>
              <a:gd name="connsiteX75" fmla="*/ 375763 w 572573"/>
              <a:gd name="connsiteY75" fmla="*/ 286268 h 572537"/>
              <a:gd name="connsiteX76" fmla="*/ 304196 w 572573"/>
              <a:gd name="connsiteY76" fmla="*/ 286268 h 572537"/>
              <a:gd name="connsiteX77" fmla="*/ 268412 w 572573"/>
              <a:gd name="connsiteY77" fmla="*/ 250485 h 572537"/>
              <a:gd name="connsiteX78" fmla="*/ 268412 w 572573"/>
              <a:gd name="connsiteY78" fmla="*/ 214701 h 572537"/>
              <a:gd name="connsiteX79" fmla="*/ 250521 w 572573"/>
              <a:gd name="connsiteY79" fmla="*/ 214701 h 572537"/>
              <a:gd name="connsiteX80" fmla="*/ 250521 w 572573"/>
              <a:gd name="connsiteY80" fmla="*/ 178918 h 572537"/>
              <a:gd name="connsiteX81" fmla="*/ 232629 w 572573"/>
              <a:gd name="connsiteY81" fmla="*/ 178918 h 572537"/>
              <a:gd name="connsiteX82" fmla="*/ 232629 w 572573"/>
              <a:gd name="connsiteY82" fmla="*/ 125242 h 572537"/>
              <a:gd name="connsiteX83" fmla="*/ 161062 w 572573"/>
              <a:gd name="connsiteY83" fmla="*/ 125242 h 572537"/>
              <a:gd name="connsiteX84" fmla="*/ 161062 w 572573"/>
              <a:gd name="connsiteY84" fmla="*/ 483079 h 572537"/>
              <a:gd name="connsiteX85" fmla="*/ 214737 w 572573"/>
              <a:gd name="connsiteY85" fmla="*/ 483079 h 572537"/>
              <a:gd name="connsiteX86" fmla="*/ 214737 w 572573"/>
              <a:gd name="connsiteY86" fmla="*/ 500971 h 572537"/>
              <a:gd name="connsiteX87" fmla="*/ 143170 w 572573"/>
              <a:gd name="connsiteY87" fmla="*/ 500971 h 572537"/>
              <a:gd name="connsiteX88" fmla="*/ 107351 w 572573"/>
              <a:gd name="connsiteY88" fmla="*/ 35792 h 572537"/>
              <a:gd name="connsiteX89" fmla="*/ 125244 w 572573"/>
              <a:gd name="connsiteY89" fmla="*/ 35792 h 572537"/>
              <a:gd name="connsiteX90" fmla="*/ 125244 w 572573"/>
              <a:gd name="connsiteY90" fmla="*/ 545700 h 572537"/>
              <a:gd name="connsiteX91" fmla="*/ 107351 w 572573"/>
              <a:gd name="connsiteY91" fmla="*/ 545700 h 572537"/>
              <a:gd name="connsiteX92" fmla="*/ 509916 w 572573"/>
              <a:gd name="connsiteY92" fmla="*/ 35784 h 572537"/>
              <a:gd name="connsiteX93" fmla="*/ 527809 w 572573"/>
              <a:gd name="connsiteY93" fmla="*/ 35784 h 572537"/>
              <a:gd name="connsiteX94" fmla="*/ 527809 w 572573"/>
              <a:gd name="connsiteY94" fmla="*/ 53677 h 572537"/>
              <a:gd name="connsiteX95" fmla="*/ 509916 w 572573"/>
              <a:gd name="connsiteY95" fmla="*/ 53677 h 572537"/>
              <a:gd name="connsiteX96" fmla="*/ 474133 w 572573"/>
              <a:gd name="connsiteY96" fmla="*/ 35784 h 572537"/>
              <a:gd name="connsiteX97" fmla="*/ 492026 w 572573"/>
              <a:gd name="connsiteY97" fmla="*/ 35784 h 572537"/>
              <a:gd name="connsiteX98" fmla="*/ 492026 w 572573"/>
              <a:gd name="connsiteY98" fmla="*/ 53677 h 572537"/>
              <a:gd name="connsiteX99" fmla="*/ 474133 w 572573"/>
              <a:gd name="connsiteY99" fmla="*/ 53677 h 572537"/>
              <a:gd name="connsiteX100" fmla="*/ 438349 w 572573"/>
              <a:gd name="connsiteY100" fmla="*/ 35784 h 572537"/>
              <a:gd name="connsiteX101" fmla="*/ 456242 w 572573"/>
              <a:gd name="connsiteY101" fmla="*/ 35784 h 572537"/>
              <a:gd name="connsiteX102" fmla="*/ 456242 w 572573"/>
              <a:gd name="connsiteY102" fmla="*/ 53677 h 572537"/>
              <a:gd name="connsiteX103" fmla="*/ 438349 w 572573"/>
              <a:gd name="connsiteY103" fmla="*/ 53677 h 572537"/>
              <a:gd name="connsiteX104" fmla="*/ 402566 w 572573"/>
              <a:gd name="connsiteY104" fmla="*/ 35784 h 572537"/>
              <a:gd name="connsiteX105" fmla="*/ 420459 w 572573"/>
              <a:gd name="connsiteY105" fmla="*/ 35784 h 572537"/>
              <a:gd name="connsiteX106" fmla="*/ 420459 w 572573"/>
              <a:gd name="connsiteY106" fmla="*/ 53677 h 572537"/>
              <a:gd name="connsiteX107" fmla="*/ 402566 w 572573"/>
              <a:gd name="connsiteY107" fmla="*/ 53677 h 572537"/>
              <a:gd name="connsiteX108" fmla="*/ 366782 w 572573"/>
              <a:gd name="connsiteY108" fmla="*/ 35784 h 572537"/>
              <a:gd name="connsiteX109" fmla="*/ 384675 w 572573"/>
              <a:gd name="connsiteY109" fmla="*/ 35784 h 572537"/>
              <a:gd name="connsiteX110" fmla="*/ 384675 w 572573"/>
              <a:gd name="connsiteY110" fmla="*/ 53677 h 572537"/>
              <a:gd name="connsiteX111" fmla="*/ 366782 w 572573"/>
              <a:gd name="connsiteY111" fmla="*/ 53677 h 572537"/>
              <a:gd name="connsiteX112" fmla="*/ 330999 w 572573"/>
              <a:gd name="connsiteY112" fmla="*/ 35784 h 572537"/>
              <a:gd name="connsiteX113" fmla="*/ 348892 w 572573"/>
              <a:gd name="connsiteY113" fmla="*/ 35784 h 572537"/>
              <a:gd name="connsiteX114" fmla="*/ 348892 w 572573"/>
              <a:gd name="connsiteY114" fmla="*/ 53677 h 572537"/>
              <a:gd name="connsiteX115" fmla="*/ 330999 w 572573"/>
              <a:gd name="connsiteY115" fmla="*/ 53677 h 572537"/>
              <a:gd name="connsiteX116" fmla="*/ 295215 w 572573"/>
              <a:gd name="connsiteY116" fmla="*/ 35784 h 572537"/>
              <a:gd name="connsiteX117" fmla="*/ 313108 w 572573"/>
              <a:gd name="connsiteY117" fmla="*/ 35784 h 572537"/>
              <a:gd name="connsiteX118" fmla="*/ 313108 w 572573"/>
              <a:gd name="connsiteY118" fmla="*/ 53677 h 572537"/>
              <a:gd name="connsiteX119" fmla="*/ 295215 w 572573"/>
              <a:gd name="connsiteY119" fmla="*/ 53677 h 572537"/>
              <a:gd name="connsiteX120" fmla="*/ 259431 w 572573"/>
              <a:gd name="connsiteY120" fmla="*/ 35784 h 572537"/>
              <a:gd name="connsiteX121" fmla="*/ 277324 w 572573"/>
              <a:gd name="connsiteY121" fmla="*/ 35784 h 572537"/>
              <a:gd name="connsiteX122" fmla="*/ 277324 w 572573"/>
              <a:gd name="connsiteY122" fmla="*/ 53677 h 572537"/>
              <a:gd name="connsiteX123" fmla="*/ 259431 w 572573"/>
              <a:gd name="connsiteY123" fmla="*/ 53677 h 572537"/>
              <a:gd name="connsiteX124" fmla="*/ 223648 w 572573"/>
              <a:gd name="connsiteY124" fmla="*/ 35784 h 572537"/>
              <a:gd name="connsiteX125" fmla="*/ 241541 w 572573"/>
              <a:gd name="connsiteY125" fmla="*/ 35784 h 572537"/>
              <a:gd name="connsiteX126" fmla="*/ 241541 w 572573"/>
              <a:gd name="connsiteY126" fmla="*/ 53677 h 572537"/>
              <a:gd name="connsiteX127" fmla="*/ 223648 w 572573"/>
              <a:gd name="connsiteY127" fmla="*/ 53677 h 572537"/>
              <a:gd name="connsiteX128" fmla="*/ 187864 w 572573"/>
              <a:gd name="connsiteY128" fmla="*/ 35784 h 572537"/>
              <a:gd name="connsiteX129" fmla="*/ 205757 w 572573"/>
              <a:gd name="connsiteY129" fmla="*/ 35784 h 572537"/>
              <a:gd name="connsiteX130" fmla="*/ 205757 w 572573"/>
              <a:gd name="connsiteY130" fmla="*/ 53677 h 572537"/>
              <a:gd name="connsiteX131" fmla="*/ 187864 w 572573"/>
              <a:gd name="connsiteY131" fmla="*/ 53677 h 572537"/>
              <a:gd name="connsiteX132" fmla="*/ 152081 w 572573"/>
              <a:gd name="connsiteY132" fmla="*/ 35784 h 572537"/>
              <a:gd name="connsiteX133" fmla="*/ 169974 w 572573"/>
              <a:gd name="connsiteY133" fmla="*/ 35784 h 572537"/>
              <a:gd name="connsiteX134" fmla="*/ 169974 w 572573"/>
              <a:gd name="connsiteY134" fmla="*/ 53677 h 572537"/>
              <a:gd name="connsiteX135" fmla="*/ 152081 w 572573"/>
              <a:gd name="connsiteY135" fmla="*/ 53677 h 572537"/>
              <a:gd name="connsiteX136" fmla="*/ 17892 w 572573"/>
              <a:gd name="connsiteY136" fmla="*/ 17892 h 572537"/>
              <a:gd name="connsiteX137" fmla="*/ 17892 w 572573"/>
              <a:gd name="connsiteY137" fmla="*/ 554645 h 572537"/>
              <a:gd name="connsiteX138" fmla="*/ 554681 w 572573"/>
              <a:gd name="connsiteY138" fmla="*/ 554645 h 572537"/>
              <a:gd name="connsiteX139" fmla="*/ 554681 w 572573"/>
              <a:gd name="connsiteY139" fmla="*/ 17892 h 572537"/>
              <a:gd name="connsiteX140" fmla="*/ 0 w 572573"/>
              <a:gd name="connsiteY140" fmla="*/ 0 h 572537"/>
              <a:gd name="connsiteX141" fmla="*/ 572573 w 572573"/>
              <a:gd name="connsiteY141" fmla="*/ 0 h 572537"/>
              <a:gd name="connsiteX142" fmla="*/ 572573 w 572573"/>
              <a:gd name="connsiteY142" fmla="*/ 572537 h 572537"/>
              <a:gd name="connsiteX143" fmla="*/ 0 w 572573"/>
              <a:gd name="connsiteY143" fmla="*/ 572537 h 57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572573" h="572537">
                <a:moveTo>
                  <a:pt x="483105" y="518862"/>
                </a:moveTo>
                <a:lnTo>
                  <a:pt x="536754" y="518862"/>
                </a:lnTo>
                <a:lnTo>
                  <a:pt x="536754" y="536755"/>
                </a:lnTo>
                <a:lnTo>
                  <a:pt x="483105" y="536755"/>
                </a:lnTo>
                <a:close/>
                <a:moveTo>
                  <a:pt x="411494" y="518862"/>
                </a:moveTo>
                <a:lnTo>
                  <a:pt x="465143" y="518862"/>
                </a:lnTo>
                <a:lnTo>
                  <a:pt x="465143" y="536755"/>
                </a:lnTo>
                <a:lnTo>
                  <a:pt x="411494" y="536755"/>
                </a:lnTo>
                <a:close/>
                <a:moveTo>
                  <a:pt x="304196" y="411511"/>
                </a:moveTo>
                <a:lnTo>
                  <a:pt x="304196" y="483079"/>
                </a:lnTo>
                <a:lnTo>
                  <a:pt x="375763" y="483079"/>
                </a:lnTo>
                <a:lnTo>
                  <a:pt x="375763" y="411511"/>
                </a:lnTo>
                <a:close/>
                <a:moveTo>
                  <a:pt x="250521" y="411511"/>
                </a:moveTo>
                <a:lnTo>
                  <a:pt x="250521" y="483079"/>
                </a:lnTo>
                <a:lnTo>
                  <a:pt x="286304" y="483079"/>
                </a:lnTo>
                <a:lnTo>
                  <a:pt x="286304" y="411511"/>
                </a:lnTo>
                <a:close/>
                <a:moveTo>
                  <a:pt x="232629" y="393619"/>
                </a:moveTo>
                <a:lnTo>
                  <a:pt x="393655" y="393619"/>
                </a:lnTo>
                <a:lnTo>
                  <a:pt x="393655" y="500971"/>
                </a:lnTo>
                <a:lnTo>
                  <a:pt x="232629" y="500971"/>
                </a:lnTo>
                <a:close/>
                <a:moveTo>
                  <a:pt x="465213" y="89468"/>
                </a:moveTo>
                <a:lnTo>
                  <a:pt x="465213" y="107351"/>
                </a:lnTo>
                <a:lnTo>
                  <a:pt x="500970" y="107351"/>
                </a:lnTo>
                <a:lnTo>
                  <a:pt x="500970" y="125242"/>
                </a:lnTo>
                <a:lnTo>
                  <a:pt x="465213" y="125242"/>
                </a:lnTo>
                <a:lnTo>
                  <a:pt x="465213" y="483079"/>
                </a:lnTo>
                <a:lnTo>
                  <a:pt x="518897" y="483079"/>
                </a:lnTo>
                <a:lnTo>
                  <a:pt x="518897" y="89468"/>
                </a:lnTo>
                <a:close/>
                <a:moveTo>
                  <a:pt x="322088" y="89468"/>
                </a:moveTo>
                <a:lnTo>
                  <a:pt x="322088" y="107351"/>
                </a:lnTo>
                <a:lnTo>
                  <a:pt x="447321" y="107351"/>
                </a:lnTo>
                <a:lnTo>
                  <a:pt x="447321" y="89468"/>
                </a:lnTo>
                <a:close/>
                <a:moveTo>
                  <a:pt x="250521" y="89459"/>
                </a:moveTo>
                <a:lnTo>
                  <a:pt x="250521" y="107351"/>
                </a:lnTo>
                <a:lnTo>
                  <a:pt x="268404" y="107351"/>
                </a:lnTo>
                <a:lnTo>
                  <a:pt x="268404" y="125242"/>
                </a:lnTo>
                <a:lnTo>
                  <a:pt x="250521" y="125242"/>
                </a:lnTo>
                <a:lnTo>
                  <a:pt x="250521" y="161026"/>
                </a:lnTo>
                <a:lnTo>
                  <a:pt x="268412" y="161026"/>
                </a:lnTo>
                <a:lnTo>
                  <a:pt x="268412" y="196809"/>
                </a:lnTo>
                <a:lnTo>
                  <a:pt x="286304" y="196809"/>
                </a:lnTo>
                <a:lnTo>
                  <a:pt x="286304" y="161026"/>
                </a:lnTo>
                <a:lnTo>
                  <a:pt x="304196" y="161026"/>
                </a:lnTo>
                <a:lnTo>
                  <a:pt x="304196" y="89459"/>
                </a:lnTo>
                <a:close/>
                <a:moveTo>
                  <a:pt x="161062" y="89459"/>
                </a:moveTo>
                <a:lnTo>
                  <a:pt x="161062" y="107351"/>
                </a:lnTo>
                <a:lnTo>
                  <a:pt x="232629" y="107351"/>
                </a:lnTo>
                <a:lnTo>
                  <a:pt x="232629" y="89459"/>
                </a:lnTo>
                <a:close/>
                <a:moveTo>
                  <a:pt x="143170" y="71567"/>
                </a:moveTo>
                <a:lnTo>
                  <a:pt x="322088" y="71567"/>
                </a:lnTo>
                <a:lnTo>
                  <a:pt x="322088" y="71576"/>
                </a:lnTo>
                <a:lnTo>
                  <a:pt x="536789" y="71576"/>
                </a:lnTo>
                <a:lnTo>
                  <a:pt x="536789" y="500971"/>
                </a:lnTo>
                <a:lnTo>
                  <a:pt x="420493" y="500971"/>
                </a:lnTo>
                <a:lnTo>
                  <a:pt x="420493" y="483079"/>
                </a:lnTo>
                <a:lnTo>
                  <a:pt x="447321" y="483079"/>
                </a:lnTo>
                <a:lnTo>
                  <a:pt x="447321" y="125242"/>
                </a:lnTo>
                <a:lnTo>
                  <a:pt x="322088" y="125242"/>
                </a:lnTo>
                <a:lnTo>
                  <a:pt x="322088" y="178918"/>
                </a:lnTo>
                <a:lnTo>
                  <a:pt x="304196" y="178918"/>
                </a:lnTo>
                <a:lnTo>
                  <a:pt x="304196" y="214701"/>
                </a:lnTo>
                <a:lnTo>
                  <a:pt x="286304" y="214701"/>
                </a:lnTo>
                <a:lnTo>
                  <a:pt x="286304" y="250485"/>
                </a:lnTo>
                <a:cubicBezTo>
                  <a:pt x="286317" y="260361"/>
                  <a:pt x="294320" y="268364"/>
                  <a:pt x="304196" y="268377"/>
                </a:cubicBezTo>
                <a:lnTo>
                  <a:pt x="375763" y="268377"/>
                </a:lnTo>
                <a:cubicBezTo>
                  <a:pt x="395526" y="268377"/>
                  <a:pt x="411547" y="284397"/>
                  <a:pt x="411547" y="304160"/>
                </a:cubicBezTo>
                <a:cubicBezTo>
                  <a:pt x="411547" y="323923"/>
                  <a:pt x="395526" y="339944"/>
                  <a:pt x="375763" y="339944"/>
                </a:cubicBezTo>
                <a:lnTo>
                  <a:pt x="277358" y="339944"/>
                </a:lnTo>
                <a:cubicBezTo>
                  <a:pt x="262543" y="339960"/>
                  <a:pt x="250537" y="351967"/>
                  <a:pt x="250521" y="366782"/>
                </a:cubicBezTo>
                <a:lnTo>
                  <a:pt x="250521" y="376279"/>
                </a:lnTo>
                <a:lnTo>
                  <a:pt x="232629" y="376279"/>
                </a:lnTo>
                <a:lnTo>
                  <a:pt x="232629" y="366782"/>
                </a:lnTo>
                <a:cubicBezTo>
                  <a:pt x="232658" y="342090"/>
                  <a:pt x="252667" y="322081"/>
                  <a:pt x="277358" y="322052"/>
                </a:cubicBezTo>
                <a:lnTo>
                  <a:pt x="375763" y="322052"/>
                </a:lnTo>
                <a:cubicBezTo>
                  <a:pt x="385645" y="322052"/>
                  <a:pt x="393655" y="314042"/>
                  <a:pt x="393655" y="304160"/>
                </a:cubicBezTo>
                <a:cubicBezTo>
                  <a:pt x="393655" y="294279"/>
                  <a:pt x="385645" y="286268"/>
                  <a:pt x="375763" y="286268"/>
                </a:cubicBezTo>
                <a:lnTo>
                  <a:pt x="304196" y="286268"/>
                </a:lnTo>
                <a:cubicBezTo>
                  <a:pt x="284441" y="286249"/>
                  <a:pt x="268432" y="270239"/>
                  <a:pt x="268412" y="250485"/>
                </a:cubicBezTo>
                <a:lnTo>
                  <a:pt x="268412" y="214701"/>
                </a:lnTo>
                <a:lnTo>
                  <a:pt x="250521" y="214701"/>
                </a:lnTo>
                <a:lnTo>
                  <a:pt x="250521" y="178918"/>
                </a:lnTo>
                <a:lnTo>
                  <a:pt x="232629" y="178918"/>
                </a:lnTo>
                <a:lnTo>
                  <a:pt x="232629" y="125242"/>
                </a:lnTo>
                <a:lnTo>
                  <a:pt x="161062" y="125242"/>
                </a:lnTo>
                <a:lnTo>
                  <a:pt x="161062" y="483079"/>
                </a:lnTo>
                <a:lnTo>
                  <a:pt x="214737" y="483079"/>
                </a:lnTo>
                <a:lnTo>
                  <a:pt x="214737" y="500971"/>
                </a:lnTo>
                <a:lnTo>
                  <a:pt x="143170" y="500971"/>
                </a:lnTo>
                <a:close/>
                <a:moveTo>
                  <a:pt x="107351" y="35792"/>
                </a:moveTo>
                <a:lnTo>
                  <a:pt x="125244" y="35792"/>
                </a:lnTo>
                <a:lnTo>
                  <a:pt x="125244" y="545700"/>
                </a:lnTo>
                <a:lnTo>
                  <a:pt x="107351" y="545700"/>
                </a:lnTo>
                <a:close/>
                <a:moveTo>
                  <a:pt x="509916" y="35784"/>
                </a:moveTo>
                <a:lnTo>
                  <a:pt x="527809" y="35784"/>
                </a:lnTo>
                <a:lnTo>
                  <a:pt x="527809" y="53677"/>
                </a:lnTo>
                <a:lnTo>
                  <a:pt x="509916" y="53677"/>
                </a:lnTo>
                <a:close/>
                <a:moveTo>
                  <a:pt x="474133" y="35784"/>
                </a:moveTo>
                <a:lnTo>
                  <a:pt x="492026" y="35784"/>
                </a:lnTo>
                <a:lnTo>
                  <a:pt x="492026" y="53677"/>
                </a:lnTo>
                <a:lnTo>
                  <a:pt x="474133" y="53677"/>
                </a:lnTo>
                <a:close/>
                <a:moveTo>
                  <a:pt x="438349" y="35784"/>
                </a:moveTo>
                <a:lnTo>
                  <a:pt x="456242" y="35784"/>
                </a:lnTo>
                <a:lnTo>
                  <a:pt x="456242" y="53677"/>
                </a:lnTo>
                <a:lnTo>
                  <a:pt x="438349" y="53677"/>
                </a:lnTo>
                <a:close/>
                <a:moveTo>
                  <a:pt x="402566" y="35784"/>
                </a:moveTo>
                <a:lnTo>
                  <a:pt x="420459" y="35784"/>
                </a:lnTo>
                <a:lnTo>
                  <a:pt x="420459" y="53677"/>
                </a:lnTo>
                <a:lnTo>
                  <a:pt x="402566" y="53677"/>
                </a:lnTo>
                <a:close/>
                <a:moveTo>
                  <a:pt x="366782" y="35784"/>
                </a:moveTo>
                <a:lnTo>
                  <a:pt x="384675" y="35784"/>
                </a:lnTo>
                <a:lnTo>
                  <a:pt x="384675" y="53677"/>
                </a:lnTo>
                <a:lnTo>
                  <a:pt x="366782" y="53677"/>
                </a:lnTo>
                <a:close/>
                <a:moveTo>
                  <a:pt x="330999" y="35784"/>
                </a:moveTo>
                <a:lnTo>
                  <a:pt x="348892" y="35784"/>
                </a:lnTo>
                <a:lnTo>
                  <a:pt x="348892" y="53677"/>
                </a:lnTo>
                <a:lnTo>
                  <a:pt x="330999" y="53677"/>
                </a:lnTo>
                <a:close/>
                <a:moveTo>
                  <a:pt x="295215" y="35784"/>
                </a:moveTo>
                <a:lnTo>
                  <a:pt x="313108" y="35784"/>
                </a:lnTo>
                <a:lnTo>
                  <a:pt x="313108" y="53677"/>
                </a:lnTo>
                <a:lnTo>
                  <a:pt x="295215" y="53677"/>
                </a:lnTo>
                <a:close/>
                <a:moveTo>
                  <a:pt x="259431" y="35784"/>
                </a:moveTo>
                <a:lnTo>
                  <a:pt x="277324" y="35784"/>
                </a:lnTo>
                <a:lnTo>
                  <a:pt x="277324" y="53677"/>
                </a:lnTo>
                <a:lnTo>
                  <a:pt x="259431" y="53677"/>
                </a:lnTo>
                <a:close/>
                <a:moveTo>
                  <a:pt x="223648" y="35784"/>
                </a:moveTo>
                <a:lnTo>
                  <a:pt x="241541" y="35784"/>
                </a:lnTo>
                <a:lnTo>
                  <a:pt x="241541" y="53677"/>
                </a:lnTo>
                <a:lnTo>
                  <a:pt x="223648" y="53677"/>
                </a:lnTo>
                <a:close/>
                <a:moveTo>
                  <a:pt x="187864" y="35784"/>
                </a:moveTo>
                <a:lnTo>
                  <a:pt x="205757" y="35784"/>
                </a:lnTo>
                <a:lnTo>
                  <a:pt x="205757" y="53677"/>
                </a:lnTo>
                <a:lnTo>
                  <a:pt x="187864" y="53677"/>
                </a:lnTo>
                <a:close/>
                <a:moveTo>
                  <a:pt x="152081" y="35784"/>
                </a:moveTo>
                <a:lnTo>
                  <a:pt x="169974" y="35784"/>
                </a:lnTo>
                <a:lnTo>
                  <a:pt x="169974" y="53677"/>
                </a:lnTo>
                <a:lnTo>
                  <a:pt x="152081" y="53677"/>
                </a:lnTo>
                <a:close/>
                <a:moveTo>
                  <a:pt x="17892" y="17892"/>
                </a:moveTo>
                <a:lnTo>
                  <a:pt x="17892" y="554645"/>
                </a:lnTo>
                <a:lnTo>
                  <a:pt x="554681" y="554645"/>
                </a:lnTo>
                <a:lnTo>
                  <a:pt x="554681" y="17892"/>
                </a:lnTo>
                <a:close/>
                <a:moveTo>
                  <a:pt x="0" y="0"/>
                </a:moveTo>
                <a:lnTo>
                  <a:pt x="572573" y="0"/>
                </a:lnTo>
                <a:lnTo>
                  <a:pt x="572573" y="572537"/>
                </a:lnTo>
                <a:lnTo>
                  <a:pt x="0" y="572537"/>
                </a:lnTo>
                <a:close/>
              </a:path>
            </a:pathLst>
          </a:custGeom>
          <a:solidFill>
            <a:srgbClr val="000000"/>
          </a:solidFill>
          <a:ln w="89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5" name="任意多边形: 形状 144"/>
          <p:cNvSpPr/>
          <p:nvPr/>
        </p:nvSpPr>
        <p:spPr>
          <a:xfrm>
            <a:off x="886894" y="2030642"/>
            <a:ext cx="348750" cy="348750"/>
          </a:xfrm>
          <a:custGeom>
            <a:avLst/>
            <a:gdLst>
              <a:gd name="connsiteX0" fmla="*/ 315000 w 348750"/>
              <a:gd name="connsiteY0" fmla="*/ 315000 h 348750"/>
              <a:gd name="connsiteX1" fmla="*/ 315000 w 348750"/>
              <a:gd name="connsiteY1" fmla="*/ 337500 h 348750"/>
              <a:gd name="connsiteX2" fmla="*/ 337500 w 348750"/>
              <a:gd name="connsiteY2" fmla="*/ 337500 h 348750"/>
              <a:gd name="connsiteX3" fmla="*/ 337500 w 348750"/>
              <a:gd name="connsiteY3" fmla="*/ 315000 h 348750"/>
              <a:gd name="connsiteX4" fmla="*/ 112500 w 348750"/>
              <a:gd name="connsiteY4" fmla="*/ 315000 h 348750"/>
              <a:gd name="connsiteX5" fmla="*/ 112500 w 348750"/>
              <a:gd name="connsiteY5" fmla="*/ 337500 h 348750"/>
              <a:gd name="connsiteX6" fmla="*/ 135000 w 348750"/>
              <a:gd name="connsiteY6" fmla="*/ 337500 h 348750"/>
              <a:gd name="connsiteX7" fmla="*/ 135000 w 348750"/>
              <a:gd name="connsiteY7" fmla="*/ 315000 h 348750"/>
              <a:gd name="connsiteX8" fmla="*/ 61875 w 348750"/>
              <a:gd name="connsiteY8" fmla="*/ 286875 h 348750"/>
              <a:gd name="connsiteX9" fmla="*/ 73125 w 348750"/>
              <a:gd name="connsiteY9" fmla="*/ 286875 h 348750"/>
              <a:gd name="connsiteX10" fmla="*/ 73125 w 348750"/>
              <a:gd name="connsiteY10" fmla="*/ 303750 h 348750"/>
              <a:gd name="connsiteX11" fmla="*/ 61875 w 348750"/>
              <a:gd name="connsiteY11" fmla="*/ 303750 h 348750"/>
              <a:gd name="connsiteX12" fmla="*/ 73125 w 348750"/>
              <a:gd name="connsiteY12" fmla="*/ 275625 h 348750"/>
              <a:gd name="connsiteX13" fmla="*/ 90000 w 348750"/>
              <a:gd name="connsiteY13" fmla="*/ 275625 h 348750"/>
              <a:gd name="connsiteX14" fmla="*/ 90000 w 348750"/>
              <a:gd name="connsiteY14" fmla="*/ 286875 h 348750"/>
              <a:gd name="connsiteX15" fmla="*/ 73125 w 348750"/>
              <a:gd name="connsiteY15" fmla="*/ 286875 h 348750"/>
              <a:gd name="connsiteX16" fmla="*/ 45000 w 348750"/>
              <a:gd name="connsiteY16" fmla="*/ 275625 h 348750"/>
              <a:gd name="connsiteX17" fmla="*/ 61875 w 348750"/>
              <a:gd name="connsiteY17" fmla="*/ 275625 h 348750"/>
              <a:gd name="connsiteX18" fmla="*/ 61875 w 348750"/>
              <a:gd name="connsiteY18" fmla="*/ 286875 h 348750"/>
              <a:gd name="connsiteX19" fmla="*/ 45000 w 348750"/>
              <a:gd name="connsiteY19" fmla="*/ 286875 h 348750"/>
              <a:gd name="connsiteX20" fmla="*/ 61875 w 348750"/>
              <a:gd name="connsiteY20" fmla="*/ 258750 h 348750"/>
              <a:gd name="connsiteX21" fmla="*/ 73125 w 348750"/>
              <a:gd name="connsiteY21" fmla="*/ 258750 h 348750"/>
              <a:gd name="connsiteX22" fmla="*/ 73125 w 348750"/>
              <a:gd name="connsiteY22" fmla="*/ 275625 h 348750"/>
              <a:gd name="connsiteX23" fmla="*/ 61875 w 348750"/>
              <a:gd name="connsiteY23" fmla="*/ 275625 h 348750"/>
              <a:gd name="connsiteX24" fmla="*/ 213750 w 348750"/>
              <a:gd name="connsiteY24" fmla="*/ 213750 h 348750"/>
              <a:gd name="connsiteX25" fmla="*/ 213750 w 348750"/>
              <a:gd name="connsiteY25" fmla="*/ 236250 h 348750"/>
              <a:gd name="connsiteX26" fmla="*/ 236250 w 348750"/>
              <a:gd name="connsiteY26" fmla="*/ 236250 h 348750"/>
              <a:gd name="connsiteX27" fmla="*/ 236250 w 348750"/>
              <a:gd name="connsiteY27" fmla="*/ 213750 h 348750"/>
              <a:gd name="connsiteX28" fmla="*/ 11250 w 348750"/>
              <a:gd name="connsiteY28" fmla="*/ 213750 h 348750"/>
              <a:gd name="connsiteX29" fmla="*/ 11250 w 348750"/>
              <a:gd name="connsiteY29" fmla="*/ 236250 h 348750"/>
              <a:gd name="connsiteX30" fmla="*/ 33750 w 348750"/>
              <a:gd name="connsiteY30" fmla="*/ 236250 h 348750"/>
              <a:gd name="connsiteX31" fmla="*/ 33750 w 348750"/>
              <a:gd name="connsiteY31" fmla="*/ 213750 h 348750"/>
              <a:gd name="connsiteX32" fmla="*/ 230625 w 348750"/>
              <a:gd name="connsiteY32" fmla="*/ 129375 h 348750"/>
              <a:gd name="connsiteX33" fmla="*/ 230625 w 348750"/>
              <a:gd name="connsiteY33" fmla="*/ 202500 h 348750"/>
              <a:gd name="connsiteX34" fmla="*/ 247500 w 348750"/>
              <a:gd name="connsiteY34" fmla="*/ 202500 h 348750"/>
              <a:gd name="connsiteX35" fmla="*/ 247500 w 348750"/>
              <a:gd name="connsiteY35" fmla="*/ 247500 h 348750"/>
              <a:gd name="connsiteX36" fmla="*/ 202500 w 348750"/>
              <a:gd name="connsiteY36" fmla="*/ 247500 h 348750"/>
              <a:gd name="connsiteX37" fmla="*/ 202500 w 348750"/>
              <a:gd name="connsiteY37" fmla="*/ 230625 h 348750"/>
              <a:gd name="connsiteX38" fmla="*/ 129375 w 348750"/>
              <a:gd name="connsiteY38" fmla="*/ 230625 h 348750"/>
              <a:gd name="connsiteX39" fmla="*/ 129375 w 348750"/>
              <a:gd name="connsiteY39" fmla="*/ 303750 h 348750"/>
              <a:gd name="connsiteX40" fmla="*/ 146250 w 348750"/>
              <a:gd name="connsiteY40" fmla="*/ 303750 h 348750"/>
              <a:gd name="connsiteX41" fmla="*/ 146250 w 348750"/>
              <a:gd name="connsiteY41" fmla="*/ 320625 h 348750"/>
              <a:gd name="connsiteX42" fmla="*/ 303750 w 348750"/>
              <a:gd name="connsiteY42" fmla="*/ 320625 h 348750"/>
              <a:gd name="connsiteX43" fmla="*/ 303750 w 348750"/>
              <a:gd name="connsiteY43" fmla="*/ 303750 h 348750"/>
              <a:gd name="connsiteX44" fmla="*/ 320625 w 348750"/>
              <a:gd name="connsiteY44" fmla="*/ 303750 h 348750"/>
              <a:gd name="connsiteX45" fmla="*/ 320625 w 348750"/>
              <a:gd name="connsiteY45" fmla="*/ 146250 h 348750"/>
              <a:gd name="connsiteX46" fmla="*/ 303750 w 348750"/>
              <a:gd name="connsiteY46" fmla="*/ 146250 h 348750"/>
              <a:gd name="connsiteX47" fmla="*/ 303750 w 348750"/>
              <a:gd name="connsiteY47" fmla="*/ 129375 h 348750"/>
              <a:gd name="connsiteX48" fmla="*/ 146250 w 348750"/>
              <a:gd name="connsiteY48" fmla="*/ 129375 h 348750"/>
              <a:gd name="connsiteX49" fmla="*/ 146250 w 348750"/>
              <a:gd name="connsiteY49" fmla="*/ 146250 h 348750"/>
              <a:gd name="connsiteX50" fmla="*/ 129375 w 348750"/>
              <a:gd name="connsiteY50" fmla="*/ 146250 h 348750"/>
              <a:gd name="connsiteX51" fmla="*/ 129375 w 348750"/>
              <a:gd name="connsiteY51" fmla="*/ 219375 h 348750"/>
              <a:gd name="connsiteX52" fmla="*/ 202500 w 348750"/>
              <a:gd name="connsiteY52" fmla="*/ 219375 h 348750"/>
              <a:gd name="connsiteX53" fmla="*/ 202500 w 348750"/>
              <a:gd name="connsiteY53" fmla="*/ 202500 h 348750"/>
              <a:gd name="connsiteX54" fmla="*/ 219375 w 348750"/>
              <a:gd name="connsiteY54" fmla="*/ 202500 h 348750"/>
              <a:gd name="connsiteX55" fmla="*/ 219375 w 348750"/>
              <a:gd name="connsiteY55" fmla="*/ 129375 h 348750"/>
              <a:gd name="connsiteX56" fmla="*/ 315000 w 348750"/>
              <a:gd name="connsiteY56" fmla="*/ 112500 h 348750"/>
              <a:gd name="connsiteX57" fmla="*/ 315000 w 348750"/>
              <a:gd name="connsiteY57" fmla="*/ 135000 h 348750"/>
              <a:gd name="connsiteX58" fmla="*/ 337500 w 348750"/>
              <a:gd name="connsiteY58" fmla="*/ 135000 h 348750"/>
              <a:gd name="connsiteX59" fmla="*/ 337500 w 348750"/>
              <a:gd name="connsiteY59" fmla="*/ 112500 h 348750"/>
              <a:gd name="connsiteX60" fmla="*/ 112500 w 348750"/>
              <a:gd name="connsiteY60" fmla="*/ 112500 h 348750"/>
              <a:gd name="connsiteX61" fmla="*/ 112500 w 348750"/>
              <a:gd name="connsiteY61" fmla="*/ 135000 h 348750"/>
              <a:gd name="connsiteX62" fmla="*/ 135000 w 348750"/>
              <a:gd name="connsiteY62" fmla="*/ 135000 h 348750"/>
              <a:gd name="connsiteX63" fmla="*/ 135000 w 348750"/>
              <a:gd name="connsiteY63" fmla="*/ 112500 h 348750"/>
              <a:gd name="connsiteX64" fmla="*/ 275625 w 348750"/>
              <a:gd name="connsiteY64" fmla="*/ 73125 h 348750"/>
              <a:gd name="connsiteX65" fmla="*/ 286875 w 348750"/>
              <a:gd name="connsiteY65" fmla="*/ 73125 h 348750"/>
              <a:gd name="connsiteX66" fmla="*/ 286875 w 348750"/>
              <a:gd name="connsiteY66" fmla="*/ 90000 h 348750"/>
              <a:gd name="connsiteX67" fmla="*/ 275625 w 348750"/>
              <a:gd name="connsiteY67" fmla="*/ 90000 h 348750"/>
              <a:gd name="connsiteX68" fmla="*/ 286875 w 348750"/>
              <a:gd name="connsiteY68" fmla="*/ 61875 h 348750"/>
              <a:gd name="connsiteX69" fmla="*/ 303750 w 348750"/>
              <a:gd name="connsiteY69" fmla="*/ 61875 h 348750"/>
              <a:gd name="connsiteX70" fmla="*/ 303750 w 348750"/>
              <a:gd name="connsiteY70" fmla="*/ 73125 h 348750"/>
              <a:gd name="connsiteX71" fmla="*/ 286875 w 348750"/>
              <a:gd name="connsiteY71" fmla="*/ 73125 h 348750"/>
              <a:gd name="connsiteX72" fmla="*/ 258750 w 348750"/>
              <a:gd name="connsiteY72" fmla="*/ 61875 h 348750"/>
              <a:gd name="connsiteX73" fmla="*/ 275625 w 348750"/>
              <a:gd name="connsiteY73" fmla="*/ 61875 h 348750"/>
              <a:gd name="connsiteX74" fmla="*/ 275625 w 348750"/>
              <a:gd name="connsiteY74" fmla="*/ 73125 h 348750"/>
              <a:gd name="connsiteX75" fmla="*/ 258750 w 348750"/>
              <a:gd name="connsiteY75" fmla="*/ 73125 h 348750"/>
              <a:gd name="connsiteX76" fmla="*/ 275625 w 348750"/>
              <a:gd name="connsiteY76" fmla="*/ 45000 h 348750"/>
              <a:gd name="connsiteX77" fmla="*/ 286875 w 348750"/>
              <a:gd name="connsiteY77" fmla="*/ 45000 h 348750"/>
              <a:gd name="connsiteX78" fmla="*/ 286875 w 348750"/>
              <a:gd name="connsiteY78" fmla="*/ 61875 h 348750"/>
              <a:gd name="connsiteX79" fmla="*/ 275625 w 348750"/>
              <a:gd name="connsiteY79" fmla="*/ 61875 h 348750"/>
              <a:gd name="connsiteX80" fmla="*/ 45000 w 348750"/>
              <a:gd name="connsiteY80" fmla="*/ 28125 h 348750"/>
              <a:gd name="connsiteX81" fmla="*/ 45000 w 348750"/>
              <a:gd name="connsiteY81" fmla="*/ 45000 h 348750"/>
              <a:gd name="connsiteX82" fmla="*/ 28125 w 348750"/>
              <a:gd name="connsiteY82" fmla="*/ 45000 h 348750"/>
              <a:gd name="connsiteX83" fmla="*/ 28125 w 348750"/>
              <a:gd name="connsiteY83" fmla="*/ 202500 h 348750"/>
              <a:gd name="connsiteX84" fmla="*/ 45000 w 348750"/>
              <a:gd name="connsiteY84" fmla="*/ 202500 h 348750"/>
              <a:gd name="connsiteX85" fmla="*/ 45000 w 348750"/>
              <a:gd name="connsiteY85" fmla="*/ 219375 h 348750"/>
              <a:gd name="connsiteX86" fmla="*/ 118125 w 348750"/>
              <a:gd name="connsiteY86" fmla="*/ 219375 h 348750"/>
              <a:gd name="connsiteX87" fmla="*/ 118125 w 348750"/>
              <a:gd name="connsiteY87" fmla="*/ 146250 h 348750"/>
              <a:gd name="connsiteX88" fmla="*/ 101250 w 348750"/>
              <a:gd name="connsiteY88" fmla="*/ 146250 h 348750"/>
              <a:gd name="connsiteX89" fmla="*/ 101250 w 348750"/>
              <a:gd name="connsiteY89" fmla="*/ 101250 h 348750"/>
              <a:gd name="connsiteX90" fmla="*/ 146250 w 348750"/>
              <a:gd name="connsiteY90" fmla="*/ 101250 h 348750"/>
              <a:gd name="connsiteX91" fmla="*/ 146250 w 348750"/>
              <a:gd name="connsiteY91" fmla="*/ 118125 h 348750"/>
              <a:gd name="connsiteX92" fmla="*/ 219375 w 348750"/>
              <a:gd name="connsiteY92" fmla="*/ 118125 h 348750"/>
              <a:gd name="connsiteX93" fmla="*/ 219375 w 348750"/>
              <a:gd name="connsiteY93" fmla="*/ 45000 h 348750"/>
              <a:gd name="connsiteX94" fmla="*/ 202500 w 348750"/>
              <a:gd name="connsiteY94" fmla="*/ 45000 h 348750"/>
              <a:gd name="connsiteX95" fmla="*/ 202500 w 348750"/>
              <a:gd name="connsiteY95" fmla="*/ 28125 h 348750"/>
              <a:gd name="connsiteX96" fmla="*/ 213750 w 348750"/>
              <a:gd name="connsiteY96" fmla="*/ 11250 h 348750"/>
              <a:gd name="connsiteX97" fmla="*/ 213750 w 348750"/>
              <a:gd name="connsiteY97" fmla="*/ 33750 h 348750"/>
              <a:gd name="connsiteX98" fmla="*/ 236250 w 348750"/>
              <a:gd name="connsiteY98" fmla="*/ 33750 h 348750"/>
              <a:gd name="connsiteX99" fmla="*/ 236250 w 348750"/>
              <a:gd name="connsiteY99" fmla="*/ 11250 h 348750"/>
              <a:gd name="connsiteX100" fmla="*/ 11250 w 348750"/>
              <a:gd name="connsiteY100" fmla="*/ 11250 h 348750"/>
              <a:gd name="connsiteX101" fmla="*/ 11250 w 348750"/>
              <a:gd name="connsiteY101" fmla="*/ 33750 h 348750"/>
              <a:gd name="connsiteX102" fmla="*/ 33750 w 348750"/>
              <a:gd name="connsiteY102" fmla="*/ 33750 h 348750"/>
              <a:gd name="connsiteX103" fmla="*/ 33750 w 348750"/>
              <a:gd name="connsiteY103" fmla="*/ 11250 h 348750"/>
              <a:gd name="connsiteX104" fmla="*/ 0 w 348750"/>
              <a:gd name="connsiteY104" fmla="*/ 0 h 348750"/>
              <a:gd name="connsiteX105" fmla="*/ 45000 w 348750"/>
              <a:gd name="connsiteY105" fmla="*/ 0 h 348750"/>
              <a:gd name="connsiteX106" fmla="*/ 45000 w 348750"/>
              <a:gd name="connsiteY106" fmla="*/ 16875 h 348750"/>
              <a:gd name="connsiteX107" fmla="*/ 202500 w 348750"/>
              <a:gd name="connsiteY107" fmla="*/ 16875 h 348750"/>
              <a:gd name="connsiteX108" fmla="*/ 202500 w 348750"/>
              <a:gd name="connsiteY108" fmla="*/ 0 h 348750"/>
              <a:gd name="connsiteX109" fmla="*/ 247500 w 348750"/>
              <a:gd name="connsiteY109" fmla="*/ 0 h 348750"/>
              <a:gd name="connsiteX110" fmla="*/ 247500 w 348750"/>
              <a:gd name="connsiteY110" fmla="*/ 45000 h 348750"/>
              <a:gd name="connsiteX111" fmla="*/ 230625 w 348750"/>
              <a:gd name="connsiteY111" fmla="*/ 45000 h 348750"/>
              <a:gd name="connsiteX112" fmla="*/ 230625 w 348750"/>
              <a:gd name="connsiteY112" fmla="*/ 118125 h 348750"/>
              <a:gd name="connsiteX113" fmla="*/ 303750 w 348750"/>
              <a:gd name="connsiteY113" fmla="*/ 118125 h 348750"/>
              <a:gd name="connsiteX114" fmla="*/ 303750 w 348750"/>
              <a:gd name="connsiteY114" fmla="*/ 101250 h 348750"/>
              <a:gd name="connsiteX115" fmla="*/ 348750 w 348750"/>
              <a:gd name="connsiteY115" fmla="*/ 101250 h 348750"/>
              <a:gd name="connsiteX116" fmla="*/ 348750 w 348750"/>
              <a:gd name="connsiteY116" fmla="*/ 146250 h 348750"/>
              <a:gd name="connsiteX117" fmla="*/ 331875 w 348750"/>
              <a:gd name="connsiteY117" fmla="*/ 146250 h 348750"/>
              <a:gd name="connsiteX118" fmla="*/ 331875 w 348750"/>
              <a:gd name="connsiteY118" fmla="*/ 303750 h 348750"/>
              <a:gd name="connsiteX119" fmla="*/ 348750 w 348750"/>
              <a:gd name="connsiteY119" fmla="*/ 303750 h 348750"/>
              <a:gd name="connsiteX120" fmla="*/ 348750 w 348750"/>
              <a:gd name="connsiteY120" fmla="*/ 348750 h 348750"/>
              <a:gd name="connsiteX121" fmla="*/ 303750 w 348750"/>
              <a:gd name="connsiteY121" fmla="*/ 348750 h 348750"/>
              <a:gd name="connsiteX122" fmla="*/ 303750 w 348750"/>
              <a:gd name="connsiteY122" fmla="*/ 331875 h 348750"/>
              <a:gd name="connsiteX123" fmla="*/ 146250 w 348750"/>
              <a:gd name="connsiteY123" fmla="*/ 331875 h 348750"/>
              <a:gd name="connsiteX124" fmla="*/ 146250 w 348750"/>
              <a:gd name="connsiteY124" fmla="*/ 348750 h 348750"/>
              <a:gd name="connsiteX125" fmla="*/ 101250 w 348750"/>
              <a:gd name="connsiteY125" fmla="*/ 348750 h 348750"/>
              <a:gd name="connsiteX126" fmla="*/ 101250 w 348750"/>
              <a:gd name="connsiteY126" fmla="*/ 303750 h 348750"/>
              <a:gd name="connsiteX127" fmla="*/ 118125 w 348750"/>
              <a:gd name="connsiteY127" fmla="*/ 303750 h 348750"/>
              <a:gd name="connsiteX128" fmla="*/ 118125 w 348750"/>
              <a:gd name="connsiteY128" fmla="*/ 230625 h 348750"/>
              <a:gd name="connsiteX129" fmla="*/ 45000 w 348750"/>
              <a:gd name="connsiteY129" fmla="*/ 230625 h 348750"/>
              <a:gd name="connsiteX130" fmla="*/ 45000 w 348750"/>
              <a:gd name="connsiteY130" fmla="*/ 247500 h 348750"/>
              <a:gd name="connsiteX131" fmla="*/ 0 w 348750"/>
              <a:gd name="connsiteY131" fmla="*/ 247500 h 348750"/>
              <a:gd name="connsiteX132" fmla="*/ 0 w 348750"/>
              <a:gd name="connsiteY132" fmla="*/ 202500 h 348750"/>
              <a:gd name="connsiteX133" fmla="*/ 16875 w 348750"/>
              <a:gd name="connsiteY133" fmla="*/ 202500 h 348750"/>
              <a:gd name="connsiteX134" fmla="*/ 16875 w 348750"/>
              <a:gd name="connsiteY134" fmla="*/ 45000 h 348750"/>
              <a:gd name="connsiteX135" fmla="*/ 0 w 348750"/>
              <a:gd name="connsiteY135" fmla="*/ 45000 h 34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348750" h="348750">
                <a:moveTo>
                  <a:pt x="315000" y="315000"/>
                </a:moveTo>
                <a:lnTo>
                  <a:pt x="315000" y="337500"/>
                </a:lnTo>
                <a:lnTo>
                  <a:pt x="337500" y="337500"/>
                </a:lnTo>
                <a:lnTo>
                  <a:pt x="337500" y="315000"/>
                </a:lnTo>
                <a:close/>
                <a:moveTo>
                  <a:pt x="112500" y="315000"/>
                </a:moveTo>
                <a:lnTo>
                  <a:pt x="112500" y="337500"/>
                </a:lnTo>
                <a:lnTo>
                  <a:pt x="135000" y="337500"/>
                </a:lnTo>
                <a:lnTo>
                  <a:pt x="135000" y="315000"/>
                </a:lnTo>
                <a:close/>
                <a:moveTo>
                  <a:pt x="61875" y="286875"/>
                </a:moveTo>
                <a:lnTo>
                  <a:pt x="73125" y="286875"/>
                </a:lnTo>
                <a:lnTo>
                  <a:pt x="73125" y="303750"/>
                </a:lnTo>
                <a:lnTo>
                  <a:pt x="61875" y="303750"/>
                </a:lnTo>
                <a:close/>
                <a:moveTo>
                  <a:pt x="73125" y="275625"/>
                </a:moveTo>
                <a:lnTo>
                  <a:pt x="90000" y="275625"/>
                </a:lnTo>
                <a:lnTo>
                  <a:pt x="90000" y="286875"/>
                </a:lnTo>
                <a:lnTo>
                  <a:pt x="73125" y="286875"/>
                </a:lnTo>
                <a:close/>
                <a:moveTo>
                  <a:pt x="45000" y="275625"/>
                </a:moveTo>
                <a:lnTo>
                  <a:pt x="61875" y="275625"/>
                </a:lnTo>
                <a:lnTo>
                  <a:pt x="61875" y="286875"/>
                </a:lnTo>
                <a:lnTo>
                  <a:pt x="45000" y="286875"/>
                </a:lnTo>
                <a:close/>
                <a:moveTo>
                  <a:pt x="61875" y="258750"/>
                </a:moveTo>
                <a:lnTo>
                  <a:pt x="73125" y="258750"/>
                </a:lnTo>
                <a:lnTo>
                  <a:pt x="73125" y="275625"/>
                </a:lnTo>
                <a:lnTo>
                  <a:pt x="61875" y="275625"/>
                </a:lnTo>
                <a:close/>
                <a:moveTo>
                  <a:pt x="213750" y="213750"/>
                </a:moveTo>
                <a:lnTo>
                  <a:pt x="213750" y="236250"/>
                </a:lnTo>
                <a:lnTo>
                  <a:pt x="236250" y="236250"/>
                </a:lnTo>
                <a:lnTo>
                  <a:pt x="236250" y="213750"/>
                </a:lnTo>
                <a:close/>
                <a:moveTo>
                  <a:pt x="11250" y="213750"/>
                </a:moveTo>
                <a:lnTo>
                  <a:pt x="11250" y="236250"/>
                </a:lnTo>
                <a:lnTo>
                  <a:pt x="33750" y="236250"/>
                </a:lnTo>
                <a:lnTo>
                  <a:pt x="33750" y="213750"/>
                </a:lnTo>
                <a:close/>
                <a:moveTo>
                  <a:pt x="230625" y="129375"/>
                </a:moveTo>
                <a:lnTo>
                  <a:pt x="230625" y="202500"/>
                </a:lnTo>
                <a:lnTo>
                  <a:pt x="247500" y="202500"/>
                </a:lnTo>
                <a:lnTo>
                  <a:pt x="247500" y="247500"/>
                </a:lnTo>
                <a:lnTo>
                  <a:pt x="202500" y="247500"/>
                </a:lnTo>
                <a:lnTo>
                  <a:pt x="202500" y="230625"/>
                </a:lnTo>
                <a:lnTo>
                  <a:pt x="129375" y="230625"/>
                </a:lnTo>
                <a:lnTo>
                  <a:pt x="129375" y="303750"/>
                </a:lnTo>
                <a:lnTo>
                  <a:pt x="146250" y="303750"/>
                </a:lnTo>
                <a:lnTo>
                  <a:pt x="146250" y="320625"/>
                </a:lnTo>
                <a:lnTo>
                  <a:pt x="303750" y="320625"/>
                </a:lnTo>
                <a:lnTo>
                  <a:pt x="303750" y="303750"/>
                </a:lnTo>
                <a:lnTo>
                  <a:pt x="320625" y="303750"/>
                </a:lnTo>
                <a:lnTo>
                  <a:pt x="320625" y="146250"/>
                </a:lnTo>
                <a:lnTo>
                  <a:pt x="303750" y="146250"/>
                </a:lnTo>
                <a:lnTo>
                  <a:pt x="303750" y="129375"/>
                </a:lnTo>
                <a:close/>
                <a:moveTo>
                  <a:pt x="146250" y="129375"/>
                </a:moveTo>
                <a:lnTo>
                  <a:pt x="146250" y="146250"/>
                </a:lnTo>
                <a:lnTo>
                  <a:pt x="129375" y="146250"/>
                </a:lnTo>
                <a:lnTo>
                  <a:pt x="129375" y="219375"/>
                </a:lnTo>
                <a:lnTo>
                  <a:pt x="202500" y="219375"/>
                </a:lnTo>
                <a:lnTo>
                  <a:pt x="202500" y="202500"/>
                </a:lnTo>
                <a:lnTo>
                  <a:pt x="219375" y="202500"/>
                </a:lnTo>
                <a:lnTo>
                  <a:pt x="219375" y="129375"/>
                </a:lnTo>
                <a:close/>
                <a:moveTo>
                  <a:pt x="315000" y="112500"/>
                </a:moveTo>
                <a:lnTo>
                  <a:pt x="315000" y="135000"/>
                </a:lnTo>
                <a:lnTo>
                  <a:pt x="337500" y="135000"/>
                </a:lnTo>
                <a:lnTo>
                  <a:pt x="337500" y="112500"/>
                </a:lnTo>
                <a:close/>
                <a:moveTo>
                  <a:pt x="112500" y="112500"/>
                </a:moveTo>
                <a:lnTo>
                  <a:pt x="112500" y="135000"/>
                </a:lnTo>
                <a:lnTo>
                  <a:pt x="135000" y="135000"/>
                </a:lnTo>
                <a:lnTo>
                  <a:pt x="135000" y="112500"/>
                </a:lnTo>
                <a:close/>
                <a:moveTo>
                  <a:pt x="275625" y="73125"/>
                </a:moveTo>
                <a:lnTo>
                  <a:pt x="286875" y="73125"/>
                </a:lnTo>
                <a:lnTo>
                  <a:pt x="286875" y="90000"/>
                </a:lnTo>
                <a:lnTo>
                  <a:pt x="275625" y="90000"/>
                </a:lnTo>
                <a:close/>
                <a:moveTo>
                  <a:pt x="286875" y="61875"/>
                </a:moveTo>
                <a:lnTo>
                  <a:pt x="303750" y="61875"/>
                </a:lnTo>
                <a:lnTo>
                  <a:pt x="303750" y="73125"/>
                </a:lnTo>
                <a:lnTo>
                  <a:pt x="286875" y="73125"/>
                </a:lnTo>
                <a:close/>
                <a:moveTo>
                  <a:pt x="258750" y="61875"/>
                </a:moveTo>
                <a:lnTo>
                  <a:pt x="275625" y="61875"/>
                </a:lnTo>
                <a:lnTo>
                  <a:pt x="275625" y="73125"/>
                </a:lnTo>
                <a:lnTo>
                  <a:pt x="258750" y="73125"/>
                </a:lnTo>
                <a:close/>
                <a:moveTo>
                  <a:pt x="275625" y="45000"/>
                </a:moveTo>
                <a:lnTo>
                  <a:pt x="286875" y="45000"/>
                </a:lnTo>
                <a:lnTo>
                  <a:pt x="286875" y="61875"/>
                </a:lnTo>
                <a:lnTo>
                  <a:pt x="275625" y="61875"/>
                </a:lnTo>
                <a:close/>
                <a:moveTo>
                  <a:pt x="45000" y="28125"/>
                </a:moveTo>
                <a:lnTo>
                  <a:pt x="45000" y="45000"/>
                </a:lnTo>
                <a:lnTo>
                  <a:pt x="28125" y="45000"/>
                </a:lnTo>
                <a:lnTo>
                  <a:pt x="28125" y="202500"/>
                </a:lnTo>
                <a:lnTo>
                  <a:pt x="45000" y="202500"/>
                </a:lnTo>
                <a:lnTo>
                  <a:pt x="45000" y="219375"/>
                </a:lnTo>
                <a:lnTo>
                  <a:pt x="118125" y="219375"/>
                </a:lnTo>
                <a:lnTo>
                  <a:pt x="118125" y="146250"/>
                </a:lnTo>
                <a:lnTo>
                  <a:pt x="101250" y="146250"/>
                </a:lnTo>
                <a:lnTo>
                  <a:pt x="101250" y="101250"/>
                </a:lnTo>
                <a:lnTo>
                  <a:pt x="146250" y="101250"/>
                </a:lnTo>
                <a:lnTo>
                  <a:pt x="146250" y="118125"/>
                </a:lnTo>
                <a:lnTo>
                  <a:pt x="219375" y="118125"/>
                </a:lnTo>
                <a:lnTo>
                  <a:pt x="219375" y="45000"/>
                </a:lnTo>
                <a:lnTo>
                  <a:pt x="202500" y="45000"/>
                </a:lnTo>
                <a:lnTo>
                  <a:pt x="202500" y="28125"/>
                </a:lnTo>
                <a:close/>
                <a:moveTo>
                  <a:pt x="213750" y="11250"/>
                </a:moveTo>
                <a:lnTo>
                  <a:pt x="213750" y="33750"/>
                </a:lnTo>
                <a:lnTo>
                  <a:pt x="236250" y="33750"/>
                </a:lnTo>
                <a:lnTo>
                  <a:pt x="236250" y="11250"/>
                </a:lnTo>
                <a:close/>
                <a:moveTo>
                  <a:pt x="11250" y="11250"/>
                </a:moveTo>
                <a:lnTo>
                  <a:pt x="11250" y="33750"/>
                </a:lnTo>
                <a:lnTo>
                  <a:pt x="33750" y="33750"/>
                </a:lnTo>
                <a:lnTo>
                  <a:pt x="33750" y="11250"/>
                </a:lnTo>
                <a:close/>
                <a:moveTo>
                  <a:pt x="0" y="0"/>
                </a:moveTo>
                <a:lnTo>
                  <a:pt x="45000" y="0"/>
                </a:lnTo>
                <a:lnTo>
                  <a:pt x="45000" y="16875"/>
                </a:lnTo>
                <a:lnTo>
                  <a:pt x="202500" y="16875"/>
                </a:lnTo>
                <a:lnTo>
                  <a:pt x="202500" y="0"/>
                </a:lnTo>
                <a:lnTo>
                  <a:pt x="247500" y="0"/>
                </a:lnTo>
                <a:lnTo>
                  <a:pt x="247500" y="45000"/>
                </a:lnTo>
                <a:lnTo>
                  <a:pt x="230625" y="45000"/>
                </a:lnTo>
                <a:lnTo>
                  <a:pt x="230625" y="118125"/>
                </a:lnTo>
                <a:lnTo>
                  <a:pt x="303750" y="118125"/>
                </a:lnTo>
                <a:lnTo>
                  <a:pt x="303750" y="101250"/>
                </a:lnTo>
                <a:lnTo>
                  <a:pt x="348750" y="101250"/>
                </a:lnTo>
                <a:lnTo>
                  <a:pt x="348750" y="146250"/>
                </a:lnTo>
                <a:lnTo>
                  <a:pt x="331875" y="146250"/>
                </a:lnTo>
                <a:lnTo>
                  <a:pt x="331875" y="303750"/>
                </a:lnTo>
                <a:lnTo>
                  <a:pt x="348750" y="303750"/>
                </a:lnTo>
                <a:lnTo>
                  <a:pt x="348750" y="348750"/>
                </a:lnTo>
                <a:lnTo>
                  <a:pt x="303750" y="348750"/>
                </a:lnTo>
                <a:lnTo>
                  <a:pt x="303750" y="331875"/>
                </a:lnTo>
                <a:lnTo>
                  <a:pt x="146250" y="331875"/>
                </a:lnTo>
                <a:lnTo>
                  <a:pt x="146250" y="348750"/>
                </a:lnTo>
                <a:lnTo>
                  <a:pt x="101250" y="348750"/>
                </a:lnTo>
                <a:lnTo>
                  <a:pt x="101250" y="303750"/>
                </a:lnTo>
                <a:lnTo>
                  <a:pt x="118125" y="303750"/>
                </a:lnTo>
                <a:lnTo>
                  <a:pt x="118125" y="230625"/>
                </a:lnTo>
                <a:lnTo>
                  <a:pt x="45000" y="230625"/>
                </a:lnTo>
                <a:lnTo>
                  <a:pt x="45000" y="247500"/>
                </a:lnTo>
                <a:lnTo>
                  <a:pt x="0" y="247500"/>
                </a:lnTo>
                <a:lnTo>
                  <a:pt x="0" y="202500"/>
                </a:lnTo>
                <a:lnTo>
                  <a:pt x="16875" y="202500"/>
                </a:lnTo>
                <a:lnTo>
                  <a:pt x="16875" y="45000"/>
                </a:lnTo>
                <a:lnTo>
                  <a:pt x="0" y="45000"/>
                </a:ln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6" name="任意多边形: 形状 145"/>
          <p:cNvSpPr/>
          <p:nvPr/>
        </p:nvSpPr>
        <p:spPr>
          <a:xfrm>
            <a:off x="881269" y="3468852"/>
            <a:ext cx="361062" cy="361062"/>
          </a:xfrm>
          <a:custGeom>
            <a:avLst/>
            <a:gdLst>
              <a:gd name="connsiteX0" fmla="*/ 11588 w 361062"/>
              <a:gd name="connsiteY0" fmla="*/ 299616 h 361062"/>
              <a:gd name="connsiteX1" fmla="*/ 11588 w 361062"/>
              <a:gd name="connsiteY1" fmla="*/ 349475 h 361062"/>
              <a:gd name="connsiteX2" fmla="*/ 61447 w 361062"/>
              <a:gd name="connsiteY2" fmla="*/ 349475 h 361062"/>
              <a:gd name="connsiteX3" fmla="*/ 249676 w 361062"/>
              <a:gd name="connsiteY3" fmla="*/ 189256 h 361062"/>
              <a:gd name="connsiteX4" fmla="*/ 188200 w 361062"/>
              <a:gd name="connsiteY4" fmla="*/ 250745 h 361062"/>
              <a:gd name="connsiteX5" fmla="*/ 203213 w 361062"/>
              <a:gd name="connsiteY5" fmla="*/ 265757 h 361062"/>
              <a:gd name="connsiteX6" fmla="*/ 222333 w 361062"/>
              <a:gd name="connsiteY6" fmla="*/ 246636 h 361062"/>
              <a:gd name="connsiteX7" fmla="*/ 230527 w 361062"/>
              <a:gd name="connsiteY7" fmla="*/ 254830 h 361062"/>
              <a:gd name="connsiteX8" fmla="*/ 211407 w 361062"/>
              <a:gd name="connsiteY8" fmla="*/ 273951 h 361062"/>
              <a:gd name="connsiteX9" fmla="*/ 232249 w 361062"/>
              <a:gd name="connsiteY9" fmla="*/ 294793 h 361062"/>
              <a:gd name="connsiteX10" fmla="*/ 239743 w 361062"/>
              <a:gd name="connsiteY10" fmla="*/ 287299 h 361062"/>
              <a:gd name="connsiteX11" fmla="*/ 247937 w 361062"/>
              <a:gd name="connsiteY11" fmla="*/ 295493 h 361062"/>
              <a:gd name="connsiteX12" fmla="*/ 240443 w 361062"/>
              <a:gd name="connsiteY12" fmla="*/ 302987 h 361062"/>
              <a:gd name="connsiteX13" fmla="*/ 255463 w 361062"/>
              <a:gd name="connsiteY13" fmla="*/ 318007 h 361062"/>
              <a:gd name="connsiteX14" fmla="*/ 274578 w 361062"/>
              <a:gd name="connsiteY14" fmla="*/ 298892 h 361062"/>
              <a:gd name="connsiteX15" fmla="*/ 282772 w 361062"/>
              <a:gd name="connsiteY15" fmla="*/ 307086 h 361062"/>
              <a:gd name="connsiteX16" fmla="*/ 263657 w 361062"/>
              <a:gd name="connsiteY16" fmla="*/ 326201 h 361062"/>
              <a:gd name="connsiteX17" fmla="*/ 278719 w 361062"/>
              <a:gd name="connsiteY17" fmla="*/ 341262 h 361062"/>
              <a:gd name="connsiteX18" fmla="*/ 340200 w 361062"/>
              <a:gd name="connsiteY18" fmla="*/ 279781 h 361062"/>
              <a:gd name="connsiteX19" fmla="*/ 229352 w 361062"/>
              <a:gd name="connsiteY19" fmla="*/ 70220 h 361062"/>
              <a:gd name="connsiteX20" fmla="*/ 13943 w 361062"/>
              <a:gd name="connsiteY20" fmla="*/ 285583 h 361062"/>
              <a:gd name="connsiteX21" fmla="*/ 40602 w 361062"/>
              <a:gd name="connsiteY21" fmla="*/ 312242 h 361062"/>
              <a:gd name="connsiteX22" fmla="*/ 233943 w 361062"/>
              <a:gd name="connsiteY22" fmla="*/ 118900 h 361062"/>
              <a:gd name="connsiteX23" fmla="*/ 242137 w 361062"/>
              <a:gd name="connsiteY23" fmla="*/ 127094 h 361062"/>
              <a:gd name="connsiteX24" fmla="*/ 48796 w 361062"/>
              <a:gd name="connsiteY24" fmla="*/ 320436 h 361062"/>
              <a:gd name="connsiteX25" fmla="*/ 75480 w 361062"/>
              <a:gd name="connsiteY25" fmla="*/ 347120 h 361062"/>
              <a:gd name="connsiteX26" fmla="*/ 290843 w 361062"/>
              <a:gd name="connsiteY26" fmla="*/ 131711 h 361062"/>
              <a:gd name="connsiteX27" fmla="*/ 264184 w 361062"/>
              <a:gd name="connsiteY27" fmla="*/ 105052 h 361062"/>
              <a:gd name="connsiteX28" fmla="*/ 253749 w 361062"/>
              <a:gd name="connsiteY28" fmla="*/ 115486 h 361062"/>
              <a:gd name="connsiteX29" fmla="*/ 245555 w 361062"/>
              <a:gd name="connsiteY29" fmla="*/ 107292 h 361062"/>
              <a:gd name="connsiteX30" fmla="*/ 255990 w 361062"/>
              <a:gd name="connsiteY30" fmla="*/ 96858 h 361062"/>
              <a:gd name="connsiteX31" fmla="*/ 246763 w 361062"/>
              <a:gd name="connsiteY31" fmla="*/ 52813 h 361062"/>
              <a:gd name="connsiteX32" fmla="*/ 237547 w 361062"/>
              <a:gd name="connsiteY32" fmla="*/ 62027 h 361062"/>
              <a:gd name="connsiteX33" fmla="*/ 299036 w 361062"/>
              <a:gd name="connsiteY33" fmla="*/ 123516 h 361062"/>
              <a:gd name="connsiteX34" fmla="*/ 308250 w 361062"/>
              <a:gd name="connsiteY34" fmla="*/ 114300 h 361062"/>
              <a:gd name="connsiteX35" fmla="*/ 81281 w 361062"/>
              <a:gd name="connsiteY35" fmla="*/ 20862 h 361062"/>
              <a:gd name="connsiteX36" fmla="*/ 19800 w 361062"/>
              <a:gd name="connsiteY36" fmla="*/ 82343 h 361062"/>
              <a:gd name="connsiteX37" fmla="*/ 34855 w 361062"/>
              <a:gd name="connsiteY37" fmla="*/ 97398 h 361062"/>
              <a:gd name="connsiteX38" fmla="*/ 42391 w 361062"/>
              <a:gd name="connsiteY38" fmla="*/ 89862 h 361062"/>
              <a:gd name="connsiteX39" fmla="*/ 50585 w 361062"/>
              <a:gd name="connsiteY39" fmla="*/ 98056 h 361062"/>
              <a:gd name="connsiteX40" fmla="*/ 43049 w 361062"/>
              <a:gd name="connsiteY40" fmla="*/ 105592 h 361062"/>
              <a:gd name="connsiteX41" fmla="*/ 58058 w 361062"/>
              <a:gd name="connsiteY41" fmla="*/ 120601 h 361062"/>
              <a:gd name="connsiteX42" fmla="*/ 77187 w 361062"/>
              <a:gd name="connsiteY42" fmla="*/ 101471 h 361062"/>
              <a:gd name="connsiteX43" fmla="*/ 85381 w 361062"/>
              <a:gd name="connsiteY43" fmla="*/ 109665 h 361062"/>
              <a:gd name="connsiteX44" fmla="*/ 66252 w 361062"/>
              <a:gd name="connsiteY44" fmla="*/ 128795 h 361062"/>
              <a:gd name="connsiteX45" fmla="*/ 87106 w 361062"/>
              <a:gd name="connsiteY45" fmla="*/ 149649 h 361062"/>
              <a:gd name="connsiteX46" fmla="*/ 94636 w 361062"/>
              <a:gd name="connsiteY46" fmla="*/ 142118 h 361062"/>
              <a:gd name="connsiteX47" fmla="*/ 102830 w 361062"/>
              <a:gd name="connsiteY47" fmla="*/ 150312 h 361062"/>
              <a:gd name="connsiteX48" fmla="*/ 95300 w 361062"/>
              <a:gd name="connsiteY48" fmla="*/ 157843 h 361062"/>
              <a:gd name="connsiteX49" fmla="*/ 110318 w 361062"/>
              <a:gd name="connsiteY49" fmla="*/ 172861 h 361062"/>
              <a:gd name="connsiteX50" fmla="*/ 171806 w 361062"/>
              <a:gd name="connsiteY50" fmla="*/ 111387 h 361062"/>
              <a:gd name="connsiteX51" fmla="*/ 304335 w 361062"/>
              <a:gd name="connsiteY51" fmla="*/ 13246 h 361062"/>
              <a:gd name="connsiteX52" fmla="*/ 274163 w 361062"/>
              <a:gd name="connsiteY52" fmla="*/ 25418 h 361062"/>
              <a:gd name="connsiteX53" fmla="*/ 254958 w 361062"/>
              <a:gd name="connsiteY53" fmla="*/ 44620 h 361062"/>
              <a:gd name="connsiteX54" fmla="*/ 316443 w 361062"/>
              <a:gd name="connsiteY54" fmla="*/ 106105 h 361062"/>
              <a:gd name="connsiteX55" fmla="*/ 335644 w 361062"/>
              <a:gd name="connsiteY55" fmla="*/ 86900 h 361062"/>
              <a:gd name="connsiteX56" fmla="*/ 334506 w 361062"/>
              <a:gd name="connsiteY56" fmla="*/ 25418 h 361062"/>
              <a:gd name="connsiteX57" fmla="*/ 304335 w 361062"/>
              <a:gd name="connsiteY57" fmla="*/ 13246 h 361062"/>
              <a:gd name="connsiteX58" fmla="*/ 304491 w 361062"/>
              <a:gd name="connsiteY58" fmla="*/ 21 h 361062"/>
              <a:gd name="connsiteX59" fmla="*/ 343856 w 361062"/>
              <a:gd name="connsiteY59" fmla="*/ 15082 h 361062"/>
              <a:gd name="connsiteX60" fmla="*/ 345980 w 361062"/>
              <a:gd name="connsiteY60" fmla="*/ 92932 h 361062"/>
              <a:gd name="connsiteX61" fmla="*/ 343856 w 361062"/>
              <a:gd name="connsiteY61" fmla="*/ 95056 h 361062"/>
              <a:gd name="connsiteX62" fmla="*/ 324627 w 361062"/>
              <a:gd name="connsiteY62" fmla="*/ 114289 h 361062"/>
              <a:gd name="connsiteX63" fmla="*/ 335072 w 361062"/>
              <a:gd name="connsiteY63" fmla="*/ 124734 h 361062"/>
              <a:gd name="connsiteX64" fmla="*/ 326878 w 361062"/>
              <a:gd name="connsiteY64" fmla="*/ 132928 h 361062"/>
              <a:gd name="connsiteX65" fmla="*/ 316434 w 361062"/>
              <a:gd name="connsiteY65" fmla="*/ 122484 h 361062"/>
              <a:gd name="connsiteX66" fmla="*/ 307220 w 361062"/>
              <a:gd name="connsiteY66" fmla="*/ 131700 h 361062"/>
              <a:gd name="connsiteX67" fmla="*/ 317635 w 361062"/>
              <a:gd name="connsiteY67" fmla="*/ 142115 h 361062"/>
              <a:gd name="connsiteX68" fmla="*/ 309441 w 361062"/>
              <a:gd name="connsiteY68" fmla="*/ 150309 h 361062"/>
              <a:gd name="connsiteX69" fmla="*/ 299027 w 361062"/>
              <a:gd name="connsiteY69" fmla="*/ 139895 h 361062"/>
              <a:gd name="connsiteX70" fmla="*/ 257887 w 361062"/>
              <a:gd name="connsiteY70" fmla="*/ 181043 h 361062"/>
              <a:gd name="connsiteX71" fmla="*/ 356625 w 361062"/>
              <a:gd name="connsiteY71" fmla="*/ 279781 h 361062"/>
              <a:gd name="connsiteX72" fmla="*/ 278719 w 361062"/>
              <a:gd name="connsiteY72" fmla="*/ 357687 h 361062"/>
              <a:gd name="connsiteX73" fmla="*/ 179989 w 361062"/>
              <a:gd name="connsiteY73" fmla="*/ 258957 h 361062"/>
              <a:gd name="connsiteX74" fmla="*/ 77906 w 361062"/>
              <a:gd name="connsiteY74" fmla="*/ 361062 h 361062"/>
              <a:gd name="connsiteX75" fmla="*/ 0 w 361062"/>
              <a:gd name="connsiteY75" fmla="*/ 361062 h 361062"/>
              <a:gd name="connsiteX76" fmla="*/ 0 w 361062"/>
              <a:gd name="connsiteY76" fmla="*/ 283156 h 361062"/>
              <a:gd name="connsiteX77" fmla="*/ 102105 w 361062"/>
              <a:gd name="connsiteY77" fmla="*/ 181073 h 361062"/>
              <a:gd name="connsiteX78" fmla="*/ 3375 w 361062"/>
              <a:gd name="connsiteY78" fmla="*/ 82343 h 361062"/>
              <a:gd name="connsiteX79" fmla="*/ 81281 w 361062"/>
              <a:gd name="connsiteY79" fmla="*/ 4437 h 361062"/>
              <a:gd name="connsiteX80" fmla="*/ 180019 w 361062"/>
              <a:gd name="connsiteY80" fmla="*/ 103175 h 361062"/>
              <a:gd name="connsiteX81" fmla="*/ 221167 w 361062"/>
              <a:gd name="connsiteY81" fmla="*/ 62035 h 361062"/>
              <a:gd name="connsiteX82" fmla="*/ 210720 w 361062"/>
              <a:gd name="connsiteY82" fmla="*/ 51588 h 361062"/>
              <a:gd name="connsiteX83" fmla="*/ 218914 w 361062"/>
              <a:gd name="connsiteY83" fmla="*/ 43394 h 361062"/>
              <a:gd name="connsiteX84" fmla="*/ 229362 w 361062"/>
              <a:gd name="connsiteY84" fmla="*/ 53842 h 361062"/>
              <a:gd name="connsiteX85" fmla="*/ 238578 w 361062"/>
              <a:gd name="connsiteY85" fmla="*/ 44628 h 361062"/>
              <a:gd name="connsiteX86" fmla="*/ 228157 w 361062"/>
              <a:gd name="connsiteY86" fmla="*/ 34207 h 361062"/>
              <a:gd name="connsiteX87" fmla="*/ 236351 w 361062"/>
              <a:gd name="connsiteY87" fmla="*/ 26013 h 361062"/>
              <a:gd name="connsiteX88" fmla="*/ 246773 w 361062"/>
              <a:gd name="connsiteY88" fmla="*/ 36435 h 361062"/>
              <a:gd name="connsiteX89" fmla="*/ 266006 w 361062"/>
              <a:gd name="connsiteY89" fmla="*/ 17206 h 361062"/>
              <a:gd name="connsiteX90" fmla="*/ 304491 w 361062"/>
              <a:gd name="connsiteY90" fmla="*/ 21 h 36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361062" h="361062">
                <a:moveTo>
                  <a:pt x="11588" y="299616"/>
                </a:moveTo>
                <a:lnTo>
                  <a:pt x="11588" y="349475"/>
                </a:lnTo>
                <a:lnTo>
                  <a:pt x="61447" y="349475"/>
                </a:lnTo>
                <a:close/>
                <a:moveTo>
                  <a:pt x="249676" y="189256"/>
                </a:moveTo>
                <a:lnTo>
                  <a:pt x="188200" y="250745"/>
                </a:lnTo>
                <a:lnTo>
                  <a:pt x="203213" y="265757"/>
                </a:lnTo>
                <a:lnTo>
                  <a:pt x="222333" y="246636"/>
                </a:lnTo>
                <a:lnTo>
                  <a:pt x="230527" y="254830"/>
                </a:lnTo>
                <a:lnTo>
                  <a:pt x="211407" y="273951"/>
                </a:lnTo>
                <a:lnTo>
                  <a:pt x="232249" y="294793"/>
                </a:lnTo>
                <a:lnTo>
                  <a:pt x="239743" y="287299"/>
                </a:lnTo>
                <a:lnTo>
                  <a:pt x="247937" y="295493"/>
                </a:lnTo>
                <a:lnTo>
                  <a:pt x="240443" y="302987"/>
                </a:lnTo>
                <a:lnTo>
                  <a:pt x="255463" y="318007"/>
                </a:lnTo>
                <a:lnTo>
                  <a:pt x="274578" y="298892"/>
                </a:lnTo>
                <a:lnTo>
                  <a:pt x="282772" y="307086"/>
                </a:lnTo>
                <a:lnTo>
                  <a:pt x="263657" y="326201"/>
                </a:lnTo>
                <a:lnTo>
                  <a:pt x="278719" y="341262"/>
                </a:lnTo>
                <a:lnTo>
                  <a:pt x="340200" y="279781"/>
                </a:lnTo>
                <a:close/>
                <a:moveTo>
                  <a:pt x="229352" y="70220"/>
                </a:moveTo>
                <a:lnTo>
                  <a:pt x="13943" y="285583"/>
                </a:lnTo>
                <a:lnTo>
                  <a:pt x="40602" y="312242"/>
                </a:lnTo>
                <a:lnTo>
                  <a:pt x="233943" y="118900"/>
                </a:lnTo>
                <a:lnTo>
                  <a:pt x="242137" y="127094"/>
                </a:lnTo>
                <a:lnTo>
                  <a:pt x="48796" y="320436"/>
                </a:lnTo>
                <a:lnTo>
                  <a:pt x="75480" y="347120"/>
                </a:lnTo>
                <a:lnTo>
                  <a:pt x="290843" y="131711"/>
                </a:lnTo>
                <a:lnTo>
                  <a:pt x="264184" y="105052"/>
                </a:lnTo>
                <a:lnTo>
                  <a:pt x="253749" y="115486"/>
                </a:lnTo>
                <a:lnTo>
                  <a:pt x="245555" y="107292"/>
                </a:lnTo>
                <a:lnTo>
                  <a:pt x="255990" y="96858"/>
                </a:lnTo>
                <a:close/>
                <a:moveTo>
                  <a:pt x="246763" y="52813"/>
                </a:moveTo>
                <a:lnTo>
                  <a:pt x="237547" y="62027"/>
                </a:lnTo>
                <a:lnTo>
                  <a:pt x="299036" y="123516"/>
                </a:lnTo>
                <a:lnTo>
                  <a:pt x="308250" y="114300"/>
                </a:lnTo>
                <a:close/>
                <a:moveTo>
                  <a:pt x="81281" y="20862"/>
                </a:moveTo>
                <a:lnTo>
                  <a:pt x="19800" y="82343"/>
                </a:lnTo>
                <a:lnTo>
                  <a:pt x="34855" y="97398"/>
                </a:lnTo>
                <a:lnTo>
                  <a:pt x="42391" y="89862"/>
                </a:lnTo>
                <a:lnTo>
                  <a:pt x="50585" y="98056"/>
                </a:lnTo>
                <a:lnTo>
                  <a:pt x="43049" y="105592"/>
                </a:lnTo>
                <a:lnTo>
                  <a:pt x="58058" y="120601"/>
                </a:lnTo>
                <a:lnTo>
                  <a:pt x="77187" y="101471"/>
                </a:lnTo>
                <a:lnTo>
                  <a:pt x="85381" y="109665"/>
                </a:lnTo>
                <a:lnTo>
                  <a:pt x="66252" y="128795"/>
                </a:lnTo>
                <a:lnTo>
                  <a:pt x="87106" y="149649"/>
                </a:lnTo>
                <a:lnTo>
                  <a:pt x="94636" y="142118"/>
                </a:lnTo>
                <a:lnTo>
                  <a:pt x="102830" y="150312"/>
                </a:lnTo>
                <a:lnTo>
                  <a:pt x="95300" y="157843"/>
                </a:lnTo>
                <a:lnTo>
                  <a:pt x="110318" y="172861"/>
                </a:lnTo>
                <a:lnTo>
                  <a:pt x="171806" y="111387"/>
                </a:lnTo>
                <a:close/>
                <a:moveTo>
                  <a:pt x="304335" y="13246"/>
                </a:moveTo>
                <a:cubicBezTo>
                  <a:pt x="293459" y="13246"/>
                  <a:pt x="282584" y="17304"/>
                  <a:pt x="274163" y="25418"/>
                </a:cubicBezTo>
                <a:lnTo>
                  <a:pt x="254958" y="44620"/>
                </a:lnTo>
                <a:lnTo>
                  <a:pt x="316443" y="106105"/>
                </a:lnTo>
                <a:lnTo>
                  <a:pt x="335644" y="86900"/>
                </a:lnTo>
                <a:cubicBezTo>
                  <a:pt x="352307" y="69608"/>
                  <a:pt x="351798" y="42082"/>
                  <a:pt x="334506" y="25418"/>
                </a:cubicBezTo>
                <a:cubicBezTo>
                  <a:pt x="326086" y="17304"/>
                  <a:pt x="315210" y="13246"/>
                  <a:pt x="304335" y="13246"/>
                </a:cubicBezTo>
                <a:close/>
                <a:moveTo>
                  <a:pt x="304491" y="21"/>
                </a:moveTo>
                <a:cubicBezTo>
                  <a:pt x="318579" y="-364"/>
                  <a:pt x="332814" y="4627"/>
                  <a:pt x="343856" y="15082"/>
                </a:cubicBezTo>
                <a:cubicBezTo>
                  <a:pt x="365941" y="35993"/>
                  <a:pt x="366892" y="70848"/>
                  <a:pt x="345980" y="92932"/>
                </a:cubicBezTo>
                <a:cubicBezTo>
                  <a:pt x="345292" y="93659"/>
                  <a:pt x="344583" y="94367"/>
                  <a:pt x="343856" y="95056"/>
                </a:cubicBezTo>
                <a:lnTo>
                  <a:pt x="324627" y="114289"/>
                </a:lnTo>
                <a:lnTo>
                  <a:pt x="335072" y="124734"/>
                </a:lnTo>
                <a:lnTo>
                  <a:pt x="326878" y="132928"/>
                </a:lnTo>
                <a:lnTo>
                  <a:pt x="316434" y="122484"/>
                </a:lnTo>
                <a:lnTo>
                  <a:pt x="307220" y="131700"/>
                </a:lnTo>
                <a:lnTo>
                  <a:pt x="317635" y="142115"/>
                </a:lnTo>
                <a:lnTo>
                  <a:pt x="309441" y="150309"/>
                </a:lnTo>
                <a:lnTo>
                  <a:pt x="299027" y="139895"/>
                </a:lnTo>
                <a:lnTo>
                  <a:pt x="257887" y="181043"/>
                </a:lnTo>
                <a:lnTo>
                  <a:pt x="356625" y="279781"/>
                </a:lnTo>
                <a:lnTo>
                  <a:pt x="278719" y="357687"/>
                </a:lnTo>
                <a:lnTo>
                  <a:pt x="179989" y="258957"/>
                </a:lnTo>
                <a:lnTo>
                  <a:pt x="77906" y="361062"/>
                </a:lnTo>
                <a:lnTo>
                  <a:pt x="0" y="361062"/>
                </a:lnTo>
                <a:lnTo>
                  <a:pt x="0" y="283156"/>
                </a:lnTo>
                <a:lnTo>
                  <a:pt x="102105" y="181073"/>
                </a:lnTo>
                <a:lnTo>
                  <a:pt x="3375" y="82343"/>
                </a:lnTo>
                <a:lnTo>
                  <a:pt x="81281" y="4437"/>
                </a:lnTo>
                <a:lnTo>
                  <a:pt x="180019" y="103175"/>
                </a:lnTo>
                <a:lnTo>
                  <a:pt x="221167" y="62035"/>
                </a:lnTo>
                <a:lnTo>
                  <a:pt x="210720" y="51588"/>
                </a:lnTo>
                <a:lnTo>
                  <a:pt x="218914" y="43394"/>
                </a:lnTo>
                <a:lnTo>
                  <a:pt x="229362" y="53842"/>
                </a:lnTo>
                <a:lnTo>
                  <a:pt x="238578" y="44628"/>
                </a:lnTo>
                <a:lnTo>
                  <a:pt x="228157" y="34207"/>
                </a:lnTo>
                <a:lnTo>
                  <a:pt x="236351" y="26013"/>
                </a:lnTo>
                <a:lnTo>
                  <a:pt x="246773" y="36435"/>
                </a:lnTo>
                <a:lnTo>
                  <a:pt x="266006" y="17206"/>
                </a:lnTo>
                <a:cubicBezTo>
                  <a:pt x="276462" y="6164"/>
                  <a:pt x="290403" y="405"/>
                  <a:pt x="304491" y="21"/>
                </a:cubicBez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7" name="任意多边形: 形状 146"/>
          <p:cNvSpPr/>
          <p:nvPr/>
        </p:nvSpPr>
        <p:spPr>
          <a:xfrm>
            <a:off x="881269" y="4954035"/>
            <a:ext cx="360000" cy="281552"/>
          </a:xfrm>
          <a:custGeom>
            <a:avLst/>
            <a:gdLst>
              <a:gd name="connsiteX0" fmla="*/ 145083 w 360000"/>
              <a:gd name="connsiteY0" fmla="*/ 102183 h 281552"/>
              <a:gd name="connsiteX1" fmla="*/ 108224 w 360000"/>
              <a:gd name="connsiteY1" fmla="*/ 141547 h 281552"/>
              <a:gd name="connsiteX2" fmla="*/ 116445 w 360000"/>
              <a:gd name="connsiteY2" fmla="*/ 166299 h 281552"/>
              <a:gd name="connsiteX3" fmla="*/ 180045 w 360000"/>
              <a:gd name="connsiteY3" fmla="*/ 242517 h 281552"/>
              <a:gd name="connsiteX4" fmla="*/ 243669 w 360000"/>
              <a:gd name="connsiteY4" fmla="*/ 166266 h 281552"/>
              <a:gd name="connsiteX5" fmla="*/ 251865 w 360000"/>
              <a:gd name="connsiteY5" fmla="*/ 141547 h 281552"/>
              <a:gd name="connsiteX6" fmla="*/ 215006 w 360000"/>
              <a:gd name="connsiteY6" fmla="*/ 102183 h 281552"/>
              <a:gd name="connsiteX7" fmla="*/ 184755 w 360000"/>
              <a:gd name="connsiteY7" fmla="*/ 119091 h 281552"/>
              <a:gd name="connsiteX8" fmla="*/ 180045 w 360000"/>
              <a:gd name="connsiteY8" fmla="*/ 126309 h 281552"/>
              <a:gd name="connsiteX9" fmla="*/ 175334 w 360000"/>
              <a:gd name="connsiteY9" fmla="*/ 119091 h 281552"/>
              <a:gd name="connsiteX10" fmla="*/ 145083 w 360000"/>
              <a:gd name="connsiteY10" fmla="*/ 102183 h 281552"/>
              <a:gd name="connsiteX11" fmla="*/ 145083 w 360000"/>
              <a:gd name="connsiteY11" fmla="*/ 90933 h 281552"/>
              <a:gd name="connsiteX12" fmla="*/ 180045 w 360000"/>
              <a:gd name="connsiteY12" fmla="*/ 106803 h 281552"/>
              <a:gd name="connsiteX13" fmla="*/ 215006 w 360000"/>
              <a:gd name="connsiteY13" fmla="*/ 90933 h 281552"/>
              <a:gd name="connsiteX14" fmla="*/ 263115 w 360000"/>
              <a:gd name="connsiteY14" fmla="*/ 141547 h 281552"/>
              <a:gd name="connsiteX15" fmla="*/ 252612 w 360000"/>
              <a:gd name="connsiteY15" fmla="*/ 173088 h 281552"/>
              <a:gd name="connsiteX16" fmla="*/ 184359 w 360000"/>
              <a:gd name="connsiteY16" fmla="*/ 254893 h 281552"/>
              <a:gd name="connsiteX17" fmla="*/ 180044 w 360000"/>
              <a:gd name="connsiteY17" fmla="*/ 260051 h 281552"/>
              <a:gd name="connsiteX18" fmla="*/ 175730 w 360000"/>
              <a:gd name="connsiteY18" fmla="*/ 254893 h 281552"/>
              <a:gd name="connsiteX19" fmla="*/ 107488 w 360000"/>
              <a:gd name="connsiteY19" fmla="*/ 173105 h 281552"/>
              <a:gd name="connsiteX20" fmla="*/ 96974 w 360000"/>
              <a:gd name="connsiteY20" fmla="*/ 141547 h 281552"/>
              <a:gd name="connsiteX21" fmla="*/ 145083 w 360000"/>
              <a:gd name="connsiteY21" fmla="*/ 90933 h 281552"/>
              <a:gd name="connsiteX22" fmla="*/ 180371 w 360000"/>
              <a:gd name="connsiteY22" fmla="*/ 34420 h 281552"/>
              <a:gd name="connsiteX23" fmla="*/ 45352 w 360000"/>
              <a:gd name="connsiteY23" fmla="*/ 81810 h 281552"/>
              <a:gd name="connsiteX24" fmla="*/ 45352 w 360000"/>
              <a:gd name="connsiteY24" fmla="*/ 270302 h 281552"/>
              <a:gd name="connsiteX25" fmla="*/ 315000 w 360000"/>
              <a:gd name="connsiteY25" fmla="*/ 270302 h 281552"/>
              <a:gd name="connsiteX26" fmla="*/ 315000 w 360000"/>
              <a:gd name="connsiteY26" fmla="*/ 81848 h 281552"/>
              <a:gd name="connsiteX27" fmla="*/ 180371 w 360000"/>
              <a:gd name="connsiteY27" fmla="*/ 11920 h 281552"/>
              <a:gd name="connsiteX28" fmla="*/ 11338 w 360000"/>
              <a:gd name="connsiteY28" fmla="*/ 71246 h 281552"/>
              <a:gd name="connsiteX29" fmla="*/ 11338 w 360000"/>
              <a:gd name="connsiteY29" fmla="*/ 81821 h 281552"/>
              <a:gd name="connsiteX30" fmla="*/ 180376 w 360000"/>
              <a:gd name="connsiteY30" fmla="*/ 22500 h 281552"/>
              <a:gd name="connsiteX31" fmla="*/ 348750 w 360000"/>
              <a:gd name="connsiteY31" fmla="*/ 81815 h 281552"/>
              <a:gd name="connsiteX32" fmla="*/ 348750 w 360000"/>
              <a:gd name="connsiteY32" fmla="*/ 71241 h 281552"/>
              <a:gd name="connsiteX33" fmla="*/ 180376 w 360000"/>
              <a:gd name="connsiteY33" fmla="*/ 0 h 281552"/>
              <a:gd name="connsiteX34" fmla="*/ 182241 w 360000"/>
              <a:gd name="connsiteY34" fmla="*/ 654 h 281552"/>
              <a:gd name="connsiteX35" fmla="*/ 360000 w 360000"/>
              <a:gd name="connsiteY35" fmla="*/ 63276 h 281552"/>
              <a:gd name="connsiteX36" fmla="*/ 360000 w 360000"/>
              <a:gd name="connsiteY36" fmla="*/ 97701 h 281552"/>
              <a:gd name="connsiteX37" fmla="*/ 326250 w 360000"/>
              <a:gd name="connsiteY37" fmla="*/ 85812 h 281552"/>
              <a:gd name="connsiteX38" fmla="*/ 326250 w 360000"/>
              <a:gd name="connsiteY38" fmla="*/ 270302 h 281552"/>
              <a:gd name="connsiteX39" fmla="*/ 360000 w 360000"/>
              <a:gd name="connsiteY39" fmla="*/ 270302 h 281552"/>
              <a:gd name="connsiteX40" fmla="*/ 360000 w 360000"/>
              <a:gd name="connsiteY40" fmla="*/ 281552 h 281552"/>
              <a:gd name="connsiteX41" fmla="*/ 0 w 360000"/>
              <a:gd name="connsiteY41" fmla="*/ 281552 h 281552"/>
              <a:gd name="connsiteX42" fmla="*/ 0 w 360000"/>
              <a:gd name="connsiteY42" fmla="*/ 270302 h 281552"/>
              <a:gd name="connsiteX43" fmla="*/ 34102 w 360000"/>
              <a:gd name="connsiteY43" fmla="*/ 270302 h 281552"/>
              <a:gd name="connsiteX44" fmla="*/ 34102 w 360000"/>
              <a:gd name="connsiteY44" fmla="*/ 85758 h 281552"/>
              <a:gd name="connsiteX45" fmla="*/ 88 w 360000"/>
              <a:gd name="connsiteY45" fmla="*/ 97696 h 281552"/>
              <a:gd name="connsiteX46" fmla="*/ 88 w 360000"/>
              <a:gd name="connsiteY46" fmla="*/ 63270 h 281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60000" h="281552">
                <a:moveTo>
                  <a:pt x="145083" y="102183"/>
                </a:moveTo>
                <a:cubicBezTo>
                  <a:pt x="124056" y="102921"/>
                  <a:pt x="107580" y="120517"/>
                  <a:pt x="108224" y="141547"/>
                </a:cubicBezTo>
                <a:cubicBezTo>
                  <a:pt x="108211" y="150471"/>
                  <a:pt x="111096" y="159157"/>
                  <a:pt x="116445" y="166299"/>
                </a:cubicBezTo>
                <a:cubicBezTo>
                  <a:pt x="118046" y="168343"/>
                  <a:pt x="159495" y="217941"/>
                  <a:pt x="180045" y="242517"/>
                </a:cubicBezTo>
                <a:cubicBezTo>
                  <a:pt x="200594" y="217941"/>
                  <a:pt x="242046" y="168337"/>
                  <a:pt x="243669" y="166266"/>
                </a:cubicBezTo>
                <a:cubicBezTo>
                  <a:pt x="249003" y="159130"/>
                  <a:pt x="251879" y="150457"/>
                  <a:pt x="251865" y="141547"/>
                </a:cubicBezTo>
                <a:cubicBezTo>
                  <a:pt x="252509" y="120517"/>
                  <a:pt x="236033" y="102921"/>
                  <a:pt x="215006" y="102183"/>
                </a:cubicBezTo>
                <a:cubicBezTo>
                  <a:pt x="202708" y="102327"/>
                  <a:pt x="191320" y="108692"/>
                  <a:pt x="184755" y="119091"/>
                </a:cubicBezTo>
                <a:lnTo>
                  <a:pt x="180045" y="126309"/>
                </a:lnTo>
                <a:lnTo>
                  <a:pt x="175334" y="119091"/>
                </a:lnTo>
                <a:cubicBezTo>
                  <a:pt x="168769" y="108692"/>
                  <a:pt x="157381" y="102327"/>
                  <a:pt x="145083" y="102183"/>
                </a:cubicBezTo>
                <a:close/>
                <a:moveTo>
                  <a:pt x="145083" y="90933"/>
                </a:moveTo>
                <a:cubicBezTo>
                  <a:pt x="158465" y="91005"/>
                  <a:pt x="171181" y="96777"/>
                  <a:pt x="180045" y="106803"/>
                </a:cubicBezTo>
                <a:cubicBezTo>
                  <a:pt x="188908" y="96777"/>
                  <a:pt x="201624" y="91005"/>
                  <a:pt x="215006" y="90933"/>
                </a:cubicBezTo>
                <a:cubicBezTo>
                  <a:pt x="242246" y="91672"/>
                  <a:pt x="263758" y="114304"/>
                  <a:pt x="263115" y="141547"/>
                </a:cubicBezTo>
                <a:cubicBezTo>
                  <a:pt x="263123" y="152921"/>
                  <a:pt x="259437" y="163990"/>
                  <a:pt x="252612" y="173088"/>
                </a:cubicBezTo>
                <a:cubicBezTo>
                  <a:pt x="250997" y="175209"/>
                  <a:pt x="191176" y="246741"/>
                  <a:pt x="184359" y="254893"/>
                </a:cubicBezTo>
                <a:lnTo>
                  <a:pt x="180044" y="260051"/>
                </a:lnTo>
                <a:lnTo>
                  <a:pt x="175730" y="254893"/>
                </a:lnTo>
                <a:cubicBezTo>
                  <a:pt x="168913" y="246741"/>
                  <a:pt x="109092" y="175209"/>
                  <a:pt x="107488" y="173105"/>
                </a:cubicBezTo>
                <a:cubicBezTo>
                  <a:pt x="100655" y="164004"/>
                  <a:pt x="96966" y="152928"/>
                  <a:pt x="96974" y="141547"/>
                </a:cubicBezTo>
                <a:cubicBezTo>
                  <a:pt x="96331" y="114304"/>
                  <a:pt x="117843" y="91673"/>
                  <a:pt x="145083" y="90933"/>
                </a:cubicBezTo>
                <a:close/>
                <a:moveTo>
                  <a:pt x="180371" y="34420"/>
                </a:moveTo>
                <a:lnTo>
                  <a:pt x="45352" y="81810"/>
                </a:lnTo>
                <a:lnTo>
                  <a:pt x="45352" y="270302"/>
                </a:lnTo>
                <a:lnTo>
                  <a:pt x="315000" y="270302"/>
                </a:lnTo>
                <a:lnTo>
                  <a:pt x="315000" y="81848"/>
                </a:lnTo>
                <a:close/>
                <a:moveTo>
                  <a:pt x="180371" y="11920"/>
                </a:moveTo>
                <a:lnTo>
                  <a:pt x="11338" y="71246"/>
                </a:lnTo>
                <a:lnTo>
                  <a:pt x="11338" y="81821"/>
                </a:lnTo>
                <a:lnTo>
                  <a:pt x="180376" y="22500"/>
                </a:lnTo>
                <a:lnTo>
                  <a:pt x="348750" y="81815"/>
                </a:lnTo>
                <a:lnTo>
                  <a:pt x="348750" y="71241"/>
                </a:lnTo>
                <a:close/>
                <a:moveTo>
                  <a:pt x="180376" y="0"/>
                </a:moveTo>
                <a:lnTo>
                  <a:pt x="182241" y="654"/>
                </a:lnTo>
                <a:lnTo>
                  <a:pt x="360000" y="63276"/>
                </a:lnTo>
                <a:lnTo>
                  <a:pt x="360000" y="97701"/>
                </a:lnTo>
                <a:lnTo>
                  <a:pt x="326250" y="85812"/>
                </a:lnTo>
                <a:lnTo>
                  <a:pt x="326250" y="270302"/>
                </a:lnTo>
                <a:lnTo>
                  <a:pt x="360000" y="270302"/>
                </a:lnTo>
                <a:lnTo>
                  <a:pt x="360000" y="281552"/>
                </a:lnTo>
                <a:lnTo>
                  <a:pt x="0" y="281552"/>
                </a:lnTo>
                <a:lnTo>
                  <a:pt x="0" y="270302"/>
                </a:lnTo>
                <a:lnTo>
                  <a:pt x="34102" y="270302"/>
                </a:lnTo>
                <a:lnTo>
                  <a:pt x="34102" y="85758"/>
                </a:lnTo>
                <a:lnTo>
                  <a:pt x="88" y="97696"/>
                </a:lnTo>
                <a:lnTo>
                  <a:pt x="88" y="63270"/>
                </a:ln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695325" y="1439913"/>
            <a:ext cx="0" cy="5461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40695" y="1964770"/>
            <a:ext cx="109260" cy="10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Inter" panose="0200050300000002000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12261" y="1741069"/>
            <a:ext cx="1102616" cy="10147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Inter" panose="02000503000000020004" charset="0"/>
              </a:rPr>
              <a:t>03</a:t>
            </a:r>
            <a:endParaRPr lang="en-US" sz="6000" b="1" dirty="0">
              <a:solidFill>
                <a:schemeClr val="tx2">
                  <a:lumMod val="20000"/>
                  <a:lumOff val="80000"/>
                </a:schemeClr>
              </a:solidFill>
              <a:latin typeface="+mj-lt"/>
              <a:cs typeface="Inter" panose="0200050300000002000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40314" y="2592619"/>
            <a:ext cx="124714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dirty="0">
                <a:solidFill>
                  <a:schemeClr val="accent1"/>
                </a:solidFill>
                <a:cs typeface="Inter" panose="02000503000000020004" charset="0"/>
              </a:rPr>
              <a:t>Findings</a:t>
            </a:r>
            <a:endParaRPr lang="en-US" sz="2400" dirty="0">
              <a:solidFill>
                <a:schemeClr val="accent1"/>
              </a:solidFill>
              <a:cs typeface="Inter" panose="020005030000000200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40314" y="3308461"/>
            <a:ext cx="4585749" cy="1370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30000"/>
              </a:lnSpc>
              <a:spcAft>
                <a:spcPts val="0"/>
              </a:spcAft>
              <a:buFont typeface="+mj-lt"/>
              <a:buAutoNum type="arabicPeriod"/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Inter" panose="02000503000000020004" charset="0"/>
              </a:rPr>
              <a:t>Build a classifier to predict the primary contributory cause of a car accident, given information about the car, the people in the car, the road conditions etc. </a:t>
            </a:r>
            <a:endParaRPr lang="zh-CN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92395" y="5627385"/>
            <a:ext cx="5130032" cy="3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pic>
        <p:nvPicPr>
          <p:cNvPr id="3" name="Picture Placeholder 2" descr="pexels-mikhail-nilov-7735630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6873240" y="1928495"/>
            <a:ext cx="4246880" cy="36988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5"/>
          <p:cNvSpPr txBox="1"/>
          <p:nvPr/>
        </p:nvSpPr>
        <p:spPr>
          <a:xfrm>
            <a:off x="3495752" y="404646"/>
            <a:ext cx="5219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 dirty="0">
                <a:cs typeface="Inter" panose="02000503000000020004" charset="0"/>
              </a:rPr>
              <a:t>YOUR TITLE HERE</a:t>
            </a:r>
            <a:endParaRPr lang="zh-CN" altLang="en-US" dirty="0">
              <a:cs typeface="Inter" panose="020005030000000200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Inter" panose="02000503000000020004" charset="0"/>
            </a:endParaRPr>
          </a:p>
        </p:txBody>
      </p:sp>
      <p:sp>
        <p:nvSpPr>
          <p:cNvPr id="128" name="Oval 5"/>
          <p:cNvSpPr>
            <a:spLocks noChangeArrowheads="1"/>
          </p:cNvSpPr>
          <p:nvPr/>
        </p:nvSpPr>
        <p:spPr bwMode="auto">
          <a:xfrm>
            <a:off x="7565532" y="2724235"/>
            <a:ext cx="2434279" cy="2429262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en-US" b="1" dirty="0">
              <a:cs typeface="Inter" panose="02000503000000020004" charset="0"/>
            </a:endParaRPr>
          </a:p>
        </p:txBody>
      </p:sp>
      <p:sp>
        <p:nvSpPr>
          <p:cNvPr id="129" name="Oval 6"/>
          <p:cNvSpPr>
            <a:spLocks noChangeArrowheads="1"/>
          </p:cNvSpPr>
          <p:nvPr/>
        </p:nvSpPr>
        <p:spPr bwMode="auto">
          <a:xfrm>
            <a:off x="9531410" y="4053208"/>
            <a:ext cx="1515531" cy="15125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0" tIns="360000" rIns="0" bIns="0" numCol="1" anchor="ctr" anchorCtr="0" compatLnSpc="1"/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0" name="Oval 7"/>
          <p:cNvSpPr>
            <a:spLocks noChangeArrowheads="1"/>
          </p:cNvSpPr>
          <p:nvPr/>
        </p:nvSpPr>
        <p:spPr bwMode="auto">
          <a:xfrm>
            <a:off x="6502353" y="4053208"/>
            <a:ext cx="1516534" cy="15125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0" tIns="360000" rIns="0" bIns="0" numCol="1" anchor="ctr" anchorCtr="0" compatLnSpc="1"/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1" name="Oval 8"/>
          <p:cNvSpPr>
            <a:spLocks noChangeArrowheads="1"/>
          </p:cNvSpPr>
          <p:nvPr/>
        </p:nvSpPr>
        <p:spPr bwMode="auto">
          <a:xfrm>
            <a:off x="8014875" y="1433375"/>
            <a:ext cx="1515531" cy="15125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0" tIns="360000" rIns="0" bIns="0" numCol="1" anchor="ctr" anchorCtr="0" compatLnSpc="1"/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  <a:cs typeface="Inter" panose="02000503000000020004" charset="0"/>
            </a:endParaRPr>
          </a:p>
        </p:txBody>
      </p:sp>
      <p:sp>
        <p:nvSpPr>
          <p:cNvPr id="132" name="Freeform 145"/>
          <p:cNvSpPr>
            <a:spLocks noEditPoints="1"/>
          </p:cNvSpPr>
          <p:nvPr/>
        </p:nvSpPr>
        <p:spPr bwMode="auto">
          <a:xfrm>
            <a:off x="7768137" y="5415279"/>
            <a:ext cx="1955847" cy="351050"/>
          </a:xfrm>
          <a:custGeom>
            <a:avLst/>
            <a:gdLst>
              <a:gd name="T0" fmla="*/ 11 w 1950"/>
              <a:gd name="T1" fmla="*/ 56 h 350"/>
              <a:gd name="T2" fmla="*/ 51 w 1950"/>
              <a:gd name="T3" fmla="*/ 24 h 350"/>
              <a:gd name="T4" fmla="*/ 1789 w 1950"/>
              <a:gd name="T5" fmla="*/ 36 h 350"/>
              <a:gd name="T6" fmla="*/ 1835 w 1950"/>
              <a:gd name="T7" fmla="*/ 150 h 350"/>
              <a:gd name="T8" fmla="*/ 1793 w 1950"/>
              <a:gd name="T9" fmla="*/ 115 h 350"/>
              <a:gd name="T10" fmla="*/ 1828 w 1950"/>
              <a:gd name="T11" fmla="*/ 98 h 350"/>
              <a:gd name="T12" fmla="*/ 1742 w 1950"/>
              <a:gd name="T13" fmla="*/ 194 h 350"/>
              <a:gd name="T14" fmla="*/ 1702 w 1950"/>
              <a:gd name="T15" fmla="*/ 157 h 350"/>
              <a:gd name="T16" fmla="*/ 1739 w 1950"/>
              <a:gd name="T17" fmla="*/ 142 h 350"/>
              <a:gd name="T18" fmla="*/ 1654 w 1950"/>
              <a:gd name="T19" fmla="*/ 230 h 350"/>
              <a:gd name="T20" fmla="*/ 1610 w 1950"/>
              <a:gd name="T21" fmla="*/ 194 h 350"/>
              <a:gd name="T22" fmla="*/ 1646 w 1950"/>
              <a:gd name="T23" fmla="*/ 180 h 350"/>
              <a:gd name="T24" fmla="*/ 1564 w 1950"/>
              <a:gd name="T25" fmla="*/ 262 h 350"/>
              <a:gd name="T26" fmla="*/ 1516 w 1950"/>
              <a:gd name="T27" fmla="*/ 225 h 350"/>
              <a:gd name="T28" fmla="*/ 1552 w 1950"/>
              <a:gd name="T29" fmla="*/ 214 h 350"/>
              <a:gd name="T30" fmla="*/ 1469 w 1950"/>
              <a:gd name="T31" fmla="*/ 290 h 350"/>
              <a:gd name="T32" fmla="*/ 1422 w 1950"/>
              <a:gd name="T33" fmla="*/ 250 h 350"/>
              <a:gd name="T34" fmla="*/ 1460 w 1950"/>
              <a:gd name="T35" fmla="*/ 241 h 350"/>
              <a:gd name="T36" fmla="*/ 1369 w 1950"/>
              <a:gd name="T37" fmla="*/ 313 h 350"/>
              <a:gd name="T38" fmla="*/ 1327 w 1950"/>
              <a:gd name="T39" fmla="*/ 270 h 350"/>
              <a:gd name="T40" fmla="*/ 1363 w 1950"/>
              <a:gd name="T41" fmla="*/ 264 h 350"/>
              <a:gd name="T42" fmla="*/ 1275 w 1950"/>
              <a:gd name="T43" fmla="*/ 329 h 350"/>
              <a:gd name="T44" fmla="*/ 1238 w 1950"/>
              <a:gd name="T45" fmla="*/ 334 h 350"/>
              <a:gd name="T46" fmla="*/ 1264 w 1950"/>
              <a:gd name="T47" fmla="*/ 281 h 350"/>
              <a:gd name="T48" fmla="*/ 1181 w 1950"/>
              <a:gd name="T49" fmla="*/ 341 h 350"/>
              <a:gd name="T50" fmla="*/ 1140 w 1950"/>
              <a:gd name="T51" fmla="*/ 344 h 350"/>
              <a:gd name="T52" fmla="*/ 1165 w 1950"/>
              <a:gd name="T53" fmla="*/ 293 h 350"/>
              <a:gd name="T54" fmla="*/ 1085 w 1950"/>
              <a:gd name="T55" fmla="*/ 348 h 350"/>
              <a:gd name="T56" fmla="*/ 1045 w 1950"/>
              <a:gd name="T57" fmla="*/ 349 h 350"/>
              <a:gd name="T58" fmla="*/ 1065 w 1950"/>
              <a:gd name="T59" fmla="*/ 299 h 350"/>
              <a:gd name="T60" fmla="*/ 987 w 1950"/>
              <a:gd name="T61" fmla="*/ 350 h 350"/>
              <a:gd name="T62" fmla="*/ 941 w 1950"/>
              <a:gd name="T63" fmla="*/ 349 h 350"/>
              <a:gd name="T64" fmla="*/ 976 w 1950"/>
              <a:gd name="T65" fmla="*/ 300 h 350"/>
              <a:gd name="T66" fmla="*/ 875 w 1950"/>
              <a:gd name="T67" fmla="*/ 345 h 350"/>
              <a:gd name="T68" fmla="*/ 846 w 1950"/>
              <a:gd name="T69" fmla="*/ 293 h 350"/>
              <a:gd name="T70" fmla="*/ 890 w 1950"/>
              <a:gd name="T71" fmla="*/ 296 h 350"/>
              <a:gd name="T72" fmla="*/ 763 w 1950"/>
              <a:gd name="T73" fmla="*/ 333 h 350"/>
              <a:gd name="T74" fmla="*/ 761 w 1950"/>
              <a:gd name="T75" fmla="*/ 284 h 350"/>
              <a:gd name="T76" fmla="*/ 700 w 1950"/>
              <a:gd name="T77" fmla="*/ 274 h 350"/>
              <a:gd name="T78" fmla="*/ 653 w 1950"/>
              <a:gd name="T79" fmla="*/ 316 h 350"/>
              <a:gd name="T80" fmla="*/ 678 w 1950"/>
              <a:gd name="T81" fmla="*/ 270 h 350"/>
              <a:gd name="T82" fmla="*/ 588 w 1950"/>
              <a:gd name="T83" fmla="*/ 301 h 350"/>
              <a:gd name="T84" fmla="*/ 545 w 1950"/>
              <a:gd name="T85" fmla="*/ 291 h 350"/>
              <a:gd name="T86" fmla="*/ 595 w 1950"/>
              <a:gd name="T87" fmla="*/ 253 h 350"/>
              <a:gd name="T88" fmla="*/ 480 w 1950"/>
              <a:gd name="T89" fmla="*/ 273 h 350"/>
              <a:gd name="T90" fmla="*/ 471 w 1950"/>
              <a:gd name="T91" fmla="*/ 219 h 350"/>
              <a:gd name="T92" fmla="*/ 510 w 1950"/>
              <a:gd name="T93" fmla="*/ 231 h 350"/>
              <a:gd name="T94" fmla="*/ 374 w 1950"/>
              <a:gd name="T95" fmla="*/ 237 h 350"/>
              <a:gd name="T96" fmla="*/ 391 w 1950"/>
              <a:gd name="T97" fmla="*/ 191 h 350"/>
              <a:gd name="T98" fmla="*/ 308 w 1950"/>
              <a:gd name="T99" fmla="*/ 212 h 350"/>
              <a:gd name="T100" fmla="*/ 270 w 1950"/>
              <a:gd name="T101" fmla="*/ 196 h 350"/>
              <a:gd name="T102" fmla="*/ 305 w 1950"/>
              <a:gd name="T103" fmla="*/ 157 h 350"/>
              <a:gd name="T104" fmla="*/ 214 w 1950"/>
              <a:gd name="T105" fmla="*/ 170 h 350"/>
              <a:gd name="T106" fmla="*/ 173 w 1950"/>
              <a:gd name="T107" fmla="*/ 150 h 350"/>
              <a:gd name="T108" fmla="*/ 224 w 1950"/>
              <a:gd name="T109" fmla="*/ 120 h 350"/>
              <a:gd name="T110" fmla="*/ 114 w 1950"/>
              <a:gd name="T111" fmla="*/ 118 h 350"/>
              <a:gd name="T112" fmla="*/ 110 w 1950"/>
              <a:gd name="T113" fmla="*/ 59 h 350"/>
              <a:gd name="T114" fmla="*/ 149 w 1950"/>
              <a:gd name="T115" fmla="*/ 82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0" h="350">
                <a:moveTo>
                  <a:pt x="68" y="34"/>
                </a:moveTo>
                <a:lnTo>
                  <a:pt x="42" y="76"/>
                </a:lnTo>
                <a:lnTo>
                  <a:pt x="39" y="74"/>
                </a:lnTo>
                <a:lnTo>
                  <a:pt x="35" y="72"/>
                </a:lnTo>
                <a:lnTo>
                  <a:pt x="31" y="70"/>
                </a:lnTo>
                <a:lnTo>
                  <a:pt x="28" y="67"/>
                </a:lnTo>
                <a:lnTo>
                  <a:pt x="25" y="65"/>
                </a:lnTo>
                <a:lnTo>
                  <a:pt x="21" y="63"/>
                </a:lnTo>
                <a:lnTo>
                  <a:pt x="18" y="61"/>
                </a:lnTo>
                <a:lnTo>
                  <a:pt x="14" y="58"/>
                </a:lnTo>
                <a:lnTo>
                  <a:pt x="11" y="56"/>
                </a:lnTo>
                <a:lnTo>
                  <a:pt x="7" y="54"/>
                </a:lnTo>
                <a:lnTo>
                  <a:pt x="3" y="52"/>
                </a:lnTo>
                <a:lnTo>
                  <a:pt x="0" y="50"/>
                </a:lnTo>
                <a:lnTo>
                  <a:pt x="27" y="8"/>
                </a:lnTo>
                <a:lnTo>
                  <a:pt x="30" y="11"/>
                </a:lnTo>
                <a:lnTo>
                  <a:pt x="34" y="13"/>
                </a:lnTo>
                <a:lnTo>
                  <a:pt x="37" y="15"/>
                </a:lnTo>
                <a:lnTo>
                  <a:pt x="41" y="17"/>
                </a:lnTo>
                <a:lnTo>
                  <a:pt x="44" y="19"/>
                </a:lnTo>
                <a:lnTo>
                  <a:pt x="48" y="22"/>
                </a:lnTo>
                <a:lnTo>
                  <a:pt x="51" y="24"/>
                </a:lnTo>
                <a:lnTo>
                  <a:pt x="55" y="26"/>
                </a:lnTo>
                <a:lnTo>
                  <a:pt x="58" y="28"/>
                </a:lnTo>
                <a:lnTo>
                  <a:pt x="61" y="30"/>
                </a:lnTo>
                <a:lnTo>
                  <a:pt x="65" y="32"/>
                </a:lnTo>
                <a:lnTo>
                  <a:pt x="68" y="34"/>
                </a:lnTo>
                <a:lnTo>
                  <a:pt x="68" y="34"/>
                </a:lnTo>
                <a:close/>
                <a:moveTo>
                  <a:pt x="1945" y="61"/>
                </a:moveTo>
                <a:lnTo>
                  <a:pt x="1950" y="171"/>
                </a:lnTo>
                <a:lnTo>
                  <a:pt x="1886" y="207"/>
                </a:lnTo>
                <a:lnTo>
                  <a:pt x="1880" y="98"/>
                </a:lnTo>
                <a:lnTo>
                  <a:pt x="1789" y="36"/>
                </a:lnTo>
                <a:lnTo>
                  <a:pt x="1853" y="0"/>
                </a:lnTo>
                <a:lnTo>
                  <a:pt x="1945" y="61"/>
                </a:lnTo>
                <a:lnTo>
                  <a:pt x="1945" y="61"/>
                </a:lnTo>
                <a:close/>
                <a:moveTo>
                  <a:pt x="1830" y="97"/>
                </a:moveTo>
                <a:lnTo>
                  <a:pt x="1853" y="140"/>
                </a:lnTo>
                <a:lnTo>
                  <a:pt x="1851" y="142"/>
                </a:lnTo>
                <a:lnTo>
                  <a:pt x="1848" y="143"/>
                </a:lnTo>
                <a:lnTo>
                  <a:pt x="1845" y="144"/>
                </a:lnTo>
                <a:lnTo>
                  <a:pt x="1842" y="146"/>
                </a:lnTo>
                <a:lnTo>
                  <a:pt x="1838" y="148"/>
                </a:lnTo>
                <a:lnTo>
                  <a:pt x="1835" y="150"/>
                </a:lnTo>
                <a:lnTo>
                  <a:pt x="1832" y="151"/>
                </a:lnTo>
                <a:lnTo>
                  <a:pt x="1828" y="153"/>
                </a:lnTo>
                <a:lnTo>
                  <a:pt x="1825" y="155"/>
                </a:lnTo>
                <a:lnTo>
                  <a:pt x="1822" y="156"/>
                </a:lnTo>
                <a:lnTo>
                  <a:pt x="1818" y="158"/>
                </a:lnTo>
                <a:lnTo>
                  <a:pt x="1815" y="160"/>
                </a:lnTo>
                <a:lnTo>
                  <a:pt x="1812" y="161"/>
                </a:lnTo>
                <a:lnTo>
                  <a:pt x="1809" y="163"/>
                </a:lnTo>
                <a:lnTo>
                  <a:pt x="1787" y="119"/>
                </a:lnTo>
                <a:lnTo>
                  <a:pt x="1790" y="117"/>
                </a:lnTo>
                <a:lnTo>
                  <a:pt x="1793" y="115"/>
                </a:lnTo>
                <a:lnTo>
                  <a:pt x="1797" y="114"/>
                </a:lnTo>
                <a:lnTo>
                  <a:pt x="1800" y="113"/>
                </a:lnTo>
                <a:lnTo>
                  <a:pt x="1803" y="111"/>
                </a:lnTo>
                <a:lnTo>
                  <a:pt x="1806" y="109"/>
                </a:lnTo>
                <a:lnTo>
                  <a:pt x="1810" y="108"/>
                </a:lnTo>
                <a:lnTo>
                  <a:pt x="1813" y="106"/>
                </a:lnTo>
                <a:lnTo>
                  <a:pt x="1816" y="104"/>
                </a:lnTo>
                <a:lnTo>
                  <a:pt x="1819" y="103"/>
                </a:lnTo>
                <a:lnTo>
                  <a:pt x="1822" y="101"/>
                </a:lnTo>
                <a:lnTo>
                  <a:pt x="1825" y="99"/>
                </a:lnTo>
                <a:lnTo>
                  <a:pt x="1828" y="98"/>
                </a:lnTo>
                <a:lnTo>
                  <a:pt x="1830" y="97"/>
                </a:lnTo>
                <a:lnTo>
                  <a:pt x="1830" y="97"/>
                </a:lnTo>
                <a:close/>
                <a:moveTo>
                  <a:pt x="1743" y="140"/>
                </a:moveTo>
                <a:lnTo>
                  <a:pt x="1764" y="184"/>
                </a:lnTo>
                <a:lnTo>
                  <a:pt x="1762" y="185"/>
                </a:lnTo>
                <a:lnTo>
                  <a:pt x="1759" y="186"/>
                </a:lnTo>
                <a:lnTo>
                  <a:pt x="1755" y="188"/>
                </a:lnTo>
                <a:lnTo>
                  <a:pt x="1752" y="189"/>
                </a:lnTo>
                <a:lnTo>
                  <a:pt x="1748" y="191"/>
                </a:lnTo>
                <a:lnTo>
                  <a:pt x="1746" y="193"/>
                </a:lnTo>
                <a:lnTo>
                  <a:pt x="1742" y="194"/>
                </a:lnTo>
                <a:lnTo>
                  <a:pt x="1739" y="196"/>
                </a:lnTo>
                <a:lnTo>
                  <a:pt x="1735" y="197"/>
                </a:lnTo>
                <a:lnTo>
                  <a:pt x="1732" y="199"/>
                </a:lnTo>
                <a:lnTo>
                  <a:pt x="1728" y="200"/>
                </a:lnTo>
                <a:lnTo>
                  <a:pt x="1725" y="201"/>
                </a:lnTo>
                <a:lnTo>
                  <a:pt x="1722" y="203"/>
                </a:lnTo>
                <a:lnTo>
                  <a:pt x="1718" y="204"/>
                </a:lnTo>
                <a:lnTo>
                  <a:pt x="1718" y="204"/>
                </a:lnTo>
                <a:lnTo>
                  <a:pt x="1699" y="159"/>
                </a:lnTo>
                <a:lnTo>
                  <a:pt x="1699" y="159"/>
                </a:lnTo>
                <a:lnTo>
                  <a:pt x="1702" y="157"/>
                </a:lnTo>
                <a:lnTo>
                  <a:pt x="1706" y="156"/>
                </a:lnTo>
                <a:lnTo>
                  <a:pt x="1709" y="155"/>
                </a:lnTo>
                <a:lnTo>
                  <a:pt x="1712" y="153"/>
                </a:lnTo>
                <a:lnTo>
                  <a:pt x="1715" y="152"/>
                </a:lnTo>
                <a:lnTo>
                  <a:pt x="1719" y="150"/>
                </a:lnTo>
                <a:lnTo>
                  <a:pt x="1722" y="149"/>
                </a:lnTo>
                <a:lnTo>
                  <a:pt x="1725" y="147"/>
                </a:lnTo>
                <a:lnTo>
                  <a:pt x="1729" y="146"/>
                </a:lnTo>
                <a:lnTo>
                  <a:pt x="1732" y="144"/>
                </a:lnTo>
                <a:lnTo>
                  <a:pt x="1735" y="143"/>
                </a:lnTo>
                <a:lnTo>
                  <a:pt x="1739" y="142"/>
                </a:lnTo>
                <a:lnTo>
                  <a:pt x="1742" y="140"/>
                </a:lnTo>
                <a:lnTo>
                  <a:pt x="1743" y="140"/>
                </a:lnTo>
                <a:lnTo>
                  <a:pt x="1743" y="140"/>
                </a:lnTo>
                <a:close/>
                <a:moveTo>
                  <a:pt x="1654" y="177"/>
                </a:moveTo>
                <a:lnTo>
                  <a:pt x="1672" y="223"/>
                </a:lnTo>
                <a:lnTo>
                  <a:pt x="1671" y="224"/>
                </a:lnTo>
                <a:lnTo>
                  <a:pt x="1667" y="225"/>
                </a:lnTo>
                <a:lnTo>
                  <a:pt x="1664" y="226"/>
                </a:lnTo>
                <a:lnTo>
                  <a:pt x="1661" y="228"/>
                </a:lnTo>
                <a:lnTo>
                  <a:pt x="1657" y="229"/>
                </a:lnTo>
                <a:lnTo>
                  <a:pt x="1654" y="230"/>
                </a:lnTo>
                <a:lnTo>
                  <a:pt x="1650" y="232"/>
                </a:lnTo>
                <a:lnTo>
                  <a:pt x="1647" y="232"/>
                </a:lnTo>
                <a:lnTo>
                  <a:pt x="1644" y="234"/>
                </a:lnTo>
                <a:lnTo>
                  <a:pt x="1640" y="235"/>
                </a:lnTo>
                <a:lnTo>
                  <a:pt x="1637" y="236"/>
                </a:lnTo>
                <a:lnTo>
                  <a:pt x="1633" y="238"/>
                </a:lnTo>
                <a:lnTo>
                  <a:pt x="1630" y="239"/>
                </a:lnTo>
                <a:lnTo>
                  <a:pt x="1626" y="240"/>
                </a:lnTo>
                <a:lnTo>
                  <a:pt x="1625" y="241"/>
                </a:lnTo>
                <a:lnTo>
                  <a:pt x="1609" y="195"/>
                </a:lnTo>
                <a:lnTo>
                  <a:pt x="1610" y="194"/>
                </a:lnTo>
                <a:lnTo>
                  <a:pt x="1613" y="193"/>
                </a:lnTo>
                <a:lnTo>
                  <a:pt x="1616" y="192"/>
                </a:lnTo>
                <a:lnTo>
                  <a:pt x="1619" y="190"/>
                </a:lnTo>
                <a:lnTo>
                  <a:pt x="1623" y="189"/>
                </a:lnTo>
                <a:lnTo>
                  <a:pt x="1626" y="188"/>
                </a:lnTo>
                <a:lnTo>
                  <a:pt x="1629" y="187"/>
                </a:lnTo>
                <a:lnTo>
                  <a:pt x="1633" y="185"/>
                </a:lnTo>
                <a:lnTo>
                  <a:pt x="1636" y="184"/>
                </a:lnTo>
                <a:lnTo>
                  <a:pt x="1640" y="183"/>
                </a:lnTo>
                <a:lnTo>
                  <a:pt x="1643" y="182"/>
                </a:lnTo>
                <a:lnTo>
                  <a:pt x="1646" y="180"/>
                </a:lnTo>
                <a:lnTo>
                  <a:pt x="1649" y="179"/>
                </a:lnTo>
                <a:lnTo>
                  <a:pt x="1653" y="178"/>
                </a:lnTo>
                <a:lnTo>
                  <a:pt x="1654" y="177"/>
                </a:lnTo>
                <a:lnTo>
                  <a:pt x="1654" y="177"/>
                </a:lnTo>
                <a:close/>
                <a:moveTo>
                  <a:pt x="1562" y="210"/>
                </a:moveTo>
                <a:lnTo>
                  <a:pt x="1578" y="257"/>
                </a:lnTo>
                <a:lnTo>
                  <a:pt x="1578" y="257"/>
                </a:lnTo>
                <a:lnTo>
                  <a:pt x="1574" y="258"/>
                </a:lnTo>
                <a:lnTo>
                  <a:pt x="1571" y="260"/>
                </a:lnTo>
                <a:lnTo>
                  <a:pt x="1567" y="261"/>
                </a:lnTo>
                <a:lnTo>
                  <a:pt x="1564" y="262"/>
                </a:lnTo>
                <a:lnTo>
                  <a:pt x="1560" y="263"/>
                </a:lnTo>
                <a:lnTo>
                  <a:pt x="1557" y="264"/>
                </a:lnTo>
                <a:lnTo>
                  <a:pt x="1553" y="265"/>
                </a:lnTo>
                <a:lnTo>
                  <a:pt x="1550" y="266"/>
                </a:lnTo>
                <a:lnTo>
                  <a:pt x="1547" y="267"/>
                </a:lnTo>
                <a:lnTo>
                  <a:pt x="1543" y="268"/>
                </a:lnTo>
                <a:lnTo>
                  <a:pt x="1539" y="269"/>
                </a:lnTo>
                <a:lnTo>
                  <a:pt x="1536" y="270"/>
                </a:lnTo>
                <a:lnTo>
                  <a:pt x="1532" y="271"/>
                </a:lnTo>
                <a:lnTo>
                  <a:pt x="1530" y="272"/>
                </a:lnTo>
                <a:lnTo>
                  <a:pt x="1516" y="225"/>
                </a:lnTo>
                <a:lnTo>
                  <a:pt x="1518" y="225"/>
                </a:lnTo>
                <a:lnTo>
                  <a:pt x="1521" y="223"/>
                </a:lnTo>
                <a:lnTo>
                  <a:pt x="1525" y="222"/>
                </a:lnTo>
                <a:lnTo>
                  <a:pt x="1528" y="221"/>
                </a:lnTo>
                <a:lnTo>
                  <a:pt x="1532" y="220"/>
                </a:lnTo>
                <a:lnTo>
                  <a:pt x="1535" y="219"/>
                </a:lnTo>
                <a:lnTo>
                  <a:pt x="1539" y="218"/>
                </a:lnTo>
                <a:lnTo>
                  <a:pt x="1542" y="217"/>
                </a:lnTo>
                <a:lnTo>
                  <a:pt x="1545" y="216"/>
                </a:lnTo>
                <a:lnTo>
                  <a:pt x="1548" y="215"/>
                </a:lnTo>
                <a:lnTo>
                  <a:pt x="1552" y="214"/>
                </a:lnTo>
                <a:lnTo>
                  <a:pt x="1555" y="213"/>
                </a:lnTo>
                <a:lnTo>
                  <a:pt x="1559" y="211"/>
                </a:lnTo>
                <a:lnTo>
                  <a:pt x="1562" y="210"/>
                </a:lnTo>
                <a:lnTo>
                  <a:pt x="1562" y="210"/>
                </a:lnTo>
                <a:lnTo>
                  <a:pt x="1562" y="210"/>
                </a:lnTo>
                <a:close/>
                <a:moveTo>
                  <a:pt x="1470" y="238"/>
                </a:moveTo>
                <a:lnTo>
                  <a:pt x="1482" y="286"/>
                </a:lnTo>
                <a:lnTo>
                  <a:pt x="1480" y="287"/>
                </a:lnTo>
                <a:lnTo>
                  <a:pt x="1476" y="288"/>
                </a:lnTo>
                <a:lnTo>
                  <a:pt x="1472" y="289"/>
                </a:lnTo>
                <a:lnTo>
                  <a:pt x="1469" y="290"/>
                </a:lnTo>
                <a:lnTo>
                  <a:pt x="1465" y="291"/>
                </a:lnTo>
                <a:lnTo>
                  <a:pt x="1462" y="291"/>
                </a:lnTo>
                <a:lnTo>
                  <a:pt x="1458" y="292"/>
                </a:lnTo>
                <a:lnTo>
                  <a:pt x="1454" y="293"/>
                </a:lnTo>
                <a:lnTo>
                  <a:pt x="1451" y="294"/>
                </a:lnTo>
                <a:lnTo>
                  <a:pt x="1448" y="295"/>
                </a:lnTo>
                <a:lnTo>
                  <a:pt x="1444" y="296"/>
                </a:lnTo>
                <a:lnTo>
                  <a:pt x="1441" y="296"/>
                </a:lnTo>
                <a:lnTo>
                  <a:pt x="1437" y="297"/>
                </a:lnTo>
                <a:lnTo>
                  <a:pt x="1434" y="298"/>
                </a:lnTo>
                <a:lnTo>
                  <a:pt x="1422" y="250"/>
                </a:lnTo>
                <a:lnTo>
                  <a:pt x="1425" y="250"/>
                </a:lnTo>
                <a:lnTo>
                  <a:pt x="1429" y="249"/>
                </a:lnTo>
                <a:lnTo>
                  <a:pt x="1432" y="248"/>
                </a:lnTo>
                <a:lnTo>
                  <a:pt x="1436" y="247"/>
                </a:lnTo>
                <a:lnTo>
                  <a:pt x="1439" y="246"/>
                </a:lnTo>
                <a:lnTo>
                  <a:pt x="1443" y="245"/>
                </a:lnTo>
                <a:lnTo>
                  <a:pt x="1446" y="244"/>
                </a:lnTo>
                <a:lnTo>
                  <a:pt x="1449" y="244"/>
                </a:lnTo>
                <a:lnTo>
                  <a:pt x="1453" y="243"/>
                </a:lnTo>
                <a:lnTo>
                  <a:pt x="1456" y="242"/>
                </a:lnTo>
                <a:lnTo>
                  <a:pt x="1460" y="241"/>
                </a:lnTo>
                <a:lnTo>
                  <a:pt x="1463" y="240"/>
                </a:lnTo>
                <a:lnTo>
                  <a:pt x="1467" y="239"/>
                </a:lnTo>
                <a:lnTo>
                  <a:pt x="1470" y="238"/>
                </a:lnTo>
                <a:lnTo>
                  <a:pt x="1470" y="238"/>
                </a:lnTo>
                <a:close/>
                <a:moveTo>
                  <a:pt x="1375" y="261"/>
                </a:moveTo>
                <a:lnTo>
                  <a:pt x="1385" y="309"/>
                </a:lnTo>
                <a:lnTo>
                  <a:pt x="1383" y="310"/>
                </a:lnTo>
                <a:lnTo>
                  <a:pt x="1380" y="310"/>
                </a:lnTo>
                <a:lnTo>
                  <a:pt x="1376" y="311"/>
                </a:lnTo>
                <a:lnTo>
                  <a:pt x="1373" y="312"/>
                </a:lnTo>
                <a:lnTo>
                  <a:pt x="1369" y="313"/>
                </a:lnTo>
                <a:lnTo>
                  <a:pt x="1365" y="313"/>
                </a:lnTo>
                <a:lnTo>
                  <a:pt x="1362" y="314"/>
                </a:lnTo>
                <a:lnTo>
                  <a:pt x="1358" y="315"/>
                </a:lnTo>
                <a:lnTo>
                  <a:pt x="1354" y="316"/>
                </a:lnTo>
                <a:lnTo>
                  <a:pt x="1351" y="316"/>
                </a:lnTo>
                <a:lnTo>
                  <a:pt x="1348" y="317"/>
                </a:lnTo>
                <a:lnTo>
                  <a:pt x="1344" y="318"/>
                </a:lnTo>
                <a:lnTo>
                  <a:pt x="1340" y="318"/>
                </a:lnTo>
                <a:lnTo>
                  <a:pt x="1337" y="319"/>
                </a:lnTo>
                <a:lnTo>
                  <a:pt x="1336" y="319"/>
                </a:lnTo>
                <a:lnTo>
                  <a:pt x="1327" y="270"/>
                </a:lnTo>
                <a:lnTo>
                  <a:pt x="1328" y="270"/>
                </a:lnTo>
                <a:lnTo>
                  <a:pt x="1331" y="270"/>
                </a:lnTo>
                <a:lnTo>
                  <a:pt x="1335" y="269"/>
                </a:lnTo>
                <a:lnTo>
                  <a:pt x="1338" y="268"/>
                </a:lnTo>
                <a:lnTo>
                  <a:pt x="1342" y="268"/>
                </a:lnTo>
                <a:lnTo>
                  <a:pt x="1345" y="267"/>
                </a:lnTo>
                <a:lnTo>
                  <a:pt x="1349" y="266"/>
                </a:lnTo>
                <a:lnTo>
                  <a:pt x="1352" y="266"/>
                </a:lnTo>
                <a:lnTo>
                  <a:pt x="1355" y="265"/>
                </a:lnTo>
                <a:lnTo>
                  <a:pt x="1359" y="264"/>
                </a:lnTo>
                <a:lnTo>
                  <a:pt x="1363" y="264"/>
                </a:lnTo>
                <a:lnTo>
                  <a:pt x="1366" y="263"/>
                </a:lnTo>
                <a:lnTo>
                  <a:pt x="1370" y="262"/>
                </a:lnTo>
                <a:lnTo>
                  <a:pt x="1373" y="262"/>
                </a:lnTo>
                <a:lnTo>
                  <a:pt x="1375" y="261"/>
                </a:lnTo>
                <a:lnTo>
                  <a:pt x="1375" y="261"/>
                </a:lnTo>
                <a:close/>
                <a:moveTo>
                  <a:pt x="1280" y="279"/>
                </a:moveTo>
                <a:lnTo>
                  <a:pt x="1287" y="327"/>
                </a:lnTo>
                <a:lnTo>
                  <a:pt x="1286" y="327"/>
                </a:lnTo>
                <a:lnTo>
                  <a:pt x="1283" y="328"/>
                </a:lnTo>
                <a:lnTo>
                  <a:pt x="1279" y="329"/>
                </a:lnTo>
                <a:lnTo>
                  <a:pt x="1275" y="329"/>
                </a:lnTo>
                <a:lnTo>
                  <a:pt x="1272" y="330"/>
                </a:lnTo>
                <a:lnTo>
                  <a:pt x="1268" y="330"/>
                </a:lnTo>
                <a:lnTo>
                  <a:pt x="1264" y="331"/>
                </a:lnTo>
                <a:lnTo>
                  <a:pt x="1260" y="331"/>
                </a:lnTo>
                <a:lnTo>
                  <a:pt x="1257" y="332"/>
                </a:lnTo>
                <a:lnTo>
                  <a:pt x="1253" y="332"/>
                </a:lnTo>
                <a:lnTo>
                  <a:pt x="1250" y="333"/>
                </a:lnTo>
                <a:lnTo>
                  <a:pt x="1246" y="333"/>
                </a:lnTo>
                <a:lnTo>
                  <a:pt x="1243" y="334"/>
                </a:lnTo>
                <a:lnTo>
                  <a:pt x="1239" y="334"/>
                </a:lnTo>
                <a:lnTo>
                  <a:pt x="1238" y="334"/>
                </a:lnTo>
                <a:lnTo>
                  <a:pt x="1232" y="286"/>
                </a:lnTo>
                <a:lnTo>
                  <a:pt x="1232" y="286"/>
                </a:lnTo>
                <a:lnTo>
                  <a:pt x="1236" y="285"/>
                </a:lnTo>
                <a:lnTo>
                  <a:pt x="1240" y="285"/>
                </a:lnTo>
                <a:lnTo>
                  <a:pt x="1243" y="284"/>
                </a:lnTo>
                <a:lnTo>
                  <a:pt x="1247" y="284"/>
                </a:lnTo>
                <a:lnTo>
                  <a:pt x="1250" y="283"/>
                </a:lnTo>
                <a:lnTo>
                  <a:pt x="1253" y="283"/>
                </a:lnTo>
                <a:lnTo>
                  <a:pt x="1257" y="282"/>
                </a:lnTo>
                <a:lnTo>
                  <a:pt x="1261" y="282"/>
                </a:lnTo>
                <a:lnTo>
                  <a:pt x="1264" y="281"/>
                </a:lnTo>
                <a:lnTo>
                  <a:pt x="1268" y="281"/>
                </a:lnTo>
                <a:lnTo>
                  <a:pt x="1271" y="280"/>
                </a:lnTo>
                <a:lnTo>
                  <a:pt x="1275" y="280"/>
                </a:lnTo>
                <a:lnTo>
                  <a:pt x="1279" y="279"/>
                </a:lnTo>
                <a:lnTo>
                  <a:pt x="1280" y="279"/>
                </a:lnTo>
                <a:lnTo>
                  <a:pt x="1280" y="279"/>
                </a:lnTo>
                <a:close/>
                <a:moveTo>
                  <a:pt x="1184" y="291"/>
                </a:moveTo>
                <a:lnTo>
                  <a:pt x="1188" y="340"/>
                </a:lnTo>
                <a:lnTo>
                  <a:pt x="1188" y="340"/>
                </a:lnTo>
                <a:lnTo>
                  <a:pt x="1184" y="341"/>
                </a:lnTo>
                <a:lnTo>
                  <a:pt x="1181" y="341"/>
                </a:lnTo>
                <a:lnTo>
                  <a:pt x="1177" y="341"/>
                </a:lnTo>
                <a:lnTo>
                  <a:pt x="1173" y="342"/>
                </a:lnTo>
                <a:lnTo>
                  <a:pt x="1169" y="342"/>
                </a:lnTo>
                <a:lnTo>
                  <a:pt x="1166" y="342"/>
                </a:lnTo>
                <a:lnTo>
                  <a:pt x="1162" y="343"/>
                </a:lnTo>
                <a:lnTo>
                  <a:pt x="1158" y="343"/>
                </a:lnTo>
                <a:lnTo>
                  <a:pt x="1155" y="343"/>
                </a:lnTo>
                <a:lnTo>
                  <a:pt x="1151" y="344"/>
                </a:lnTo>
                <a:lnTo>
                  <a:pt x="1148" y="344"/>
                </a:lnTo>
                <a:lnTo>
                  <a:pt x="1144" y="344"/>
                </a:lnTo>
                <a:lnTo>
                  <a:pt x="1140" y="344"/>
                </a:lnTo>
                <a:lnTo>
                  <a:pt x="1139" y="345"/>
                </a:lnTo>
                <a:lnTo>
                  <a:pt x="1135" y="295"/>
                </a:lnTo>
                <a:lnTo>
                  <a:pt x="1136" y="295"/>
                </a:lnTo>
                <a:lnTo>
                  <a:pt x="1140" y="295"/>
                </a:lnTo>
                <a:lnTo>
                  <a:pt x="1144" y="295"/>
                </a:lnTo>
                <a:lnTo>
                  <a:pt x="1147" y="294"/>
                </a:lnTo>
                <a:lnTo>
                  <a:pt x="1151" y="294"/>
                </a:lnTo>
                <a:lnTo>
                  <a:pt x="1154" y="294"/>
                </a:lnTo>
                <a:lnTo>
                  <a:pt x="1158" y="293"/>
                </a:lnTo>
                <a:lnTo>
                  <a:pt x="1161" y="293"/>
                </a:lnTo>
                <a:lnTo>
                  <a:pt x="1165" y="293"/>
                </a:lnTo>
                <a:lnTo>
                  <a:pt x="1169" y="292"/>
                </a:lnTo>
                <a:lnTo>
                  <a:pt x="1172" y="292"/>
                </a:lnTo>
                <a:lnTo>
                  <a:pt x="1176" y="292"/>
                </a:lnTo>
                <a:lnTo>
                  <a:pt x="1179" y="291"/>
                </a:lnTo>
                <a:lnTo>
                  <a:pt x="1183" y="291"/>
                </a:lnTo>
                <a:lnTo>
                  <a:pt x="1184" y="291"/>
                </a:lnTo>
                <a:lnTo>
                  <a:pt x="1184" y="291"/>
                </a:lnTo>
                <a:close/>
                <a:moveTo>
                  <a:pt x="1086" y="298"/>
                </a:moveTo>
                <a:lnTo>
                  <a:pt x="1089" y="348"/>
                </a:lnTo>
                <a:lnTo>
                  <a:pt x="1088" y="348"/>
                </a:lnTo>
                <a:lnTo>
                  <a:pt x="1085" y="348"/>
                </a:lnTo>
                <a:lnTo>
                  <a:pt x="1081" y="348"/>
                </a:lnTo>
                <a:lnTo>
                  <a:pt x="1078" y="348"/>
                </a:lnTo>
                <a:lnTo>
                  <a:pt x="1074" y="348"/>
                </a:lnTo>
                <a:lnTo>
                  <a:pt x="1070" y="348"/>
                </a:lnTo>
                <a:lnTo>
                  <a:pt x="1067" y="349"/>
                </a:lnTo>
                <a:lnTo>
                  <a:pt x="1063" y="349"/>
                </a:lnTo>
                <a:lnTo>
                  <a:pt x="1059" y="349"/>
                </a:lnTo>
                <a:lnTo>
                  <a:pt x="1055" y="349"/>
                </a:lnTo>
                <a:lnTo>
                  <a:pt x="1052" y="349"/>
                </a:lnTo>
                <a:lnTo>
                  <a:pt x="1048" y="349"/>
                </a:lnTo>
                <a:lnTo>
                  <a:pt x="1045" y="349"/>
                </a:lnTo>
                <a:lnTo>
                  <a:pt x="1041" y="349"/>
                </a:lnTo>
                <a:lnTo>
                  <a:pt x="1039" y="349"/>
                </a:lnTo>
                <a:lnTo>
                  <a:pt x="1038" y="300"/>
                </a:lnTo>
                <a:lnTo>
                  <a:pt x="1040" y="300"/>
                </a:lnTo>
                <a:lnTo>
                  <a:pt x="1043" y="300"/>
                </a:lnTo>
                <a:lnTo>
                  <a:pt x="1047" y="300"/>
                </a:lnTo>
                <a:lnTo>
                  <a:pt x="1051" y="300"/>
                </a:lnTo>
                <a:lnTo>
                  <a:pt x="1054" y="299"/>
                </a:lnTo>
                <a:lnTo>
                  <a:pt x="1058" y="299"/>
                </a:lnTo>
                <a:lnTo>
                  <a:pt x="1061" y="299"/>
                </a:lnTo>
                <a:lnTo>
                  <a:pt x="1065" y="299"/>
                </a:lnTo>
                <a:lnTo>
                  <a:pt x="1068" y="299"/>
                </a:lnTo>
                <a:lnTo>
                  <a:pt x="1072" y="299"/>
                </a:lnTo>
                <a:lnTo>
                  <a:pt x="1076" y="299"/>
                </a:lnTo>
                <a:lnTo>
                  <a:pt x="1079" y="299"/>
                </a:lnTo>
                <a:lnTo>
                  <a:pt x="1083" y="298"/>
                </a:lnTo>
                <a:lnTo>
                  <a:pt x="1086" y="298"/>
                </a:lnTo>
                <a:lnTo>
                  <a:pt x="1086" y="298"/>
                </a:lnTo>
                <a:lnTo>
                  <a:pt x="1086" y="298"/>
                </a:lnTo>
                <a:close/>
                <a:moveTo>
                  <a:pt x="989" y="300"/>
                </a:moveTo>
                <a:lnTo>
                  <a:pt x="989" y="350"/>
                </a:lnTo>
                <a:lnTo>
                  <a:pt x="987" y="350"/>
                </a:lnTo>
                <a:lnTo>
                  <a:pt x="983" y="350"/>
                </a:lnTo>
                <a:lnTo>
                  <a:pt x="979" y="349"/>
                </a:lnTo>
                <a:lnTo>
                  <a:pt x="975" y="349"/>
                </a:lnTo>
                <a:lnTo>
                  <a:pt x="970" y="349"/>
                </a:lnTo>
                <a:lnTo>
                  <a:pt x="966" y="349"/>
                </a:lnTo>
                <a:lnTo>
                  <a:pt x="962" y="349"/>
                </a:lnTo>
                <a:lnTo>
                  <a:pt x="958" y="349"/>
                </a:lnTo>
                <a:lnTo>
                  <a:pt x="954" y="349"/>
                </a:lnTo>
                <a:lnTo>
                  <a:pt x="950" y="349"/>
                </a:lnTo>
                <a:lnTo>
                  <a:pt x="946" y="349"/>
                </a:lnTo>
                <a:lnTo>
                  <a:pt x="941" y="349"/>
                </a:lnTo>
                <a:lnTo>
                  <a:pt x="939" y="348"/>
                </a:lnTo>
                <a:lnTo>
                  <a:pt x="941" y="299"/>
                </a:lnTo>
                <a:lnTo>
                  <a:pt x="943" y="299"/>
                </a:lnTo>
                <a:lnTo>
                  <a:pt x="947" y="299"/>
                </a:lnTo>
                <a:lnTo>
                  <a:pt x="951" y="299"/>
                </a:lnTo>
                <a:lnTo>
                  <a:pt x="955" y="299"/>
                </a:lnTo>
                <a:lnTo>
                  <a:pt x="959" y="300"/>
                </a:lnTo>
                <a:lnTo>
                  <a:pt x="963" y="300"/>
                </a:lnTo>
                <a:lnTo>
                  <a:pt x="967" y="300"/>
                </a:lnTo>
                <a:lnTo>
                  <a:pt x="971" y="300"/>
                </a:lnTo>
                <a:lnTo>
                  <a:pt x="976" y="300"/>
                </a:lnTo>
                <a:lnTo>
                  <a:pt x="980" y="300"/>
                </a:lnTo>
                <a:lnTo>
                  <a:pt x="984" y="300"/>
                </a:lnTo>
                <a:lnTo>
                  <a:pt x="987" y="300"/>
                </a:lnTo>
                <a:lnTo>
                  <a:pt x="989" y="300"/>
                </a:lnTo>
                <a:lnTo>
                  <a:pt x="989" y="300"/>
                </a:lnTo>
                <a:close/>
                <a:moveTo>
                  <a:pt x="892" y="297"/>
                </a:moveTo>
                <a:lnTo>
                  <a:pt x="889" y="346"/>
                </a:lnTo>
                <a:lnTo>
                  <a:pt x="887" y="346"/>
                </a:lnTo>
                <a:lnTo>
                  <a:pt x="883" y="346"/>
                </a:lnTo>
                <a:lnTo>
                  <a:pt x="879" y="345"/>
                </a:lnTo>
                <a:lnTo>
                  <a:pt x="875" y="345"/>
                </a:lnTo>
                <a:lnTo>
                  <a:pt x="871" y="345"/>
                </a:lnTo>
                <a:lnTo>
                  <a:pt x="866" y="344"/>
                </a:lnTo>
                <a:lnTo>
                  <a:pt x="862" y="344"/>
                </a:lnTo>
                <a:lnTo>
                  <a:pt x="858" y="344"/>
                </a:lnTo>
                <a:lnTo>
                  <a:pt x="854" y="343"/>
                </a:lnTo>
                <a:lnTo>
                  <a:pt x="850" y="343"/>
                </a:lnTo>
                <a:lnTo>
                  <a:pt x="846" y="343"/>
                </a:lnTo>
                <a:lnTo>
                  <a:pt x="842" y="342"/>
                </a:lnTo>
                <a:lnTo>
                  <a:pt x="840" y="342"/>
                </a:lnTo>
                <a:lnTo>
                  <a:pt x="844" y="293"/>
                </a:lnTo>
                <a:lnTo>
                  <a:pt x="846" y="293"/>
                </a:lnTo>
                <a:lnTo>
                  <a:pt x="850" y="293"/>
                </a:lnTo>
                <a:lnTo>
                  <a:pt x="854" y="294"/>
                </a:lnTo>
                <a:lnTo>
                  <a:pt x="858" y="294"/>
                </a:lnTo>
                <a:lnTo>
                  <a:pt x="862" y="294"/>
                </a:lnTo>
                <a:lnTo>
                  <a:pt x="866" y="295"/>
                </a:lnTo>
                <a:lnTo>
                  <a:pt x="870" y="295"/>
                </a:lnTo>
                <a:lnTo>
                  <a:pt x="874" y="295"/>
                </a:lnTo>
                <a:lnTo>
                  <a:pt x="878" y="296"/>
                </a:lnTo>
                <a:lnTo>
                  <a:pt x="882" y="296"/>
                </a:lnTo>
                <a:lnTo>
                  <a:pt x="886" y="296"/>
                </a:lnTo>
                <a:lnTo>
                  <a:pt x="890" y="296"/>
                </a:lnTo>
                <a:lnTo>
                  <a:pt x="892" y="297"/>
                </a:lnTo>
                <a:lnTo>
                  <a:pt x="892" y="297"/>
                </a:lnTo>
                <a:close/>
                <a:moveTo>
                  <a:pt x="796" y="288"/>
                </a:moveTo>
                <a:lnTo>
                  <a:pt x="790" y="337"/>
                </a:lnTo>
                <a:lnTo>
                  <a:pt x="788" y="337"/>
                </a:lnTo>
                <a:lnTo>
                  <a:pt x="784" y="336"/>
                </a:lnTo>
                <a:lnTo>
                  <a:pt x="780" y="336"/>
                </a:lnTo>
                <a:lnTo>
                  <a:pt x="775" y="335"/>
                </a:lnTo>
                <a:lnTo>
                  <a:pt x="771" y="335"/>
                </a:lnTo>
                <a:lnTo>
                  <a:pt x="767" y="334"/>
                </a:lnTo>
                <a:lnTo>
                  <a:pt x="763" y="333"/>
                </a:lnTo>
                <a:lnTo>
                  <a:pt x="759" y="333"/>
                </a:lnTo>
                <a:lnTo>
                  <a:pt x="755" y="332"/>
                </a:lnTo>
                <a:lnTo>
                  <a:pt x="751" y="332"/>
                </a:lnTo>
                <a:lnTo>
                  <a:pt x="747" y="331"/>
                </a:lnTo>
                <a:lnTo>
                  <a:pt x="743" y="331"/>
                </a:lnTo>
                <a:lnTo>
                  <a:pt x="740" y="330"/>
                </a:lnTo>
                <a:lnTo>
                  <a:pt x="748" y="282"/>
                </a:lnTo>
                <a:lnTo>
                  <a:pt x="750" y="282"/>
                </a:lnTo>
                <a:lnTo>
                  <a:pt x="754" y="283"/>
                </a:lnTo>
                <a:lnTo>
                  <a:pt x="757" y="283"/>
                </a:lnTo>
                <a:lnTo>
                  <a:pt x="761" y="284"/>
                </a:lnTo>
                <a:lnTo>
                  <a:pt x="765" y="284"/>
                </a:lnTo>
                <a:lnTo>
                  <a:pt x="770" y="285"/>
                </a:lnTo>
                <a:lnTo>
                  <a:pt x="774" y="285"/>
                </a:lnTo>
                <a:lnTo>
                  <a:pt x="778" y="286"/>
                </a:lnTo>
                <a:lnTo>
                  <a:pt x="782" y="286"/>
                </a:lnTo>
                <a:lnTo>
                  <a:pt x="786" y="287"/>
                </a:lnTo>
                <a:lnTo>
                  <a:pt x="789" y="288"/>
                </a:lnTo>
                <a:lnTo>
                  <a:pt x="793" y="288"/>
                </a:lnTo>
                <a:lnTo>
                  <a:pt x="796" y="288"/>
                </a:lnTo>
                <a:lnTo>
                  <a:pt x="796" y="288"/>
                </a:lnTo>
                <a:close/>
                <a:moveTo>
                  <a:pt x="700" y="274"/>
                </a:moveTo>
                <a:lnTo>
                  <a:pt x="691" y="322"/>
                </a:lnTo>
                <a:lnTo>
                  <a:pt x="689" y="322"/>
                </a:lnTo>
                <a:lnTo>
                  <a:pt x="685" y="321"/>
                </a:lnTo>
                <a:lnTo>
                  <a:pt x="681" y="321"/>
                </a:lnTo>
                <a:lnTo>
                  <a:pt x="677" y="320"/>
                </a:lnTo>
                <a:lnTo>
                  <a:pt x="673" y="319"/>
                </a:lnTo>
                <a:lnTo>
                  <a:pt x="669" y="319"/>
                </a:lnTo>
                <a:lnTo>
                  <a:pt x="665" y="318"/>
                </a:lnTo>
                <a:lnTo>
                  <a:pt x="661" y="317"/>
                </a:lnTo>
                <a:lnTo>
                  <a:pt x="656" y="316"/>
                </a:lnTo>
                <a:lnTo>
                  <a:pt x="653" y="316"/>
                </a:lnTo>
                <a:lnTo>
                  <a:pt x="649" y="315"/>
                </a:lnTo>
                <a:lnTo>
                  <a:pt x="645" y="314"/>
                </a:lnTo>
                <a:lnTo>
                  <a:pt x="642" y="313"/>
                </a:lnTo>
                <a:lnTo>
                  <a:pt x="652" y="265"/>
                </a:lnTo>
                <a:lnTo>
                  <a:pt x="654" y="265"/>
                </a:lnTo>
                <a:lnTo>
                  <a:pt x="658" y="266"/>
                </a:lnTo>
                <a:lnTo>
                  <a:pt x="662" y="267"/>
                </a:lnTo>
                <a:lnTo>
                  <a:pt x="666" y="268"/>
                </a:lnTo>
                <a:lnTo>
                  <a:pt x="670" y="269"/>
                </a:lnTo>
                <a:lnTo>
                  <a:pt x="674" y="269"/>
                </a:lnTo>
                <a:lnTo>
                  <a:pt x="678" y="270"/>
                </a:lnTo>
                <a:lnTo>
                  <a:pt x="682" y="271"/>
                </a:lnTo>
                <a:lnTo>
                  <a:pt x="686" y="272"/>
                </a:lnTo>
                <a:lnTo>
                  <a:pt x="690" y="272"/>
                </a:lnTo>
                <a:lnTo>
                  <a:pt x="694" y="273"/>
                </a:lnTo>
                <a:lnTo>
                  <a:pt x="698" y="274"/>
                </a:lnTo>
                <a:lnTo>
                  <a:pt x="700" y="274"/>
                </a:lnTo>
                <a:lnTo>
                  <a:pt x="700" y="274"/>
                </a:lnTo>
                <a:close/>
                <a:moveTo>
                  <a:pt x="604" y="255"/>
                </a:moveTo>
                <a:lnTo>
                  <a:pt x="593" y="303"/>
                </a:lnTo>
                <a:lnTo>
                  <a:pt x="592" y="302"/>
                </a:lnTo>
                <a:lnTo>
                  <a:pt x="588" y="301"/>
                </a:lnTo>
                <a:lnTo>
                  <a:pt x="584" y="300"/>
                </a:lnTo>
                <a:lnTo>
                  <a:pt x="580" y="299"/>
                </a:lnTo>
                <a:lnTo>
                  <a:pt x="576" y="299"/>
                </a:lnTo>
                <a:lnTo>
                  <a:pt x="572" y="298"/>
                </a:lnTo>
                <a:lnTo>
                  <a:pt x="568" y="297"/>
                </a:lnTo>
                <a:lnTo>
                  <a:pt x="564" y="296"/>
                </a:lnTo>
                <a:lnTo>
                  <a:pt x="560" y="294"/>
                </a:lnTo>
                <a:lnTo>
                  <a:pt x="556" y="293"/>
                </a:lnTo>
                <a:lnTo>
                  <a:pt x="552" y="292"/>
                </a:lnTo>
                <a:lnTo>
                  <a:pt x="548" y="291"/>
                </a:lnTo>
                <a:lnTo>
                  <a:pt x="545" y="291"/>
                </a:lnTo>
                <a:lnTo>
                  <a:pt x="557" y="243"/>
                </a:lnTo>
                <a:lnTo>
                  <a:pt x="560" y="244"/>
                </a:lnTo>
                <a:lnTo>
                  <a:pt x="564" y="245"/>
                </a:lnTo>
                <a:lnTo>
                  <a:pt x="568" y="246"/>
                </a:lnTo>
                <a:lnTo>
                  <a:pt x="572" y="247"/>
                </a:lnTo>
                <a:lnTo>
                  <a:pt x="576" y="248"/>
                </a:lnTo>
                <a:lnTo>
                  <a:pt x="580" y="249"/>
                </a:lnTo>
                <a:lnTo>
                  <a:pt x="584" y="250"/>
                </a:lnTo>
                <a:lnTo>
                  <a:pt x="588" y="251"/>
                </a:lnTo>
                <a:lnTo>
                  <a:pt x="591" y="252"/>
                </a:lnTo>
                <a:lnTo>
                  <a:pt x="595" y="253"/>
                </a:lnTo>
                <a:lnTo>
                  <a:pt x="599" y="254"/>
                </a:lnTo>
                <a:lnTo>
                  <a:pt x="603" y="255"/>
                </a:lnTo>
                <a:lnTo>
                  <a:pt x="604" y="255"/>
                </a:lnTo>
                <a:lnTo>
                  <a:pt x="604" y="255"/>
                </a:lnTo>
                <a:close/>
                <a:moveTo>
                  <a:pt x="510" y="231"/>
                </a:moveTo>
                <a:lnTo>
                  <a:pt x="497" y="278"/>
                </a:lnTo>
                <a:lnTo>
                  <a:pt x="496" y="277"/>
                </a:lnTo>
                <a:lnTo>
                  <a:pt x="492" y="276"/>
                </a:lnTo>
                <a:lnTo>
                  <a:pt x="488" y="275"/>
                </a:lnTo>
                <a:lnTo>
                  <a:pt x="484" y="274"/>
                </a:lnTo>
                <a:lnTo>
                  <a:pt x="480" y="273"/>
                </a:lnTo>
                <a:lnTo>
                  <a:pt x="476" y="272"/>
                </a:lnTo>
                <a:lnTo>
                  <a:pt x="472" y="270"/>
                </a:lnTo>
                <a:lnTo>
                  <a:pt x="468" y="269"/>
                </a:lnTo>
                <a:lnTo>
                  <a:pt x="464" y="268"/>
                </a:lnTo>
                <a:lnTo>
                  <a:pt x="460" y="267"/>
                </a:lnTo>
                <a:lnTo>
                  <a:pt x="456" y="265"/>
                </a:lnTo>
                <a:lnTo>
                  <a:pt x="452" y="264"/>
                </a:lnTo>
                <a:lnTo>
                  <a:pt x="449" y="263"/>
                </a:lnTo>
                <a:lnTo>
                  <a:pt x="464" y="216"/>
                </a:lnTo>
                <a:lnTo>
                  <a:pt x="467" y="217"/>
                </a:lnTo>
                <a:lnTo>
                  <a:pt x="471" y="219"/>
                </a:lnTo>
                <a:lnTo>
                  <a:pt x="475" y="220"/>
                </a:lnTo>
                <a:lnTo>
                  <a:pt x="479" y="221"/>
                </a:lnTo>
                <a:lnTo>
                  <a:pt x="483" y="222"/>
                </a:lnTo>
                <a:lnTo>
                  <a:pt x="487" y="223"/>
                </a:lnTo>
                <a:lnTo>
                  <a:pt x="490" y="225"/>
                </a:lnTo>
                <a:lnTo>
                  <a:pt x="494" y="226"/>
                </a:lnTo>
                <a:lnTo>
                  <a:pt x="498" y="227"/>
                </a:lnTo>
                <a:lnTo>
                  <a:pt x="502" y="228"/>
                </a:lnTo>
                <a:lnTo>
                  <a:pt x="506" y="229"/>
                </a:lnTo>
                <a:lnTo>
                  <a:pt x="510" y="230"/>
                </a:lnTo>
                <a:lnTo>
                  <a:pt x="510" y="231"/>
                </a:lnTo>
                <a:lnTo>
                  <a:pt x="510" y="231"/>
                </a:lnTo>
                <a:close/>
                <a:moveTo>
                  <a:pt x="418" y="201"/>
                </a:moveTo>
                <a:lnTo>
                  <a:pt x="402" y="247"/>
                </a:lnTo>
                <a:lnTo>
                  <a:pt x="401" y="247"/>
                </a:lnTo>
                <a:lnTo>
                  <a:pt x="397" y="246"/>
                </a:lnTo>
                <a:lnTo>
                  <a:pt x="393" y="245"/>
                </a:lnTo>
                <a:lnTo>
                  <a:pt x="390" y="243"/>
                </a:lnTo>
                <a:lnTo>
                  <a:pt x="386" y="242"/>
                </a:lnTo>
                <a:lnTo>
                  <a:pt x="382" y="240"/>
                </a:lnTo>
                <a:lnTo>
                  <a:pt x="378" y="239"/>
                </a:lnTo>
                <a:lnTo>
                  <a:pt x="374" y="237"/>
                </a:lnTo>
                <a:lnTo>
                  <a:pt x="370" y="236"/>
                </a:lnTo>
                <a:lnTo>
                  <a:pt x="366" y="234"/>
                </a:lnTo>
                <a:lnTo>
                  <a:pt x="362" y="233"/>
                </a:lnTo>
                <a:lnTo>
                  <a:pt x="358" y="232"/>
                </a:lnTo>
                <a:lnTo>
                  <a:pt x="355" y="231"/>
                </a:lnTo>
                <a:lnTo>
                  <a:pt x="372" y="184"/>
                </a:lnTo>
                <a:lnTo>
                  <a:pt x="376" y="186"/>
                </a:lnTo>
                <a:lnTo>
                  <a:pt x="380" y="187"/>
                </a:lnTo>
                <a:lnTo>
                  <a:pt x="384" y="189"/>
                </a:lnTo>
                <a:lnTo>
                  <a:pt x="387" y="190"/>
                </a:lnTo>
                <a:lnTo>
                  <a:pt x="391" y="191"/>
                </a:lnTo>
                <a:lnTo>
                  <a:pt x="395" y="193"/>
                </a:lnTo>
                <a:lnTo>
                  <a:pt x="398" y="194"/>
                </a:lnTo>
                <a:lnTo>
                  <a:pt x="402" y="196"/>
                </a:lnTo>
                <a:lnTo>
                  <a:pt x="406" y="197"/>
                </a:lnTo>
                <a:lnTo>
                  <a:pt x="410" y="198"/>
                </a:lnTo>
                <a:lnTo>
                  <a:pt x="414" y="200"/>
                </a:lnTo>
                <a:lnTo>
                  <a:pt x="418" y="201"/>
                </a:lnTo>
                <a:lnTo>
                  <a:pt x="418" y="201"/>
                </a:lnTo>
                <a:lnTo>
                  <a:pt x="418" y="201"/>
                </a:lnTo>
                <a:close/>
                <a:moveTo>
                  <a:pt x="327" y="167"/>
                </a:moveTo>
                <a:lnTo>
                  <a:pt x="308" y="212"/>
                </a:lnTo>
                <a:lnTo>
                  <a:pt x="308" y="212"/>
                </a:lnTo>
                <a:lnTo>
                  <a:pt x="304" y="210"/>
                </a:lnTo>
                <a:lnTo>
                  <a:pt x="301" y="209"/>
                </a:lnTo>
                <a:lnTo>
                  <a:pt x="297" y="207"/>
                </a:lnTo>
                <a:lnTo>
                  <a:pt x="293" y="205"/>
                </a:lnTo>
                <a:lnTo>
                  <a:pt x="289" y="204"/>
                </a:lnTo>
                <a:lnTo>
                  <a:pt x="286" y="203"/>
                </a:lnTo>
                <a:lnTo>
                  <a:pt x="282" y="201"/>
                </a:lnTo>
                <a:lnTo>
                  <a:pt x="278" y="199"/>
                </a:lnTo>
                <a:lnTo>
                  <a:pt x="274" y="198"/>
                </a:lnTo>
                <a:lnTo>
                  <a:pt x="270" y="196"/>
                </a:lnTo>
                <a:lnTo>
                  <a:pt x="266" y="194"/>
                </a:lnTo>
                <a:lnTo>
                  <a:pt x="262" y="193"/>
                </a:lnTo>
                <a:lnTo>
                  <a:pt x="262" y="193"/>
                </a:lnTo>
                <a:lnTo>
                  <a:pt x="283" y="147"/>
                </a:lnTo>
                <a:lnTo>
                  <a:pt x="283" y="147"/>
                </a:lnTo>
                <a:lnTo>
                  <a:pt x="286" y="149"/>
                </a:lnTo>
                <a:lnTo>
                  <a:pt x="290" y="151"/>
                </a:lnTo>
                <a:lnTo>
                  <a:pt x="293" y="152"/>
                </a:lnTo>
                <a:lnTo>
                  <a:pt x="297" y="154"/>
                </a:lnTo>
                <a:lnTo>
                  <a:pt x="301" y="156"/>
                </a:lnTo>
                <a:lnTo>
                  <a:pt x="305" y="157"/>
                </a:lnTo>
                <a:lnTo>
                  <a:pt x="309" y="159"/>
                </a:lnTo>
                <a:lnTo>
                  <a:pt x="312" y="160"/>
                </a:lnTo>
                <a:lnTo>
                  <a:pt x="316" y="162"/>
                </a:lnTo>
                <a:lnTo>
                  <a:pt x="320" y="164"/>
                </a:lnTo>
                <a:lnTo>
                  <a:pt x="324" y="165"/>
                </a:lnTo>
                <a:lnTo>
                  <a:pt x="327" y="167"/>
                </a:lnTo>
                <a:lnTo>
                  <a:pt x="327" y="167"/>
                </a:lnTo>
                <a:lnTo>
                  <a:pt x="327" y="167"/>
                </a:lnTo>
                <a:close/>
                <a:moveTo>
                  <a:pt x="238" y="127"/>
                </a:moveTo>
                <a:lnTo>
                  <a:pt x="217" y="172"/>
                </a:lnTo>
                <a:lnTo>
                  <a:pt x="214" y="170"/>
                </a:lnTo>
                <a:lnTo>
                  <a:pt x="210" y="168"/>
                </a:lnTo>
                <a:lnTo>
                  <a:pt x="206" y="166"/>
                </a:lnTo>
                <a:lnTo>
                  <a:pt x="202" y="165"/>
                </a:lnTo>
                <a:lnTo>
                  <a:pt x="199" y="163"/>
                </a:lnTo>
                <a:lnTo>
                  <a:pt x="195" y="161"/>
                </a:lnTo>
                <a:lnTo>
                  <a:pt x="192" y="159"/>
                </a:lnTo>
                <a:lnTo>
                  <a:pt x="188" y="157"/>
                </a:lnTo>
                <a:lnTo>
                  <a:pt x="184" y="155"/>
                </a:lnTo>
                <a:lnTo>
                  <a:pt x="180" y="153"/>
                </a:lnTo>
                <a:lnTo>
                  <a:pt x="176" y="151"/>
                </a:lnTo>
                <a:lnTo>
                  <a:pt x="173" y="150"/>
                </a:lnTo>
                <a:lnTo>
                  <a:pt x="172" y="149"/>
                </a:lnTo>
                <a:lnTo>
                  <a:pt x="195" y="106"/>
                </a:lnTo>
                <a:lnTo>
                  <a:pt x="195" y="106"/>
                </a:lnTo>
                <a:lnTo>
                  <a:pt x="199" y="108"/>
                </a:lnTo>
                <a:lnTo>
                  <a:pt x="202" y="110"/>
                </a:lnTo>
                <a:lnTo>
                  <a:pt x="206" y="112"/>
                </a:lnTo>
                <a:lnTo>
                  <a:pt x="210" y="113"/>
                </a:lnTo>
                <a:lnTo>
                  <a:pt x="213" y="115"/>
                </a:lnTo>
                <a:lnTo>
                  <a:pt x="217" y="117"/>
                </a:lnTo>
                <a:lnTo>
                  <a:pt x="221" y="118"/>
                </a:lnTo>
                <a:lnTo>
                  <a:pt x="224" y="120"/>
                </a:lnTo>
                <a:lnTo>
                  <a:pt x="228" y="122"/>
                </a:lnTo>
                <a:lnTo>
                  <a:pt x="231" y="124"/>
                </a:lnTo>
                <a:lnTo>
                  <a:pt x="235" y="126"/>
                </a:lnTo>
                <a:lnTo>
                  <a:pt x="238" y="127"/>
                </a:lnTo>
                <a:lnTo>
                  <a:pt x="238" y="127"/>
                </a:lnTo>
                <a:close/>
                <a:moveTo>
                  <a:pt x="152" y="83"/>
                </a:moveTo>
                <a:lnTo>
                  <a:pt x="128" y="126"/>
                </a:lnTo>
                <a:lnTo>
                  <a:pt x="125" y="124"/>
                </a:lnTo>
                <a:lnTo>
                  <a:pt x="122" y="122"/>
                </a:lnTo>
                <a:lnTo>
                  <a:pt x="118" y="120"/>
                </a:lnTo>
                <a:lnTo>
                  <a:pt x="114" y="118"/>
                </a:lnTo>
                <a:lnTo>
                  <a:pt x="110" y="116"/>
                </a:lnTo>
                <a:lnTo>
                  <a:pt x="107" y="115"/>
                </a:lnTo>
                <a:lnTo>
                  <a:pt x="103" y="113"/>
                </a:lnTo>
                <a:lnTo>
                  <a:pt x="99" y="110"/>
                </a:lnTo>
                <a:lnTo>
                  <a:pt x="96" y="108"/>
                </a:lnTo>
                <a:lnTo>
                  <a:pt x="93" y="106"/>
                </a:lnTo>
                <a:lnTo>
                  <a:pt x="89" y="104"/>
                </a:lnTo>
                <a:lnTo>
                  <a:pt x="85" y="102"/>
                </a:lnTo>
                <a:lnTo>
                  <a:pt x="85" y="102"/>
                </a:lnTo>
                <a:lnTo>
                  <a:pt x="110" y="59"/>
                </a:lnTo>
                <a:lnTo>
                  <a:pt x="110" y="59"/>
                </a:lnTo>
                <a:lnTo>
                  <a:pt x="113" y="61"/>
                </a:lnTo>
                <a:lnTo>
                  <a:pt x="117" y="63"/>
                </a:lnTo>
                <a:lnTo>
                  <a:pt x="121" y="66"/>
                </a:lnTo>
                <a:lnTo>
                  <a:pt x="124" y="68"/>
                </a:lnTo>
                <a:lnTo>
                  <a:pt x="127" y="70"/>
                </a:lnTo>
                <a:lnTo>
                  <a:pt x="131" y="72"/>
                </a:lnTo>
                <a:lnTo>
                  <a:pt x="134" y="74"/>
                </a:lnTo>
                <a:lnTo>
                  <a:pt x="138" y="76"/>
                </a:lnTo>
                <a:lnTo>
                  <a:pt x="142" y="78"/>
                </a:lnTo>
                <a:lnTo>
                  <a:pt x="145" y="80"/>
                </a:lnTo>
                <a:lnTo>
                  <a:pt x="149" y="82"/>
                </a:lnTo>
                <a:lnTo>
                  <a:pt x="152" y="83"/>
                </a:lnTo>
                <a:lnTo>
                  <a:pt x="152" y="8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3" name="Freeform 146"/>
          <p:cNvSpPr>
            <a:spLocks noEditPoints="1"/>
          </p:cNvSpPr>
          <p:nvPr/>
        </p:nvSpPr>
        <p:spPr bwMode="auto">
          <a:xfrm>
            <a:off x="6868448" y="2353125"/>
            <a:ext cx="1015035" cy="1645920"/>
          </a:xfrm>
          <a:custGeom>
            <a:avLst/>
            <a:gdLst>
              <a:gd name="T0" fmla="*/ 968 w 1012"/>
              <a:gd name="T1" fmla="*/ 12 h 1641"/>
              <a:gd name="T2" fmla="*/ 999 w 1012"/>
              <a:gd name="T3" fmla="*/ 51 h 1641"/>
              <a:gd name="T4" fmla="*/ 970 w 1012"/>
              <a:gd name="T5" fmla="*/ 68 h 1641"/>
              <a:gd name="T6" fmla="*/ 197 w 1012"/>
              <a:gd name="T7" fmla="*/ 1518 h 1641"/>
              <a:gd name="T8" fmla="*/ 75 w 1012"/>
              <a:gd name="T9" fmla="*/ 1511 h 1641"/>
              <a:gd name="T10" fmla="*/ 78 w 1012"/>
              <a:gd name="T11" fmla="*/ 1465 h 1641"/>
              <a:gd name="T12" fmla="*/ 126 w 1012"/>
              <a:gd name="T13" fmla="*/ 1491 h 1641"/>
              <a:gd name="T14" fmla="*/ 131 w 1012"/>
              <a:gd name="T15" fmla="*/ 1418 h 1641"/>
              <a:gd name="T16" fmla="*/ 85 w 1012"/>
              <a:gd name="T17" fmla="*/ 1382 h 1641"/>
              <a:gd name="T18" fmla="*/ 134 w 1012"/>
              <a:gd name="T19" fmla="*/ 1380 h 1641"/>
              <a:gd name="T20" fmla="*/ 131 w 1012"/>
              <a:gd name="T21" fmla="*/ 1418 h 1641"/>
              <a:gd name="T22" fmla="*/ 97 w 1012"/>
              <a:gd name="T23" fmla="*/ 1293 h 1641"/>
              <a:gd name="T24" fmla="*/ 149 w 1012"/>
              <a:gd name="T25" fmla="*/ 1279 h 1641"/>
              <a:gd name="T26" fmla="*/ 142 w 1012"/>
              <a:gd name="T27" fmla="*/ 1322 h 1641"/>
              <a:gd name="T28" fmla="*/ 115 w 1012"/>
              <a:gd name="T29" fmla="*/ 1198 h 1641"/>
              <a:gd name="T30" fmla="*/ 169 w 1012"/>
              <a:gd name="T31" fmla="*/ 1179 h 1641"/>
              <a:gd name="T32" fmla="*/ 162 w 1012"/>
              <a:gd name="T33" fmla="*/ 1215 h 1641"/>
              <a:gd name="T34" fmla="*/ 133 w 1012"/>
              <a:gd name="T35" fmla="*/ 1118 h 1641"/>
              <a:gd name="T36" fmla="*/ 145 w 1012"/>
              <a:gd name="T37" fmla="*/ 1075 h 1641"/>
              <a:gd name="T38" fmla="*/ 187 w 1012"/>
              <a:gd name="T39" fmla="*/ 1110 h 1641"/>
              <a:gd name="T40" fmla="*/ 208 w 1012"/>
              <a:gd name="T41" fmla="*/ 1039 h 1641"/>
              <a:gd name="T42" fmla="*/ 172 w 1012"/>
              <a:gd name="T43" fmla="*/ 990 h 1641"/>
              <a:gd name="T44" fmla="*/ 217 w 1012"/>
              <a:gd name="T45" fmla="*/ 1013 h 1641"/>
              <a:gd name="T46" fmla="*/ 240 w 1012"/>
              <a:gd name="T47" fmla="*/ 947 h 1641"/>
              <a:gd name="T48" fmla="*/ 206 w 1012"/>
              <a:gd name="T49" fmla="*/ 900 h 1641"/>
              <a:gd name="T50" fmla="*/ 254 w 1012"/>
              <a:gd name="T51" fmla="*/ 911 h 1641"/>
              <a:gd name="T52" fmla="*/ 240 w 1012"/>
              <a:gd name="T53" fmla="*/ 947 h 1641"/>
              <a:gd name="T54" fmla="*/ 241 w 1012"/>
              <a:gd name="T55" fmla="*/ 818 h 1641"/>
              <a:gd name="T56" fmla="*/ 295 w 1012"/>
              <a:gd name="T57" fmla="*/ 819 h 1641"/>
              <a:gd name="T58" fmla="*/ 277 w 1012"/>
              <a:gd name="T59" fmla="*/ 858 h 1641"/>
              <a:gd name="T60" fmla="*/ 283 w 1012"/>
              <a:gd name="T61" fmla="*/ 732 h 1641"/>
              <a:gd name="T62" fmla="*/ 342 w 1012"/>
              <a:gd name="T63" fmla="*/ 728 h 1641"/>
              <a:gd name="T64" fmla="*/ 324 w 1012"/>
              <a:gd name="T65" fmla="*/ 761 h 1641"/>
              <a:gd name="T66" fmla="*/ 327 w 1012"/>
              <a:gd name="T67" fmla="*/ 655 h 1641"/>
              <a:gd name="T68" fmla="*/ 349 w 1012"/>
              <a:gd name="T69" fmla="*/ 618 h 1641"/>
              <a:gd name="T70" fmla="*/ 372 w 1012"/>
              <a:gd name="T71" fmla="*/ 673 h 1641"/>
              <a:gd name="T72" fmla="*/ 377 w 1012"/>
              <a:gd name="T73" fmla="*/ 574 h 1641"/>
              <a:gd name="T74" fmla="*/ 402 w 1012"/>
              <a:gd name="T75" fmla="*/ 537 h 1641"/>
              <a:gd name="T76" fmla="*/ 430 w 1012"/>
              <a:gd name="T77" fmla="*/ 582 h 1641"/>
              <a:gd name="T78" fmla="*/ 472 w 1012"/>
              <a:gd name="T79" fmla="*/ 523 h 1641"/>
              <a:gd name="T80" fmla="*/ 455 w 1012"/>
              <a:gd name="T81" fmla="*/ 465 h 1641"/>
              <a:gd name="T82" fmla="*/ 490 w 1012"/>
              <a:gd name="T83" fmla="*/ 501 h 1641"/>
              <a:gd name="T84" fmla="*/ 532 w 1012"/>
              <a:gd name="T85" fmla="*/ 447 h 1641"/>
              <a:gd name="T86" fmla="*/ 516 w 1012"/>
              <a:gd name="T87" fmla="*/ 391 h 1641"/>
              <a:gd name="T88" fmla="*/ 558 w 1012"/>
              <a:gd name="T89" fmla="*/ 417 h 1641"/>
              <a:gd name="T90" fmla="*/ 532 w 1012"/>
              <a:gd name="T91" fmla="*/ 447 h 1641"/>
              <a:gd name="T92" fmla="*/ 575 w 1012"/>
              <a:gd name="T93" fmla="*/ 325 h 1641"/>
              <a:gd name="T94" fmla="*/ 626 w 1012"/>
              <a:gd name="T95" fmla="*/ 343 h 1641"/>
              <a:gd name="T96" fmla="*/ 596 w 1012"/>
              <a:gd name="T97" fmla="*/ 375 h 1641"/>
              <a:gd name="T98" fmla="*/ 644 w 1012"/>
              <a:gd name="T99" fmla="*/ 257 h 1641"/>
              <a:gd name="T100" fmla="*/ 699 w 1012"/>
              <a:gd name="T101" fmla="*/ 272 h 1641"/>
              <a:gd name="T102" fmla="*/ 672 w 1012"/>
              <a:gd name="T103" fmla="*/ 297 h 1641"/>
              <a:gd name="T104" fmla="*/ 705 w 1012"/>
              <a:gd name="T105" fmla="*/ 201 h 1641"/>
              <a:gd name="T106" fmla="*/ 739 w 1012"/>
              <a:gd name="T107" fmla="*/ 172 h 1641"/>
              <a:gd name="T108" fmla="*/ 754 w 1012"/>
              <a:gd name="T109" fmla="*/ 224 h 1641"/>
              <a:gd name="T110" fmla="*/ 811 w 1012"/>
              <a:gd name="T111" fmla="*/ 178 h 1641"/>
              <a:gd name="T112" fmla="*/ 810 w 1012"/>
              <a:gd name="T113" fmla="*/ 117 h 1641"/>
              <a:gd name="T114" fmla="*/ 834 w 1012"/>
              <a:gd name="T115" fmla="*/ 161 h 1641"/>
              <a:gd name="T116" fmla="*/ 889 w 1012"/>
              <a:gd name="T117" fmla="*/ 121 h 1641"/>
              <a:gd name="T118" fmla="*/ 891 w 1012"/>
              <a:gd name="T119" fmla="*/ 60 h 1641"/>
              <a:gd name="T120" fmla="*/ 912 w 1012"/>
              <a:gd name="T121" fmla="*/ 106 h 16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12" h="1641">
                <a:moveTo>
                  <a:pt x="970" y="68"/>
                </a:moveTo>
                <a:lnTo>
                  <a:pt x="945" y="26"/>
                </a:lnTo>
                <a:lnTo>
                  <a:pt x="948" y="23"/>
                </a:lnTo>
                <a:lnTo>
                  <a:pt x="955" y="20"/>
                </a:lnTo>
                <a:lnTo>
                  <a:pt x="961" y="16"/>
                </a:lnTo>
                <a:lnTo>
                  <a:pt x="968" y="12"/>
                </a:lnTo>
                <a:lnTo>
                  <a:pt x="974" y="8"/>
                </a:lnTo>
                <a:lnTo>
                  <a:pt x="981" y="4"/>
                </a:lnTo>
                <a:lnTo>
                  <a:pt x="988" y="0"/>
                </a:lnTo>
                <a:lnTo>
                  <a:pt x="1012" y="43"/>
                </a:lnTo>
                <a:lnTo>
                  <a:pt x="1006" y="47"/>
                </a:lnTo>
                <a:lnTo>
                  <a:pt x="999" y="51"/>
                </a:lnTo>
                <a:lnTo>
                  <a:pt x="993" y="54"/>
                </a:lnTo>
                <a:lnTo>
                  <a:pt x="987" y="58"/>
                </a:lnTo>
                <a:lnTo>
                  <a:pt x="980" y="62"/>
                </a:lnTo>
                <a:lnTo>
                  <a:pt x="974" y="66"/>
                </a:lnTo>
                <a:lnTo>
                  <a:pt x="970" y="68"/>
                </a:lnTo>
                <a:lnTo>
                  <a:pt x="970" y="68"/>
                </a:lnTo>
                <a:close/>
                <a:moveTo>
                  <a:pt x="99" y="1641"/>
                </a:moveTo>
                <a:lnTo>
                  <a:pt x="0" y="1592"/>
                </a:lnTo>
                <a:lnTo>
                  <a:pt x="0" y="1518"/>
                </a:lnTo>
                <a:lnTo>
                  <a:pt x="91" y="1563"/>
                </a:lnTo>
                <a:lnTo>
                  <a:pt x="107" y="1563"/>
                </a:lnTo>
                <a:lnTo>
                  <a:pt x="197" y="1518"/>
                </a:lnTo>
                <a:lnTo>
                  <a:pt x="197" y="1592"/>
                </a:lnTo>
                <a:lnTo>
                  <a:pt x="99" y="1641"/>
                </a:lnTo>
                <a:lnTo>
                  <a:pt x="99" y="1641"/>
                </a:lnTo>
                <a:close/>
                <a:moveTo>
                  <a:pt x="125" y="1515"/>
                </a:moveTo>
                <a:lnTo>
                  <a:pt x="75" y="1513"/>
                </a:lnTo>
                <a:lnTo>
                  <a:pt x="75" y="1511"/>
                </a:lnTo>
                <a:lnTo>
                  <a:pt x="76" y="1503"/>
                </a:lnTo>
                <a:lnTo>
                  <a:pt x="76" y="1495"/>
                </a:lnTo>
                <a:lnTo>
                  <a:pt x="77" y="1488"/>
                </a:lnTo>
                <a:lnTo>
                  <a:pt x="77" y="1480"/>
                </a:lnTo>
                <a:lnTo>
                  <a:pt x="77" y="1473"/>
                </a:lnTo>
                <a:lnTo>
                  <a:pt x="78" y="1465"/>
                </a:lnTo>
                <a:lnTo>
                  <a:pt x="78" y="1463"/>
                </a:lnTo>
                <a:lnTo>
                  <a:pt x="127" y="1466"/>
                </a:lnTo>
                <a:lnTo>
                  <a:pt x="127" y="1468"/>
                </a:lnTo>
                <a:lnTo>
                  <a:pt x="127" y="1476"/>
                </a:lnTo>
                <a:lnTo>
                  <a:pt x="126" y="1483"/>
                </a:lnTo>
                <a:lnTo>
                  <a:pt x="126" y="1491"/>
                </a:lnTo>
                <a:lnTo>
                  <a:pt x="126" y="1498"/>
                </a:lnTo>
                <a:lnTo>
                  <a:pt x="125" y="1505"/>
                </a:lnTo>
                <a:lnTo>
                  <a:pt x="125" y="1513"/>
                </a:lnTo>
                <a:lnTo>
                  <a:pt x="125" y="1515"/>
                </a:lnTo>
                <a:lnTo>
                  <a:pt x="125" y="1515"/>
                </a:lnTo>
                <a:close/>
                <a:moveTo>
                  <a:pt x="131" y="1418"/>
                </a:moveTo>
                <a:lnTo>
                  <a:pt x="82" y="1413"/>
                </a:lnTo>
                <a:lnTo>
                  <a:pt x="82" y="1412"/>
                </a:lnTo>
                <a:lnTo>
                  <a:pt x="83" y="1405"/>
                </a:lnTo>
                <a:lnTo>
                  <a:pt x="83" y="1398"/>
                </a:lnTo>
                <a:lnTo>
                  <a:pt x="84" y="1390"/>
                </a:lnTo>
                <a:lnTo>
                  <a:pt x="85" y="1382"/>
                </a:lnTo>
                <a:lnTo>
                  <a:pt x="86" y="1375"/>
                </a:lnTo>
                <a:lnTo>
                  <a:pt x="87" y="1368"/>
                </a:lnTo>
                <a:lnTo>
                  <a:pt x="87" y="1364"/>
                </a:lnTo>
                <a:lnTo>
                  <a:pt x="136" y="1370"/>
                </a:lnTo>
                <a:lnTo>
                  <a:pt x="135" y="1373"/>
                </a:lnTo>
                <a:lnTo>
                  <a:pt x="134" y="1380"/>
                </a:lnTo>
                <a:lnTo>
                  <a:pt x="134" y="1388"/>
                </a:lnTo>
                <a:lnTo>
                  <a:pt x="133" y="1395"/>
                </a:lnTo>
                <a:lnTo>
                  <a:pt x="132" y="1403"/>
                </a:lnTo>
                <a:lnTo>
                  <a:pt x="131" y="1410"/>
                </a:lnTo>
                <a:lnTo>
                  <a:pt x="131" y="1417"/>
                </a:lnTo>
                <a:lnTo>
                  <a:pt x="131" y="1418"/>
                </a:lnTo>
                <a:lnTo>
                  <a:pt x="131" y="1418"/>
                </a:lnTo>
                <a:close/>
                <a:moveTo>
                  <a:pt x="142" y="1322"/>
                </a:moveTo>
                <a:lnTo>
                  <a:pt x="94" y="1315"/>
                </a:lnTo>
                <a:lnTo>
                  <a:pt x="95" y="1308"/>
                </a:lnTo>
                <a:lnTo>
                  <a:pt x="96" y="1301"/>
                </a:lnTo>
                <a:lnTo>
                  <a:pt x="97" y="1293"/>
                </a:lnTo>
                <a:lnTo>
                  <a:pt x="98" y="1286"/>
                </a:lnTo>
                <a:lnTo>
                  <a:pt x="99" y="1278"/>
                </a:lnTo>
                <a:lnTo>
                  <a:pt x="100" y="1271"/>
                </a:lnTo>
                <a:lnTo>
                  <a:pt x="101" y="1265"/>
                </a:lnTo>
                <a:lnTo>
                  <a:pt x="150" y="1274"/>
                </a:lnTo>
                <a:lnTo>
                  <a:pt x="149" y="1279"/>
                </a:lnTo>
                <a:lnTo>
                  <a:pt x="148" y="1287"/>
                </a:lnTo>
                <a:lnTo>
                  <a:pt x="147" y="1294"/>
                </a:lnTo>
                <a:lnTo>
                  <a:pt x="145" y="1301"/>
                </a:lnTo>
                <a:lnTo>
                  <a:pt x="144" y="1308"/>
                </a:lnTo>
                <a:lnTo>
                  <a:pt x="143" y="1316"/>
                </a:lnTo>
                <a:lnTo>
                  <a:pt x="142" y="1322"/>
                </a:lnTo>
                <a:lnTo>
                  <a:pt x="142" y="1322"/>
                </a:lnTo>
                <a:close/>
                <a:moveTo>
                  <a:pt x="159" y="1227"/>
                </a:moveTo>
                <a:lnTo>
                  <a:pt x="111" y="1216"/>
                </a:lnTo>
                <a:lnTo>
                  <a:pt x="112" y="1212"/>
                </a:lnTo>
                <a:lnTo>
                  <a:pt x="113" y="1205"/>
                </a:lnTo>
                <a:lnTo>
                  <a:pt x="115" y="1198"/>
                </a:lnTo>
                <a:lnTo>
                  <a:pt x="116" y="1190"/>
                </a:lnTo>
                <a:lnTo>
                  <a:pt x="118" y="1183"/>
                </a:lnTo>
                <a:lnTo>
                  <a:pt x="120" y="1176"/>
                </a:lnTo>
                <a:lnTo>
                  <a:pt x="121" y="1169"/>
                </a:lnTo>
                <a:lnTo>
                  <a:pt x="121" y="1168"/>
                </a:lnTo>
                <a:lnTo>
                  <a:pt x="169" y="1179"/>
                </a:lnTo>
                <a:lnTo>
                  <a:pt x="169" y="1179"/>
                </a:lnTo>
                <a:lnTo>
                  <a:pt x="167" y="1187"/>
                </a:lnTo>
                <a:lnTo>
                  <a:pt x="166" y="1194"/>
                </a:lnTo>
                <a:lnTo>
                  <a:pt x="164" y="1201"/>
                </a:lnTo>
                <a:lnTo>
                  <a:pt x="163" y="1208"/>
                </a:lnTo>
                <a:lnTo>
                  <a:pt x="162" y="1215"/>
                </a:lnTo>
                <a:lnTo>
                  <a:pt x="160" y="1222"/>
                </a:lnTo>
                <a:lnTo>
                  <a:pt x="159" y="1227"/>
                </a:lnTo>
                <a:lnTo>
                  <a:pt x="159" y="1227"/>
                </a:lnTo>
                <a:close/>
                <a:moveTo>
                  <a:pt x="181" y="1132"/>
                </a:moveTo>
                <a:lnTo>
                  <a:pt x="133" y="1119"/>
                </a:lnTo>
                <a:lnTo>
                  <a:pt x="133" y="1118"/>
                </a:lnTo>
                <a:lnTo>
                  <a:pt x="135" y="1110"/>
                </a:lnTo>
                <a:lnTo>
                  <a:pt x="137" y="1104"/>
                </a:lnTo>
                <a:lnTo>
                  <a:pt x="139" y="1096"/>
                </a:lnTo>
                <a:lnTo>
                  <a:pt x="141" y="1089"/>
                </a:lnTo>
                <a:lnTo>
                  <a:pt x="143" y="1082"/>
                </a:lnTo>
                <a:lnTo>
                  <a:pt x="145" y="1075"/>
                </a:lnTo>
                <a:lnTo>
                  <a:pt x="147" y="1071"/>
                </a:lnTo>
                <a:lnTo>
                  <a:pt x="194" y="1085"/>
                </a:lnTo>
                <a:lnTo>
                  <a:pt x="193" y="1088"/>
                </a:lnTo>
                <a:lnTo>
                  <a:pt x="191" y="1095"/>
                </a:lnTo>
                <a:lnTo>
                  <a:pt x="189" y="1102"/>
                </a:lnTo>
                <a:lnTo>
                  <a:pt x="187" y="1110"/>
                </a:lnTo>
                <a:lnTo>
                  <a:pt x="185" y="1116"/>
                </a:lnTo>
                <a:lnTo>
                  <a:pt x="183" y="1123"/>
                </a:lnTo>
                <a:lnTo>
                  <a:pt x="181" y="1130"/>
                </a:lnTo>
                <a:lnTo>
                  <a:pt x="181" y="1132"/>
                </a:lnTo>
                <a:lnTo>
                  <a:pt x="181" y="1132"/>
                </a:lnTo>
                <a:close/>
                <a:moveTo>
                  <a:pt x="208" y="1039"/>
                </a:moveTo>
                <a:lnTo>
                  <a:pt x="161" y="1023"/>
                </a:lnTo>
                <a:lnTo>
                  <a:pt x="163" y="1018"/>
                </a:lnTo>
                <a:lnTo>
                  <a:pt x="165" y="1011"/>
                </a:lnTo>
                <a:lnTo>
                  <a:pt x="167" y="1004"/>
                </a:lnTo>
                <a:lnTo>
                  <a:pt x="170" y="997"/>
                </a:lnTo>
                <a:lnTo>
                  <a:pt x="172" y="990"/>
                </a:lnTo>
                <a:lnTo>
                  <a:pt x="175" y="983"/>
                </a:lnTo>
                <a:lnTo>
                  <a:pt x="177" y="977"/>
                </a:lnTo>
                <a:lnTo>
                  <a:pt x="224" y="993"/>
                </a:lnTo>
                <a:lnTo>
                  <a:pt x="221" y="999"/>
                </a:lnTo>
                <a:lnTo>
                  <a:pt x="219" y="1006"/>
                </a:lnTo>
                <a:lnTo>
                  <a:pt x="217" y="1013"/>
                </a:lnTo>
                <a:lnTo>
                  <a:pt x="214" y="1020"/>
                </a:lnTo>
                <a:lnTo>
                  <a:pt x="212" y="1026"/>
                </a:lnTo>
                <a:lnTo>
                  <a:pt x="210" y="1033"/>
                </a:lnTo>
                <a:lnTo>
                  <a:pt x="208" y="1039"/>
                </a:lnTo>
                <a:lnTo>
                  <a:pt x="208" y="1039"/>
                </a:lnTo>
                <a:close/>
                <a:moveTo>
                  <a:pt x="240" y="947"/>
                </a:moveTo>
                <a:lnTo>
                  <a:pt x="194" y="930"/>
                </a:lnTo>
                <a:lnTo>
                  <a:pt x="195" y="927"/>
                </a:lnTo>
                <a:lnTo>
                  <a:pt x="197" y="920"/>
                </a:lnTo>
                <a:lnTo>
                  <a:pt x="200" y="913"/>
                </a:lnTo>
                <a:lnTo>
                  <a:pt x="203" y="906"/>
                </a:lnTo>
                <a:lnTo>
                  <a:pt x="206" y="900"/>
                </a:lnTo>
                <a:lnTo>
                  <a:pt x="209" y="893"/>
                </a:lnTo>
                <a:lnTo>
                  <a:pt x="211" y="886"/>
                </a:lnTo>
                <a:lnTo>
                  <a:pt x="213" y="883"/>
                </a:lnTo>
                <a:lnTo>
                  <a:pt x="258" y="903"/>
                </a:lnTo>
                <a:lnTo>
                  <a:pt x="257" y="905"/>
                </a:lnTo>
                <a:lnTo>
                  <a:pt x="254" y="911"/>
                </a:lnTo>
                <a:lnTo>
                  <a:pt x="252" y="918"/>
                </a:lnTo>
                <a:lnTo>
                  <a:pt x="249" y="925"/>
                </a:lnTo>
                <a:lnTo>
                  <a:pt x="246" y="932"/>
                </a:lnTo>
                <a:lnTo>
                  <a:pt x="244" y="938"/>
                </a:lnTo>
                <a:lnTo>
                  <a:pt x="241" y="945"/>
                </a:lnTo>
                <a:lnTo>
                  <a:pt x="240" y="947"/>
                </a:lnTo>
                <a:lnTo>
                  <a:pt x="240" y="947"/>
                </a:lnTo>
                <a:close/>
                <a:moveTo>
                  <a:pt x="277" y="858"/>
                </a:moveTo>
                <a:lnTo>
                  <a:pt x="232" y="838"/>
                </a:lnTo>
                <a:lnTo>
                  <a:pt x="235" y="832"/>
                </a:lnTo>
                <a:lnTo>
                  <a:pt x="238" y="825"/>
                </a:lnTo>
                <a:lnTo>
                  <a:pt x="241" y="818"/>
                </a:lnTo>
                <a:lnTo>
                  <a:pt x="244" y="812"/>
                </a:lnTo>
                <a:lnTo>
                  <a:pt x="247" y="805"/>
                </a:lnTo>
                <a:lnTo>
                  <a:pt x="250" y="798"/>
                </a:lnTo>
                <a:lnTo>
                  <a:pt x="253" y="792"/>
                </a:lnTo>
                <a:lnTo>
                  <a:pt x="297" y="814"/>
                </a:lnTo>
                <a:lnTo>
                  <a:pt x="295" y="819"/>
                </a:lnTo>
                <a:lnTo>
                  <a:pt x="292" y="826"/>
                </a:lnTo>
                <a:lnTo>
                  <a:pt x="289" y="832"/>
                </a:lnTo>
                <a:lnTo>
                  <a:pt x="286" y="839"/>
                </a:lnTo>
                <a:lnTo>
                  <a:pt x="283" y="846"/>
                </a:lnTo>
                <a:lnTo>
                  <a:pt x="280" y="852"/>
                </a:lnTo>
                <a:lnTo>
                  <a:pt x="277" y="858"/>
                </a:lnTo>
                <a:lnTo>
                  <a:pt x="277" y="858"/>
                </a:lnTo>
                <a:close/>
                <a:moveTo>
                  <a:pt x="319" y="770"/>
                </a:moveTo>
                <a:lnTo>
                  <a:pt x="275" y="748"/>
                </a:lnTo>
                <a:lnTo>
                  <a:pt x="277" y="745"/>
                </a:lnTo>
                <a:lnTo>
                  <a:pt x="280" y="739"/>
                </a:lnTo>
                <a:lnTo>
                  <a:pt x="283" y="732"/>
                </a:lnTo>
                <a:lnTo>
                  <a:pt x="287" y="726"/>
                </a:lnTo>
                <a:lnTo>
                  <a:pt x="290" y="719"/>
                </a:lnTo>
                <a:lnTo>
                  <a:pt x="294" y="713"/>
                </a:lnTo>
                <a:lnTo>
                  <a:pt x="297" y="706"/>
                </a:lnTo>
                <a:lnTo>
                  <a:pt x="298" y="704"/>
                </a:lnTo>
                <a:lnTo>
                  <a:pt x="342" y="728"/>
                </a:lnTo>
                <a:lnTo>
                  <a:pt x="340" y="730"/>
                </a:lnTo>
                <a:lnTo>
                  <a:pt x="337" y="736"/>
                </a:lnTo>
                <a:lnTo>
                  <a:pt x="334" y="742"/>
                </a:lnTo>
                <a:lnTo>
                  <a:pt x="330" y="749"/>
                </a:lnTo>
                <a:lnTo>
                  <a:pt x="327" y="755"/>
                </a:lnTo>
                <a:lnTo>
                  <a:pt x="324" y="761"/>
                </a:lnTo>
                <a:lnTo>
                  <a:pt x="320" y="768"/>
                </a:lnTo>
                <a:lnTo>
                  <a:pt x="319" y="770"/>
                </a:lnTo>
                <a:lnTo>
                  <a:pt x="319" y="770"/>
                </a:lnTo>
                <a:close/>
                <a:moveTo>
                  <a:pt x="365" y="685"/>
                </a:moveTo>
                <a:lnTo>
                  <a:pt x="323" y="661"/>
                </a:lnTo>
                <a:lnTo>
                  <a:pt x="327" y="655"/>
                </a:lnTo>
                <a:lnTo>
                  <a:pt x="330" y="648"/>
                </a:lnTo>
                <a:lnTo>
                  <a:pt x="334" y="642"/>
                </a:lnTo>
                <a:lnTo>
                  <a:pt x="338" y="636"/>
                </a:lnTo>
                <a:lnTo>
                  <a:pt x="342" y="630"/>
                </a:lnTo>
                <a:lnTo>
                  <a:pt x="346" y="623"/>
                </a:lnTo>
                <a:lnTo>
                  <a:pt x="349" y="618"/>
                </a:lnTo>
                <a:lnTo>
                  <a:pt x="391" y="644"/>
                </a:lnTo>
                <a:lnTo>
                  <a:pt x="388" y="649"/>
                </a:lnTo>
                <a:lnTo>
                  <a:pt x="384" y="655"/>
                </a:lnTo>
                <a:lnTo>
                  <a:pt x="380" y="661"/>
                </a:lnTo>
                <a:lnTo>
                  <a:pt x="376" y="668"/>
                </a:lnTo>
                <a:lnTo>
                  <a:pt x="372" y="673"/>
                </a:lnTo>
                <a:lnTo>
                  <a:pt x="369" y="680"/>
                </a:lnTo>
                <a:lnTo>
                  <a:pt x="365" y="685"/>
                </a:lnTo>
                <a:lnTo>
                  <a:pt x="365" y="685"/>
                </a:lnTo>
                <a:close/>
                <a:moveTo>
                  <a:pt x="417" y="603"/>
                </a:moveTo>
                <a:lnTo>
                  <a:pt x="376" y="576"/>
                </a:lnTo>
                <a:lnTo>
                  <a:pt x="377" y="574"/>
                </a:lnTo>
                <a:lnTo>
                  <a:pt x="381" y="567"/>
                </a:lnTo>
                <a:lnTo>
                  <a:pt x="386" y="561"/>
                </a:lnTo>
                <a:lnTo>
                  <a:pt x="390" y="555"/>
                </a:lnTo>
                <a:lnTo>
                  <a:pt x="394" y="549"/>
                </a:lnTo>
                <a:lnTo>
                  <a:pt x="398" y="543"/>
                </a:lnTo>
                <a:lnTo>
                  <a:pt x="402" y="537"/>
                </a:lnTo>
                <a:lnTo>
                  <a:pt x="404" y="535"/>
                </a:lnTo>
                <a:lnTo>
                  <a:pt x="444" y="563"/>
                </a:lnTo>
                <a:lnTo>
                  <a:pt x="443" y="565"/>
                </a:lnTo>
                <a:lnTo>
                  <a:pt x="438" y="571"/>
                </a:lnTo>
                <a:lnTo>
                  <a:pt x="434" y="577"/>
                </a:lnTo>
                <a:lnTo>
                  <a:pt x="430" y="582"/>
                </a:lnTo>
                <a:lnTo>
                  <a:pt x="427" y="589"/>
                </a:lnTo>
                <a:lnTo>
                  <a:pt x="423" y="595"/>
                </a:lnTo>
                <a:lnTo>
                  <a:pt x="418" y="601"/>
                </a:lnTo>
                <a:lnTo>
                  <a:pt x="417" y="603"/>
                </a:lnTo>
                <a:lnTo>
                  <a:pt x="417" y="603"/>
                </a:lnTo>
                <a:close/>
                <a:moveTo>
                  <a:pt x="472" y="523"/>
                </a:moveTo>
                <a:lnTo>
                  <a:pt x="433" y="494"/>
                </a:lnTo>
                <a:lnTo>
                  <a:pt x="437" y="489"/>
                </a:lnTo>
                <a:lnTo>
                  <a:pt x="441" y="483"/>
                </a:lnTo>
                <a:lnTo>
                  <a:pt x="446" y="477"/>
                </a:lnTo>
                <a:lnTo>
                  <a:pt x="450" y="471"/>
                </a:lnTo>
                <a:lnTo>
                  <a:pt x="455" y="465"/>
                </a:lnTo>
                <a:lnTo>
                  <a:pt x="460" y="460"/>
                </a:lnTo>
                <a:lnTo>
                  <a:pt x="463" y="455"/>
                </a:lnTo>
                <a:lnTo>
                  <a:pt x="502" y="485"/>
                </a:lnTo>
                <a:lnTo>
                  <a:pt x="498" y="490"/>
                </a:lnTo>
                <a:lnTo>
                  <a:pt x="494" y="495"/>
                </a:lnTo>
                <a:lnTo>
                  <a:pt x="490" y="501"/>
                </a:lnTo>
                <a:lnTo>
                  <a:pt x="485" y="507"/>
                </a:lnTo>
                <a:lnTo>
                  <a:pt x="481" y="513"/>
                </a:lnTo>
                <a:lnTo>
                  <a:pt x="476" y="518"/>
                </a:lnTo>
                <a:lnTo>
                  <a:pt x="472" y="523"/>
                </a:lnTo>
                <a:lnTo>
                  <a:pt x="472" y="523"/>
                </a:lnTo>
                <a:close/>
                <a:moveTo>
                  <a:pt x="532" y="447"/>
                </a:moveTo>
                <a:lnTo>
                  <a:pt x="494" y="416"/>
                </a:lnTo>
                <a:lnTo>
                  <a:pt x="496" y="413"/>
                </a:lnTo>
                <a:lnTo>
                  <a:pt x="501" y="408"/>
                </a:lnTo>
                <a:lnTo>
                  <a:pt x="506" y="402"/>
                </a:lnTo>
                <a:lnTo>
                  <a:pt x="511" y="397"/>
                </a:lnTo>
                <a:lnTo>
                  <a:pt x="516" y="391"/>
                </a:lnTo>
                <a:lnTo>
                  <a:pt x="521" y="385"/>
                </a:lnTo>
                <a:lnTo>
                  <a:pt x="526" y="379"/>
                </a:lnTo>
                <a:lnTo>
                  <a:pt x="527" y="378"/>
                </a:lnTo>
                <a:lnTo>
                  <a:pt x="564" y="410"/>
                </a:lnTo>
                <a:lnTo>
                  <a:pt x="562" y="412"/>
                </a:lnTo>
                <a:lnTo>
                  <a:pt x="558" y="417"/>
                </a:lnTo>
                <a:lnTo>
                  <a:pt x="553" y="423"/>
                </a:lnTo>
                <a:lnTo>
                  <a:pt x="548" y="428"/>
                </a:lnTo>
                <a:lnTo>
                  <a:pt x="544" y="434"/>
                </a:lnTo>
                <a:lnTo>
                  <a:pt x="539" y="439"/>
                </a:lnTo>
                <a:lnTo>
                  <a:pt x="534" y="445"/>
                </a:lnTo>
                <a:lnTo>
                  <a:pt x="532" y="447"/>
                </a:lnTo>
                <a:lnTo>
                  <a:pt x="532" y="447"/>
                </a:lnTo>
                <a:close/>
                <a:moveTo>
                  <a:pt x="596" y="375"/>
                </a:moveTo>
                <a:lnTo>
                  <a:pt x="560" y="341"/>
                </a:lnTo>
                <a:lnTo>
                  <a:pt x="565" y="336"/>
                </a:lnTo>
                <a:lnTo>
                  <a:pt x="570" y="330"/>
                </a:lnTo>
                <a:lnTo>
                  <a:pt x="575" y="325"/>
                </a:lnTo>
                <a:lnTo>
                  <a:pt x="581" y="319"/>
                </a:lnTo>
                <a:lnTo>
                  <a:pt x="586" y="314"/>
                </a:lnTo>
                <a:lnTo>
                  <a:pt x="591" y="309"/>
                </a:lnTo>
                <a:lnTo>
                  <a:pt x="594" y="305"/>
                </a:lnTo>
                <a:lnTo>
                  <a:pt x="630" y="339"/>
                </a:lnTo>
                <a:lnTo>
                  <a:pt x="626" y="343"/>
                </a:lnTo>
                <a:lnTo>
                  <a:pt x="621" y="348"/>
                </a:lnTo>
                <a:lnTo>
                  <a:pt x="616" y="353"/>
                </a:lnTo>
                <a:lnTo>
                  <a:pt x="611" y="359"/>
                </a:lnTo>
                <a:lnTo>
                  <a:pt x="606" y="364"/>
                </a:lnTo>
                <a:lnTo>
                  <a:pt x="601" y="369"/>
                </a:lnTo>
                <a:lnTo>
                  <a:pt x="596" y="375"/>
                </a:lnTo>
                <a:lnTo>
                  <a:pt x="596" y="375"/>
                </a:lnTo>
                <a:close/>
                <a:moveTo>
                  <a:pt x="664" y="305"/>
                </a:moveTo>
                <a:lnTo>
                  <a:pt x="630" y="270"/>
                </a:lnTo>
                <a:lnTo>
                  <a:pt x="633" y="267"/>
                </a:lnTo>
                <a:lnTo>
                  <a:pt x="638" y="261"/>
                </a:lnTo>
                <a:lnTo>
                  <a:pt x="644" y="257"/>
                </a:lnTo>
                <a:lnTo>
                  <a:pt x="649" y="251"/>
                </a:lnTo>
                <a:lnTo>
                  <a:pt x="655" y="246"/>
                </a:lnTo>
                <a:lnTo>
                  <a:pt x="660" y="241"/>
                </a:lnTo>
                <a:lnTo>
                  <a:pt x="665" y="236"/>
                </a:lnTo>
                <a:lnTo>
                  <a:pt x="666" y="235"/>
                </a:lnTo>
                <a:lnTo>
                  <a:pt x="699" y="272"/>
                </a:lnTo>
                <a:lnTo>
                  <a:pt x="699" y="272"/>
                </a:lnTo>
                <a:lnTo>
                  <a:pt x="693" y="277"/>
                </a:lnTo>
                <a:lnTo>
                  <a:pt x="688" y="282"/>
                </a:lnTo>
                <a:lnTo>
                  <a:pt x="683" y="287"/>
                </a:lnTo>
                <a:lnTo>
                  <a:pt x="678" y="292"/>
                </a:lnTo>
                <a:lnTo>
                  <a:pt x="672" y="297"/>
                </a:lnTo>
                <a:lnTo>
                  <a:pt x="667" y="302"/>
                </a:lnTo>
                <a:lnTo>
                  <a:pt x="664" y="305"/>
                </a:lnTo>
                <a:lnTo>
                  <a:pt x="664" y="305"/>
                </a:lnTo>
                <a:close/>
                <a:moveTo>
                  <a:pt x="736" y="239"/>
                </a:moveTo>
                <a:lnTo>
                  <a:pt x="703" y="202"/>
                </a:lnTo>
                <a:lnTo>
                  <a:pt x="705" y="201"/>
                </a:lnTo>
                <a:lnTo>
                  <a:pt x="710" y="197"/>
                </a:lnTo>
                <a:lnTo>
                  <a:pt x="716" y="192"/>
                </a:lnTo>
                <a:lnTo>
                  <a:pt x="722" y="187"/>
                </a:lnTo>
                <a:lnTo>
                  <a:pt x="727" y="182"/>
                </a:lnTo>
                <a:lnTo>
                  <a:pt x="733" y="177"/>
                </a:lnTo>
                <a:lnTo>
                  <a:pt x="739" y="172"/>
                </a:lnTo>
                <a:lnTo>
                  <a:pt x="742" y="170"/>
                </a:lnTo>
                <a:lnTo>
                  <a:pt x="773" y="208"/>
                </a:lnTo>
                <a:lnTo>
                  <a:pt x="770" y="210"/>
                </a:lnTo>
                <a:lnTo>
                  <a:pt x="765" y="215"/>
                </a:lnTo>
                <a:lnTo>
                  <a:pt x="759" y="220"/>
                </a:lnTo>
                <a:lnTo>
                  <a:pt x="754" y="224"/>
                </a:lnTo>
                <a:lnTo>
                  <a:pt x="748" y="229"/>
                </a:lnTo>
                <a:lnTo>
                  <a:pt x="742" y="234"/>
                </a:lnTo>
                <a:lnTo>
                  <a:pt x="737" y="238"/>
                </a:lnTo>
                <a:lnTo>
                  <a:pt x="736" y="239"/>
                </a:lnTo>
                <a:lnTo>
                  <a:pt x="736" y="239"/>
                </a:lnTo>
                <a:close/>
                <a:moveTo>
                  <a:pt x="811" y="178"/>
                </a:moveTo>
                <a:lnTo>
                  <a:pt x="781" y="139"/>
                </a:lnTo>
                <a:lnTo>
                  <a:pt x="786" y="135"/>
                </a:lnTo>
                <a:lnTo>
                  <a:pt x="792" y="130"/>
                </a:lnTo>
                <a:lnTo>
                  <a:pt x="798" y="126"/>
                </a:lnTo>
                <a:lnTo>
                  <a:pt x="804" y="121"/>
                </a:lnTo>
                <a:lnTo>
                  <a:pt x="810" y="117"/>
                </a:lnTo>
                <a:lnTo>
                  <a:pt x="816" y="112"/>
                </a:lnTo>
                <a:lnTo>
                  <a:pt x="821" y="109"/>
                </a:lnTo>
                <a:lnTo>
                  <a:pt x="850" y="149"/>
                </a:lnTo>
                <a:lnTo>
                  <a:pt x="845" y="152"/>
                </a:lnTo>
                <a:lnTo>
                  <a:pt x="839" y="156"/>
                </a:lnTo>
                <a:lnTo>
                  <a:pt x="834" y="161"/>
                </a:lnTo>
                <a:lnTo>
                  <a:pt x="828" y="165"/>
                </a:lnTo>
                <a:lnTo>
                  <a:pt x="822" y="170"/>
                </a:lnTo>
                <a:lnTo>
                  <a:pt x="816" y="174"/>
                </a:lnTo>
                <a:lnTo>
                  <a:pt x="811" y="178"/>
                </a:lnTo>
                <a:lnTo>
                  <a:pt x="811" y="178"/>
                </a:lnTo>
                <a:close/>
                <a:moveTo>
                  <a:pt x="889" y="121"/>
                </a:moveTo>
                <a:lnTo>
                  <a:pt x="861" y="80"/>
                </a:lnTo>
                <a:lnTo>
                  <a:pt x="865" y="77"/>
                </a:lnTo>
                <a:lnTo>
                  <a:pt x="872" y="73"/>
                </a:lnTo>
                <a:lnTo>
                  <a:pt x="878" y="69"/>
                </a:lnTo>
                <a:lnTo>
                  <a:pt x="884" y="64"/>
                </a:lnTo>
                <a:lnTo>
                  <a:pt x="891" y="60"/>
                </a:lnTo>
                <a:lnTo>
                  <a:pt x="897" y="56"/>
                </a:lnTo>
                <a:lnTo>
                  <a:pt x="902" y="52"/>
                </a:lnTo>
                <a:lnTo>
                  <a:pt x="929" y="94"/>
                </a:lnTo>
                <a:lnTo>
                  <a:pt x="924" y="97"/>
                </a:lnTo>
                <a:lnTo>
                  <a:pt x="918" y="101"/>
                </a:lnTo>
                <a:lnTo>
                  <a:pt x="912" y="106"/>
                </a:lnTo>
                <a:lnTo>
                  <a:pt x="905" y="110"/>
                </a:lnTo>
                <a:lnTo>
                  <a:pt x="899" y="113"/>
                </a:lnTo>
                <a:lnTo>
                  <a:pt x="893" y="118"/>
                </a:lnTo>
                <a:lnTo>
                  <a:pt x="889" y="121"/>
                </a:lnTo>
                <a:lnTo>
                  <a:pt x="889" y="12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4" name="Freeform 147"/>
          <p:cNvSpPr>
            <a:spLocks noEditPoints="1"/>
          </p:cNvSpPr>
          <p:nvPr/>
        </p:nvSpPr>
        <p:spPr bwMode="auto">
          <a:xfrm>
            <a:off x="9614658" y="2280909"/>
            <a:ext cx="991966" cy="1728166"/>
          </a:xfrm>
          <a:custGeom>
            <a:avLst/>
            <a:gdLst>
              <a:gd name="T0" fmla="*/ 6 w 989"/>
              <a:gd name="T1" fmla="*/ 61 h 1723"/>
              <a:gd name="T2" fmla="*/ 131 w 989"/>
              <a:gd name="T3" fmla="*/ 105 h 1723"/>
              <a:gd name="T4" fmla="*/ 117 w 989"/>
              <a:gd name="T5" fmla="*/ 154 h 1723"/>
              <a:gd name="T6" fmla="*/ 84 w 989"/>
              <a:gd name="T7" fmla="*/ 134 h 1723"/>
              <a:gd name="T8" fmla="*/ 219 w 989"/>
              <a:gd name="T9" fmla="*/ 164 h 1723"/>
              <a:gd name="T10" fmla="*/ 191 w 989"/>
              <a:gd name="T11" fmla="*/ 204 h 1723"/>
              <a:gd name="T12" fmla="*/ 244 w 989"/>
              <a:gd name="T13" fmla="*/ 243 h 1723"/>
              <a:gd name="T14" fmla="*/ 310 w 989"/>
              <a:gd name="T15" fmla="*/ 232 h 1723"/>
              <a:gd name="T16" fmla="*/ 256 w 989"/>
              <a:gd name="T17" fmla="*/ 252 h 1723"/>
              <a:gd name="T18" fmla="*/ 362 w 989"/>
              <a:gd name="T19" fmla="*/ 275 h 1723"/>
              <a:gd name="T20" fmla="*/ 351 w 989"/>
              <a:gd name="T21" fmla="*/ 332 h 1723"/>
              <a:gd name="T22" fmla="*/ 320 w 989"/>
              <a:gd name="T23" fmla="*/ 304 h 1723"/>
              <a:gd name="T24" fmla="*/ 449 w 989"/>
              <a:gd name="T25" fmla="*/ 357 h 1723"/>
              <a:gd name="T26" fmla="*/ 415 w 989"/>
              <a:gd name="T27" fmla="*/ 392 h 1723"/>
              <a:gd name="T28" fmla="*/ 460 w 989"/>
              <a:gd name="T29" fmla="*/ 438 h 1723"/>
              <a:gd name="T30" fmla="*/ 521 w 989"/>
              <a:gd name="T31" fmla="*/ 432 h 1723"/>
              <a:gd name="T32" fmla="*/ 475 w 989"/>
              <a:gd name="T33" fmla="*/ 454 h 1723"/>
              <a:gd name="T34" fmla="*/ 562 w 989"/>
              <a:gd name="T35" fmla="*/ 479 h 1723"/>
              <a:gd name="T36" fmla="*/ 593 w 989"/>
              <a:gd name="T37" fmla="*/ 517 h 1723"/>
              <a:gd name="T38" fmla="*/ 536 w 989"/>
              <a:gd name="T39" fmla="*/ 526 h 1723"/>
              <a:gd name="T40" fmla="*/ 625 w 989"/>
              <a:gd name="T41" fmla="*/ 559 h 1723"/>
              <a:gd name="T42" fmla="*/ 654 w 989"/>
              <a:gd name="T43" fmla="*/ 597 h 1723"/>
              <a:gd name="T44" fmla="*/ 590 w 989"/>
              <a:gd name="T45" fmla="*/ 594 h 1723"/>
              <a:gd name="T46" fmla="*/ 689 w 989"/>
              <a:gd name="T47" fmla="*/ 650 h 1723"/>
              <a:gd name="T48" fmla="*/ 664 w 989"/>
              <a:gd name="T49" fmla="*/ 701 h 1723"/>
              <a:gd name="T50" fmla="*/ 641 w 989"/>
              <a:gd name="T51" fmla="*/ 666 h 1723"/>
              <a:gd name="T52" fmla="*/ 751 w 989"/>
              <a:gd name="T53" fmla="*/ 750 h 1723"/>
              <a:gd name="T54" fmla="*/ 708 w 989"/>
              <a:gd name="T55" fmla="*/ 774 h 1723"/>
              <a:gd name="T56" fmla="*/ 740 w 989"/>
              <a:gd name="T57" fmla="*/ 832 h 1723"/>
              <a:gd name="T58" fmla="*/ 803 w 989"/>
              <a:gd name="T59" fmla="*/ 848 h 1723"/>
              <a:gd name="T60" fmla="*/ 746 w 989"/>
              <a:gd name="T61" fmla="*/ 844 h 1723"/>
              <a:gd name="T62" fmla="*/ 831 w 989"/>
              <a:gd name="T63" fmla="*/ 909 h 1723"/>
              <a:gd name="T64" fmla="*/ 801 w 989"/>
              <a:gd name="T65" fmla="*/ 964 h 1723"/>
              <a:gd name="T66" fmla="*/ 783 w 989"/>
              <a:gd name="T67" fmla="*/ 922 h 1723"/>
              <a:gd name="T68" fmla="*/ 873 w 989"/>
              <a:gd name="T69" fmla="*/ 1011 h 1723"/>
              <a:gd name="T70" fmla="*/ 832 w 989"/>
              <a:gd name="T71" fmla="*/ 1042 h 1723"/>
              <a:gd name="T72" fmla="*/ 853 w 989"/>
              <a:gd name="T73" fmla="*/ 1100 h 1723"/>
              <a:gd name="T74" fmla="*/ 911 w 989"/>
              <a:gd name="T75" fmla="*/ 1124 h 1723"/>
              <a:gd name="T76" fmla="*/ 860 w 989"/>
              <a:gd name="T77" fmla="*/ 1124 h 1723"/>
              <a:gd name="T78" fmla="*/ 928 w 989"/>
              <a:gd name="T79" fmla="*/ 1181 h 1723"/>
              <a:gd name="T80" fmla="*/ 939 w 989"/>
              <a:gd name="T81" fmla="*/ 1225 h 1723"/>
              <a:gd name="T82" fmla="*/ 884 w 989"/>
              <a:gd name="T83" fmla="*/ 1208 h 1723"/>
              <a:gd name="T84" fmla="*/ 952 w 989"/>
              <a:gd name="T85" fmla="*/ 1283 h 1723"/>
              <a:gd name="T86" fmla="*/ 912 w 989"/>
              <a:gd name="T87" fmla="*/ 1335 h 1723"/>
              <a:gd name="T88" fmla="*/ 902 w 989"/>
              <a:gd name="T89" fmla="*/ 1288 h 1723"/>
              <a:gd name="T90" fmla="*/ 972 w 989"/>
              <a:gd name="T91" fmla="*/ 1402 h 1723"/>
              <a:gd name="T92" fmla="*/ 926 w 989"/>
              <a:gd name="T93" fmla="*/ 1423 h 1723"/>
              <a:gd name="T94" fmla="*/ 920 w 989"/>
              <a:gd name="T95" fmla="*/ 1383 h 1723"/>
              <a:gd name="T96" fmla="*/ 984 w 989"/>
              <a:gd name="T97" fmla="*/ 1506 h 1723"/>
              <a:gd name="T98" fmla="*/ 934 w 989"/>
              <a:gd name="T99" fmla="*/ 1510 h 1723"/>
              <a:gd name="T100" fmla="*/ 939 w 989"/>
              <a:gd name="T101" fmla="*/ 1576 h 1723"/>
              <a:gd name="T102" fmla="*/ 989 w 989"/>
              <a:gd name="T103" fmla="*/ 1613 h 1723"/>
              <a:gd name="T104" fmla="*/ 939 w 989"/>
              <a:gd name="T105" fmla="*/ 1599 h 1723"/>
              <a:gd name="T106" fmla="*/ 989 w 989"/>
              <a:gd name="T107" fmla="*/ 1674 h 1723"/>
              <a:gd name="T108" fmla="*/ 989 w 989"/>
              <a:gd name="T109" fmla="*/ 1687 h 1723"/>
              <a:gd name="T110" fmla="*/ 989 w 989"/>
              <a:gd name="T111" fmla="*/ 1703 h 1723"/>
              <a:gd name="T112" fmla="*/ 988 w 989"/>
              <a:gd name="T113" fmla="*/ 1718 h 1723"/>
              <a:gd name="T114" fmla="*/ 939 w 989"/>
              <a:gd name="T115" fmla="*/ 1716 h 1723"/>
              <a:gd name="T116" fmla="*/ 939 w 989"/>
              <a:gd name="T117" fmla="*/ 1701 h 1723"/>
              <a:gd name="T118" fmla="*/ 940 w 989"/>
              <a:gd name="T119" fmla="*/ 1686 h 1723"/>
              <a:gd name="T120" fmla="*/ 940 w 989"/>
              <a:gd name="T121" fmla="*/ 1673 h 17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89" h="1723">
                <a:moveTo>
                  <a:pt x="6" y="61"/>
                </a:moveTo>
                <a:lnTo>
                  <a:pt x="98" y="0"/>
                </a:lnTo>
                <a:lnTo>
                  <a:pt x="162" y="36"/>
                </a:lnTo>
                <a:lnTo>
                  <a:pt x="71" y="97"/>
                </a:lnTo>
                <a:lnTo>
                  <a:pt x="64" y="207"/>
                </a:lnTo>
                <a:lnTo>
                  <a:pt x="0" y="170"/>
                </a:lnTo>
                <a:lnTo>
                  <a:pt x="6" y="61"/>
                </a:lnTo>
                <a:lnTo>
                  <a:pt x="6" y="61"/>
                </a:lnTo>
                <a:close/>
                <a:moveTo>
                  <a:pt x="84" y="134"/>
                </a:moveTo>
                <a:lnTo>
                  <a:pt x="109" y="92"/>
                </a:lnTo>
                <a:lnTo>
                  <a:pt x="111" y="93"/>
                </a:lnTo>
                <a:lnTo>
                  <a:pt x="118" y="97"/>
                </a:lnTo>
                <a:lnTo>
                  <a:pt x="125" y="101"/>
                </a:lnTo>
                <a:lnTo>
                  <a:pt x="131" y="105"/>
                </a:lnTo>
                <a:lnTo>
                  <a:pt x="137" y="109"/>
                </a:lnTo>
                <a:lnTo>
                  <a:pt x="144" y="113"/>
                </a:lnTo>
                <a:lnTo>
                  <a:pt x="150" y="117"/>
                </a:lnTo>
                <a:lnTo>
                  <a:pt x="152" y="119"/>
                </a:lnTo>
                <a:lnTo>
                  <a:pt x="125" y="159"/>
                </a:lnTo>
                <a:lnTo>
                  <a:pt x="124" y="159"/>
                </a:lnTo>
                <a:lnTo>
                  <a:pt x="117" y="154"/>
                </a:lnTo>
                <a:lnTo>
                  <a:pt x="111" y="151"/>
                </a:lnTo>
                <a:lnTo>
                  <a:pt x="105" y="147"/>
                </a:lnTo>
                <a:lnTo>
                  <a:pt x="99" y="143"/>
                </a:lnTo>
                <a:lnTo>
                  <a:pt x="92" y="139"/>
                </a:lnTo>
                <a:lnTo>
                  <a:pt x="86" y="135"/>
                </a:lnTo>
                <a:lnTo>
                  <a:pt x="84" y="134"/>
                </a:lnTo>
                <a:lnTo>
                  <a:pt x="84" y="134"/>
                </a:lnTo>
                <a:close/>
                <a:moveTo>
                  <a:pt x="166" y="186"/>
                </a:moveTo>
                <a:lnTo>
                  <a:pt x="194" y="146"/>
                </a:lnTo>
                <a:lnTo>
                  <a:pt x="195" y="147"/>
                </a:lnTo>
                <a:lnTo>
                  <a:pt x="201" y="151"/>
                </a:lnTo>
                <a:lnTo>
                  <a:pt x="207" y="155"/>
                </a:lnTo>
                <a:lnTo>
                  <a:pt x="213" y="159"/>
                </a:lnTo>
                <a:lnTo>
                  <a:pt x="219" y="164"/>
                </a:lnTo>
                <a:lnTo>
                  <a:pt x="226" y="168"/>
                </a:lnTo>
                <a:lnTo>
                  <a:pt x="232" y="173"/>
                </a:lnTo>
                <a:lnTo>
                  <a:pt x="235" y="175"/>
                </a:lnTo>
                <a:lnTo>
                  <a:pt x="205" y="214"/>
                </a:lnTo>
                <a:lnTo>
                  <a:pt x="203" y="212"/>
                </a:lnTo>
                <a:lnTo>
                  <a:pt x="197" y="209"/>
                </a:lnTo>
                <a:lnTo>
                  <a:pt x="191" y="204"/>
                </a:lnTo>
                <a:lnTo>
                  <a:pt x="185" y="200"/>
                </a:lnTo>
                <a:lnTo>
                  <a:pt x="179" y="196"/>
                </a:lnTo>
                <a:lnTo>
                  <a:pt x="173" y="191"/>
                </a:lnTo>
                <a:lnTo>
                  <a:pt x="167" y="187"/>
                </a:lnTo>
                <a:lnTo>
                  <a:pt x="166" y="186"/>
                </a:lnTo>
                <a:lnTo>
                  <a:pt x="166" y="186"/>
                </a:lnTo>
                <a:close/>
                <a:moveTo>
                  <a:pt x="244" y="243"/>
                </a:moveTo>
                <a:lnTo>
                  <a:pt x="274" y="204"/>
                </a:lnTo>
                <a:lnTo>
                  <a:pt x="280" y="209"/>
                </a:lnTo>
                <a:lnTo>
                  <a:pt x="286" y="213"/>
                </a:lnTo>
                <a:lnTo>
                  <a:pt x="292" y="218"/>
                </a:lnTo>
                <a:lnTo>
                  <a:pt x="298" y="223"/>
                </a:lnTo>
                <a:lnTo>
                  <a:pt x="304" y="227"/>
                </a:lnTo>
                <a:lnTo>
                  <a:pt x="310" y="232"/>
                </a:lnTo>
                <a:lnTo>
                  <a:pt x="313" y="235"/>
                </a:lnTo>
                <a:lnTo>
                  <a:pt x="282" y="273"/>
                </a:lnTo>
                <a:lnTo>
                  <a:pt x="279" y="271"/>
                </a:lnTo>
                <a:lnTo>
                  <a:pt x="273" y="266"/>
                </a:lnTo>
                <a:lnTo>
                  <a:pt x="268" y="261"/>
                </a:lnTo>
                <a:lnTo>
                  <a:pt x="262" y="257"/>
                </a:lnTo>
                <a:lnTo>
                  <a:pt x="256" y="252"/>
                </a:lnTo>
                <a:lnTo>
                  <a:pt x="250" y="248"/>
                </a:lnTo>
                <a:lnTo>
                  <a:pt x="244" y="243"/>
                </a:lnTo>
                <a:lnTo>
                  <a:pt x="244" y="243"/>
                </a:lnTo>
                <a:close/>
                <a:moveTo>
                  <a:pt x="320" y="304"/>
                </a:moveTo>
                <a:lnTo>
                  <a:pt x="352" y="267"/>
                </a:lnTo>
                <a:lnTo>
                  <a:pt x="356" y="271"/>
                </a:lnTo>
                <a:lnTo>
                  <a:pt x="362" y="275"/>
                </a:lnTo>
                <a:lnTo>
                  <a:pt x="368" y="280"/>
                </a:lnTo>
                <a:lnTo>
                  <a:pt x="373" y="285"/>
                </a:lnTo>
                <a:lnTo>
                  <a:pt x="378" y="290"/>
                </a:lnTo>
                <a:lnTo>
                  <a:pt x="384" y="296"/>
                </a:lnTo>
                <a:lnTo>
                  <a:pt x="389" y="300"/>
                </a:lnTo>
                <a:lnTo>
                  <a:pt x="356" y="336"/>
                </a:lnTo>
                <a:lnTo>
                  <a:pt x="351" y="332"/>
                </a:lnTo>
                <a:lnTo>
                  <a:pt x="346" y="327"/>
                </a:lnTo>
                <a:lnTo>
                  <a:pt x="340" y="322"/>
                </a:lnTo>
                <a:lnTo>
                  <a:pt x="335" y="317"/>
                </a:lnTo>
                <a:lnTo>
                  <a:pt x="330" y="313"/>
                </a:lnTo>
                <a:lnTo>
                  <a:pt x="324" y="308"/>
                </a:lnTo>
                <a:lnTo>
                  <a:pt x="320" y="304"/>
                </a:lnTo>
                <a:lnTo>
                  <a:pt x="320" y="304"/>
                </a:lnTo>
                <a:close/>
                <a:moveTo>
                  <a:pt x="392" y="369"/>
                </a:moveTo>
                <a:lnTo>
                  <a:pt x="426" y="334"/>
                </a:lnTo>
                <a:lnTo>
                  <a:pt x="428" y="336"/>
                </a:lnTo>
                <a:lnTo>
                  <a:pt x="434" y="341"/>
                </a:lnTo>
                <a:lnTo>
                  <a:pt x="439" y="346"/>
                </a:lnTo>
                <a:lnTo>
                  <a:pt x="444" y="352"/>
                </a:lnTo>
                <a:lnTo>
                  <a:pt x="449" y="357"/>
                </a:lnTo>
                <a:lnTo>
                  <a:pt x="455" y="362"/>
                </a:lnTo>
                <a:lnTo>
                  <a:pt x="460" y="367"/>
                </a:lnTo>
                <a:lnTo>
                  <a:pt x="462" y="369"/>
                </a:lnTo>
                <a:lnTo>
                  <a:pt x="426" y="403"/>
                </a:lnTo>
                <a:lnTo>
                  <a:pt x="425" y="402"/>
                </a:lnTo>
                <a:lnTo>
                  <a:pt x="420" y="397"/>
                </a:lnTo>
                <a:lnTo>
                  <a:pt x="415" y="392"/>
                </a:lnTo>
                <a:lnTo>
                  <a:pt x="409" y="387"/>
                </a:lnTo>
                <a:lnTo>
                  <a:pt x="404" y="382"/>
                </a:lnTo>
                <a:lnTo>
                  <a:pt x="399" y="377"/>
                </a:lnTo>
                <a:lnTo>
                  <a:pt x="394" y="371"/>
                </a:lnTo>
                <a:lnTo>
                  <a:pt x="392" y="369"/>
                </a:lnTo>
                <a:lnTo>
                  <a:pt x="392" y="369"/>
                </a:lnTo>
                <a:close/>
                <a:moveTo>
                  <a:pt x="460" y="438"/>
                </a:moveTo>
                <a:lnTo>
                  <a:pt x="496" y="405"/>
                </a:lnTo>
                <a:lnTo>
                  <a:pt x="496" y="405"/>
                </a:lnTo>
                <a:lnTo>
                  <a:pt x="501" y="411"/>
                </a:lnTo>
                <a:lnTo>
                  <a:pt x="506" y="416"/>
                </a:lnTo>
                <a:lnTo>
                  <a:pt x="511" y="421"/>
                </a:lnTo>
                <a:lnTo>
                  <a:pt x="516" y="427"/>
                </a:lnTo>
                <a:lnTo>
                  <a:pt x="521" y="432"/>
                </a:lnTo>
                <a:lnTo>
                  <a:pt x="526" y="438"/>
                </a:lnTo>
                <a:lnTo>
                  <a:pt x="530" y="442"/>
                </a:lnTo>
                <a:lnTo>
                  <a:pt x="493" y="474"/>
                </a:lnTo>
                <a:lnTo>
                  <a:pt x="490" y="471"/>
                </a:lnTo>
                <a:lnTo>
                  <a:pt x="485" y="465"/>
                </a:lnTo>
                <a:lnTo>
                  <a:pt x="480" y="460"/>
                </a:lnTo>
                <a:lnTo>
                  <a:pt x="475" y="454"/>
                </a:lnTo>
                <a:lnTo>
                  <a:pt x="470" y="449"/>
                </a:lnTo>
                <a:lnTo>
                  <a:pt x="465" y="444"/>
                </a:lnTo>
                <a:lnTo>
                  <a:pt x="460" y="439"/>
                </a:lnTo>
                <a:lnTo>
                  <a:pt x="460" y="438"/>
                </a:lnTo>
                <a:lnTo>
                  <a:pt x="460" y="438"/>
                </a:lnTo>
                <a:close/>
                <a:moveTo>
                  <a:pt x="524" y="511"/>
                </a:moveTo>
                <a:lnTo>
                  <a:pt x="562" y="479"/>
                </a:lnTo>
                <a:lnTo>
                  <a:pt x="565" y="483"/>
                </a:lnTo>
                <a:lnTo>
                  <a:pt x="570" y="489"/>
                </a:lnTo>
                <a:lnTo>
                  <a:pt x="575" y="494"/>
                </a:lnTo>
                <a:lnTo>
                  <a:pt x="579" y="500"/>
                </a:lnTo>
                <a:lnTo>
                  <a:pt x="584" y="506"/>
                </a:lnTo>
                <a:lnTo>
                  <a:pt x="589" y="511"/>
                </a:lnTo>
                <a:lnTo>
                  <a:pt x="593" y="517"/>
                </a:lnTo>
                <a:lnTo>
                  <a:pt x="594" y="518"/>
                </a:lnTo>
                <a:lnTo>
                  <a:pt x="555" y="548"/>
                </a:lnTo>
                <a:lnTo>
                  <a:pt x="555" y="548"/>
                </a:lnTo>
                <a:lnTo>
                  <a:pt x="550" y="542"/>
                </a:lnTo>
                <a:lnTo>
                  <a:pt x="546" y="536"/>
                </a:lnTo>
                <a:lnTo>
                  <a:pt x="541" y="531"/>
                </a:lnTo>
                <a:lnTo>
                  <a:pt x="536" y="526"/>
                </a:lnTo>
                <a:lnTo>
                  <a:pt x="532" y="520"/>
                </a:lnTo>
                <a:lnTo>
                  <a:pt x="528" y="514"/>
                </a:lnTo>
                <a:lnTo>
                  <a:pt x="524" y="511"/>
                </a:lnTo>
                <a:lnTo>
                  <a:pt x="524" y="511"/>
                </a:lnTo>
                <a:close/>
                <a:moveTo>
                  <a:pt x="585" y="587"/>
                </a:moveTo>
                <a:lnTo>
                  <a:pt x="624" y="557"/>
                </a:lnTo>
                <a:lnTo>
                  <a:pt x="625" y="559"/>
                </a:lnTo>
                <a:lnTo>
                  <a:pt x="630" y="565"/>
                </a:lnTo>
                <a:lnTo>
                  <a:pt x="634" y="570"/>
                </a:lnTo>
                <a:lnTo>
                  <a:pt x="638" y="576"/>
                </a:lnTo>
                <a:lnTo>
                  <a:pt x="643" y="582"/>
                </a:lnTo>
                <a:lnTo>
                  <a:pt x="647" y="589"/>
                </a:lnTo>
                <a:lnTo>
                  <a:pt x="651" y="595"/>
                </a:lnTo>
                <a:lnTo>
                  <a:pt x="654" y="597"/>
                </a:lnTo>
                <a:lnTo>
                  <a:pt x="613" y="626"/>
                </a:lnTo>
                <a:lnTo>
                  <a:pt x="611" y="623"/>
                </a:lnTo>
                <a:lnTo>
                  <a:pt x="607" y="617"/>
                </a:lnTo>
                <a:lnTo>
                  <a:pt x="603" y="611"/>
                </a:lnTo>
                <a:lnTo>
                  <a:pt x="599" y="605"/>
                </a:lnTo>
                <a:lnTo>
                  <a:pt x="594" y="599"/>
                </a:lnTo>
                <a:lnTo>
                  <a:pt x="590" y="594"/>
                </a:lnTo>
                <a:lnTo>
                  <a:pt x="586" y="588"/>
                </a:lnTo>
                <a:lnTo>
                  <a:pt x="585" y="587"/>
                </a:lnTo>
                <a:lnTo>
                  <a:pt x="585" y="587"/>
                </a:lnTo>
                <a:close/>
                <a:moveTo>
                  <a:pt x="641" y="666"/>
                </a:moveTo>
                <a:lnTo>
                  <a:pt x="682" y="639"/>
                </a:lnTo>
                <a:lnTo>
                  <a:pt x="685" y="643"/>
                </a:lnTo>
                <a:lnTo>
                  <a:pt x="689" y="650"/>
                </a:lnTo>
                <a:lnTo>
                  <a:pt x="693" y="655"/>
                </a:lnTo>
                <a:lnTo>
                  <a:pt x="697" y="662"/>
                </a:lnTo>
                <a:lnTo>
                  <a:pt x="701" y="668"/>
                </a:lnTo>
                <a:lnTo>
                  <a:pt x="705" y="674"/>
                </a:lnTo>
                <a:lnTo>
                  <a:pt x="709" y="681"/>
                </a:lnTo>
                <a:lnTo>
                  <a:pt x="667" y="707"/>
                </a:lnTo>
                <a:lnTo>
                  <a:pt x="664" y="701"/>
                </a:lnTo>
                <a:lnTo>
                  <a:pt x="660" y="694"/>
                </a:lnTo>
                <a:lnTo>
                  <a:pt x="656" y="688"/>
                </a:lnTo>
                <a:lnTo>
                  <a:pt x="652" y="683"/>
                </a:lnTo>
                <a:lnTo>
                  <a:pt x="648" y="677"/>
                </a:lnTo>
                <a:lnTo>
                  <a:pt x="644" y="670"/>
                </a:lnTo>
                <a:lnTo>
                  <a:pt x="641" y="666"/>
                </a:lnTo>
                <a:lnTo>
                  <a:pt x="641" y="666"/>
                </a:lnTo>
                <a:close/>
                <a:moveTo>
                  <a:pt x="693" y="748"/>
                </a:moveTo>
                <a:lnTo>
                  <a:pt x="735" y="723"/>
                </a:lnTo>
                <a:lnTo>
                  <a:pt x="736" y="725"/>
                </a:lnTo>
                <a:lnTo>
                  <a:pt x="740" y="731"/>
                </a:lnTo>
                <a:lnTo>
                  <a:pt x="743" y="738"/>
                </a:lnTo>
                <a:lnTo>
                  <a:pt x="747" y="744"/>
                </a:lnTo>
                <a:lnTo>
                  <a:pt x="751" y="750"/>
                </a:lnTo>
                <a:lnTo>
                  <a:pt x="755" y="757"/>
                </a:lnTo>
                <a:lnTo>
                  <a:pt x="758" y="763"/>
                </a:lnTo>
                <a:lnTo>
                  <a:pt x="760" y="766"/>
                </a:lnTo>
                <a:lnTo>
                  <a:pt x="717" y="790"/>
                </a:lnTo>
                <a:lnTo>
                  <a:pt x="715" y="787"/>
                </a:lnTo>
                <a:lnTo>
                  <a:pt x="712" y="781"/>
                </a:lnTo>
                <a:lnTo>
                  <a:pt x="708" y="774"/>
                </a:lnTo>
                <a:lnTo>
                  <a:pt x="704" y="769"/>
                </a:lnTo>
                <a:lnTo>
                  <a:pt x="701" y="762"/>
                </a:lnTo>
                <a:lnTo>
                  <a:pt x="698" y="756"/>
                </a:lnTo>
                <a:lnTo>
                  <a:pt x="694" y="750"/>
                </a:lnTo>
                <a:lnTo>
                  <a:pt x="693" y="748"/>
                </a:lnTo>
                <a:lnTo>
                  <a:pt x="693" y="748"/>
                </a:lnTo>
                <a:close/>
                <a:moveTo>
                  <a:pt x="740" y="832"/>
                </a:moveTo>
                <a:lnTo>
                  <a:pt x="783" y="810"/>
                </a:lnTo>
                <a:lnTo>
                  <a:pt x="786" y="815"/>
                </a:lnTo>
                <a:lnTo>
                  <a:pt x="790" y="822"/>
                </a:lnTo>
                <a:lnTo>
                  <a:pt x="793" y="829"/>
                </a:lnTo>
                <a:lnTo>
                  <a:pt x="796" y="835"/>
                </a:lnTo>
                <a:lnTo>
                  <a:pt x="799" y="842"/>
                </a:lnTo>
                <a:lnTo>
                  <a:pt x="803" y="848"/>
                </a:lnTo>
                <a:lnTo>
                  <a:pt x="806" y="855"/>
                </a:lnTo>
                <a:lnTo>
                  <a:pt x="762" y="876"/>
                </a:lnTo>
                <a:lnTo>
                  <a:pt x="759" y="870"/>
                </a:lnTo>
                <a:lnTo>
                  <a:pt x="756" y="863"/>
                </a:lnTo>
                <a:lnTo>
                  <a:pt x="752" y="857"/>
                </a:lnTo>
                <a:lnTo>
                  <a:pt x="749" y="851"/>
                </a:lnTo>
                <a:lnTo>
                  <a:pt x="746" y="844"/>
                </a:lnTo>
                <a:lnTo>
                  <a:pt x="742" y="838"/>
                </a:lnTo>
                <a:lnTo>
                  <a:pt x="740" y="832"/>
                </a:lnTo>
                <a:lnTo>
                  <a:pt x="740" y="832"/>
                </a:lnTo>
                <a:close/>
                <a:moveTo>
                  <a:pt x="782" y="920"/>
                </a:moveTo>
                <a:lnTo>
                  <a:pt x="827" y="900"/>
                </a:lnTo>
                <a:lnTo>
                  <a:pt x="828" y="902"/>
                </a:lnTo>
                <a:lnTo>
                  <a:pt x="831" y="909"/>
                </a:lnTo>
                <a:lnTo>
                  <a:pt x="834" y="916"/>
                </a:lnTo>
                <a:lnTo>
                  <a:pt x="837" y="922"/>
                </a:lnTo>
                <a:lnTo>
                  <a:pt x="840" y="929"/>
                </a:lnTo>
                <a:lnTo>
                  <a:pt x="843" y="936"/>
                </a:lnTo>
                <a:lnTo>
                  <a:pt x="846" y="943"/>
                </a:lnTo>
                <a:lnTo>
                  <a:pt x="847" y="946"/>
                </a:lnTo>
                <a:lnTo>
                  <a:pt x="801" y="964"/>
                </a:lnTo>
                <a:lnTo>
                  <a:pt x="800" y="962"/>
                </a:lnTo>
                <a:lnTo>
                  <a:pt x="798" y="955"/>
                </a:lnTo>
                <a:lnTo>
                  <a:pt x="795" y="948"/>
                </a:lnTo>
                <a:lnTo>
                  <a:pt x="792" y="942"/>
                </a:lnTo>
                <a:lnTo>
                  <a:pt x="789" y="935"/>
                </a:lnTo>
                <a:lnTo>
                  <a:pt x="786" y="929"/>
                </a:lnTo>
                <a:lnTo>
                  <a:pt x="783" y="922"/>
                </a:lnTo>
                <a:lnTo>
                  <a:pt x="782" y="920"/>
                </a:lnTo>
                <a:lnTo>
                  <a:pt x="782" y="920"/>
                </a:lnTo>
                <a:close/>
                <a:moveTo>
                  <a:pt x="820" y="1009"/>
                </a:moveTo>
                <a:lnTo>
                  <a:pt x="865" y="992"/>
                </a:lnTo>
                <a:lnTo>
                  <a:pt x="868" y="998"/>
                </a:lnTo>
                <a:lnTo>
                  <a:pt x="871" y="1005"/>
                </a:lnTo>
                <a:lnTo>
                  <a:pt x="873" y="1011"/>
                </a:lnTo>
                <a:lnTo>
                  <a:pt x="876" y="1018"/>
                </a:lnTo>
                <a:lnTo>
                  <a:pt x="878" y="1026"/>
                </a:lnTo>
                <a:lnTo>
                  <a:pt x="881" y="1033"/>
                </a:lnTo>
                <a:lnTo>
                  <a:pt x="883" y="1038"/>
                </a:lnTo>
                <a:lnTo>
                  <a:pt x="837" y="1055"/>
                </a:lnTo>
                <a:lnTo>
                  <a:pt x="835" y="1049"/>
                </a:lnTo>
                <a:lnTo>
                  <a:pt x="832" y="1042"/>
                </a:lnTo>
                <a:lnTo>
                  <a:pt x="830" y="1035"/>
                </a:lnTo>
                <a:lnTo>
                  <a:pt x="827" y="1029"/>
                </a:lnTo>
                <a:lnTo>
                  <a:pt x="825" y="1022"/>
                </a:lnTo>
                <a:lnTo>
                  <a:pt x="822" y="1015"/>
                </a:lnTo>
                <a:lnTo>
                  <a:pt x="820" y="1009"/>
                </a:lnTo>
                <a:lnTo>
                  <a:pt x="820" y="1009"/>
                </a:lnTo>
                <a:close/>
                <a:moveTo>
                  <a:pt x="853" y="1100"/>
                </a:moveTo>
                <a:lnTo>
                  <a:pt x="899" y="1085"/>
                </a:lnTo>
                <a:lnTo>
                  <a:pt x="900" y="1089"/>
                </a:lnTo>
                <a:lnTo>
                  <a:pt x="902" y="1096"/>
                </a:lnTo>
                <a:lnTo>
                  <a:pt x="905" y="1103"/>
                </a:lnTo>
                <a:lnTo>
                  <a:pt x="907" y="1110"/>
                </a:lnTo>
                <a:lnTo>
                  <a:pt x="909" y="1117"/>
                </a:lnTo>
                <a:lnTo>
                  <a:pt x="911" y="1124"/>
                </a:lnTo>
                <a:lnTo>
                  <a:pt x="914" y="1131"/>
                </a:lnTo>
                <a:lnTo>
                  <a:pt x="914" y="1133"/>
                </a:lnTo>
                <a:lnTo>
                  <a:pt x="867" y="1147"/>
                </a:lnTo>
                <a:lnTo>
                  <a:pt x="866" y="1145"/>
                </a:lnTo>
                <a:lnTo>
                  <a:pt x="865" y="1138"/>
                </a:lnTo>
                <a:lnTo>
                  <a:pt x="863" y="1131"/>
                </a:lnTo>
                <a:lnTo>
                  <a:pt x="860" y="1124"/>
                </a:lnTo>
                <a:lnTo>
                  <a:pt x="858" y="1118"/>
                </a:lnTo>
                <a:lnTo>
                  <a:pt x="856" y="1111"/>
                </a:lnTo>
                <a:lnTo>
                  <a:pt x="854" y="1104"/>
                </a:lnTo>
                <a:lnTo>
                  <a:pt x="853" y="1100"/>
                </a:lnTo>
                <a:lnTo>
                  <a:pt x="853" y="1100"/>
                </a:lnTo>
                <a:close/>
                <a:moveTo>
                  <a:pt x="880" y="1193"/>
                </a:moveTo>
                <a:lnTo>
                  <a:pt x="928" y="1181"/>
                </a:lnTo>
                <a:lnTo>
                  <a:pt x="928" y="1182"/>
                </a:lnTo>
                <a:lnTo>
                  <a:pt x="930" y="1189"/>
                </a:lnTo>
                <a:lnTo>
                  <a:pt x="931" y="1196"/>
                </a:lnTo>
                <a:lnTo>
                  <a:pt x="933" y="1203"/>
                </a:lnTo>
                <a:lnTo>
                  <a:pt x="935" y="1211"/>
                </a:lnTo>
                <a:lnTo>
                  <a:pt x="937" y="1217"/>
                </a:lnTo>
                <a:lnTo>
                  <a:pt x="939" y="1225"/>
                </a:lnTo>
                <a:lnTo>
                  <a:pt x="940" y="1229"/>
                </a:lnTo>
                <a:lnTo>
                  <a:pt x="892" y="1241"/>
                </a:lnTo>
                <a:lnTo>
                  <a:pt x="891" y="1237"/>
                </a:lnTo>
                <a:lnTo>
                  <a:pt x="889" y="1229"/>
                </a:lnTo>
                <a:lnTo>
                  <a:pt x="888" y="1222"/>
                </a:lnTo>
                <a:lnTo>
                  <a:pt x="886" y="1215"/>
                </a:lnTo>
                <a:lnTo>
                  <a:pt x="884" y="1208"/>
                </a:lnTo>
                <a:lnTo>
                  <a:pt x="882" y="1201"/>
                </a:lnTo>
                <a:lnTo>
                  <a:pt x="880" y="1194"/>
                </a:lnTo>
                <a:lnTo>
                  <a:pt x="880" y="1193"/>
                </a:lnTo>
                <a:lnTo>
                  <a:pt x="880" y="1193"/>
                </a:lnTo>
                <a:close/>
                <a:moveTo>
                  <a:pt x="902" y="1288"/>
                </a:moveTo>
                <a:lnTo>
                  <a:pt x="951" y="1278"/>
                </a:lnTo>
                <a:lnTo>
                  <a:pt x="952" y="1283"/>
                </a:lnTo>
                <a:lnTo>
                  <a:pt x="954" y="1291"/>
                </a:lnTo>
                <a:lnTo>
                  <a:pt x="955" y="1298"/>
                </a:lnTo>
                <a:lnTo>
                  <a:pt x="956" y="1305"/>
                </a:lnTo>
                <a:lnTo>
                  <a:pt x="958" y="1313"/>
                </a:lnTo>
                <a:lnTo>
                  <a:pt x="959" y="1320"/>
                </a:lnTo>
                <a:lnTo>
                  <a:pt x="961" y="1327"/>
                </a:lnTo>
                <a:lnTo>
                  <a:pt x="912" y="1335"/>
                </a:lnTo>
                <a:lnTo>
                  <a:pt x="911" y="1329"/>
                </a:lnTo>
                <a:lnTo>
                  <a:pt x="909" y="1322"/>
                </a:lnTo>
                <a:lnTo>
                  <a:pt x="908" y="1315"/>
                </a:lnTo>
                <a:lnTo>
                  <a:pt x="906" y="1307"/>
                </a:lnTo>
                <a:lnTo>
                  <a:pt x="905" y="1300"/>
                </a:lnTo>
                <a:lnTo>
                  <a:pt x="904" y="1293"/>
                </a:lnTo>
                <a:lnTo>
                  <a:pt x="902" y="1288"/>
                </a:lnTo>
                <a:lnTo>
                  <a:pt x="902" y="1288"/>
                </a:lnTo>
                <a:close/>
                <a:moveTo>
                  <a:pt x="920" y="1383"/>
                </a:moveTo>
                <a:lnTo>
                  <a:pt x="968" y="1376"/>
                </a:lnTo>
                <a:lnTo>
                  <a:pt x="969" y="1379"/>
                </a:lnTo>
                <a:lnTo>
                  <a:pt x="970" y="1387"/>
                </a:lnTo>
                <a:lnTo>
                  <a:pt x="971" y="1394"/>
                </a:lnTo>
                <a:lnTo>
                  <a:pt x="972" y="1402"/>
                </a:lnTo>
                <a:lnTo>
                  <a:pt x="973" y="1409"/>
                </a:lnTo>
                <a:lnTo>
                  <a:pt x="974" y="1417"/>
                </a:lnTo>
                <a:lnTo>
                  <a:pt x="975" y="1424"/>
                </a:lnTo>
                <a:lnTo>
                  <a:pt x="975" y="1425"/>
                </a:lnTo>
                <a:lnTo>
                  <a:pt x="927" y="1431"/>
                </a:lnTo>
                <a:lnTo>
                  <a:pt x="927" y="1430"/>
                </a:lnTo>
                <a:lnTo>
                  <a:pt x="926" y="1423"/>
                </a:lnTo>
                <a:lnTo>
                  <a:pt x="925" y="1416"/>
                </a:lnTo>
                <a:lnTo>
                  <a:pt x="924" y="1408"/>
                </a:lnTo>
                <a:lnTo>
                  <a:pt x="923" y="1401"/>
                </a:lnTo>
                <a:lnTo>
                  <a:pt x="922" y="1394"/>
                </a:lnTo>
                <a:lnTo>
                  <a:pt x="920" y="1387"/>
                </a:lnTo>
                <a:lnTo>
                  <a:pt x="920" y="1383"/>
                </a:lnTo>
                <a:lnTo>
                  <a:pt x="920" y="1383"/>
                </a:lnTo>
                <a:close/>
                <a:moveTo>
                  <a:pt x="932" y="1479"/>
                </a:moveTo>
                <a:lnTo>
                  <a:pt x="981" y="1475"/>
                </a:lnTo>
                <a:lnTo>
                  <a:pt x="981" y="1476"/>
                </a:lnTo>
                <a:lnTo>
                  <a:pt x="982" y="1484"/>
                </a:lnTo>
                <a:lnTo>
                  <a:pt x="982" y="1492"/>
                </a:lnTo>
                <a:lnTo>
                  <a:pt x="983" y="1499"/>
                </a:lnTo>
                <a:lnTo>
                  <a:pt x="984" y="1506"/>
                </a:lnTo>
                <a:lnTo>
                  <a:pt x="984" y="1514"/>
                </a:lnTo>
                <a:lnTo>
                  <a:pt x="985" y="1522"/>
                </a:lnTo>
                <a:lnTo>
                  <a:pt x="985" y="1524"/>
                </a:lnTo>
                <a:lnTo>
                  <a:pt x="936" y="1528"/>
                </a:lnTo>
                <a:lnTo>
                  <a:pt x="936" y="1525"/>
                </a:lnTo>
                <a:lnTo>
                  <a:pt x="935" y="1518"/>
                </a:lnTo>
                <a:lnTo>
                  <a:pt x="934" y="1510"/>
                </a:lnTo>
                <a:lnTo>
                  <a:pt x="934" y="1503"/>
                </a:lnTo>
                <a:lnTo>
                  <a:pt x="933" y="1496"/>
                </a:lnTo>
                <a:lnTo>
                  <a:pt x="933" y="1489"/>
                </a:lnTo>
                <a:lnTo>
                  <a:pt x="932" y="1481"/>
                </a:lnTo>
                <a:lnTo>
                  <a:pt x="932" y="1479"/>
                </a:lnTo>
                <a:lnTo>
                  <a:pt x="932" y="1479"/>
                </a:lnTo>
                <a:close/>
                <a:moveTo>
                  <a:pt x="939" y="1576"/>
                </a:moveTo>
                <a:lnTo>
                  <a:pt x="988" y="1574"/>
                </a:lnTo>
                <a:lnTo>
                  <a:pt x="988" y="1575"/>
                </a:lnTo>
                <a:lnTo>
                  <a:pt x="988" y="1583"/>
                </a:lnTo>
                <a:lnTo>
                  <a:pt x="989" y="1590"/>
                </a:lnTo>
                <a:lnTo>
                  <a:pt x="989" y="1598"/>
                </a:lnTo>
                <a:lnTo>
                  <a:pt x="989" y="1605"/>
                </a:lnTo>
                <a:lnTo>
                  <a:pt x="989" y="1613"/>
                </a:lnTo>
                <a:lnTo>
                  <a:pt x="989" y="1621"/>
                </a:lnTo>
                <a:lnTo>
                  <a:pt x="989" y="1623"/>
                </a:lnTo>
                <a:lnTo>
                  <a:pt x="940" y="1624"/>
                </a:lnTo>
                <a:lnTo>
                  <a:pt x="940" y="1622"/>
                </a:lnTo>
                <a:lnTo>
                  <a:pt x="940" y="1614"/>
                </a:lnTo>
                <a:lnTo>
                  <a:pt x="940" y="1607"/>
                </a:lnTo>
                <a:lnTo>
                  <a:pt x="939" y="1599"/>
                </a:lnTo>
                <a:lnTo>
                  <a:pt x="939" y="1592"/>
                </a:lnTo>
                <a:lnTo>
                  <a:pt x="939" y="1584"/>
                </a:lnTo>
                <a:lnTo>
                  <a:pt x="939" y="1577"/>
                </a:lnTo>
                <a:lnTo>
                  <a:pt x="939" y="1576"/>
                </a:lnTo>
                <a:lnTo>
                  <a:pt x="939" y="1576"/>
                </a:lnTo>
                <a:close/>
                <a:moveTo>
                  <a:pt x="940" y="1673"/>
                </a:moveTo>
                <a:lnTo>
                  <a:pt x="989" y="1674"/>
                </a:lnTo>
                <a:lnTo>
                  <a:pt x="989" y="1674"/>
                </a:lnTo>
                <a:lnTo>
                  <a:pt x="989" y="1676"/>
                </a:lnTo>
                <a:lnTo>
                  <a:pt x="989" y="1678"/>
                </a:lnTo>
                <a:lnTo>
                  <a:pt x="989" y="1680"/>
                </a:lnTo>
                <a:lnTo>
                  <a:pt x="989" y="1682"/>
                </a:lnTo>
                <a:lnTo>
                  <a:pt x="989" y="1684"/>
                </a:lnTo>
                <a:lnTo>
                  <a:pt x="989" y="1687"/>
                </a:lnTo>
                <a:lnTo>
                  <a:pt x="989" y="1689"/>
                </a:lnTo>
                <a:lnTo>
                  <a:pt x="989" y="1691"/>
                </a:lnTo>
                <a:lnTo>
                  <a:pt x="989" y="1694"/>
                </a:lnTo>
                <a:lnTo>
                  <a:pt x="989" y="1696"/>
                </a:lnTo>
                <a:lnTo>
                  <a:pt x="989" y="1698"/>
                </a:lnTo>
                <a:lnTo>
                  <a:pt x="989" y="1700"/>
                </a:lnTo>
                <a:lnTo>
                  <a:pt x="989" y="1703"/>
                </a:lnTo>
                <a:lnTo>
                  <a:pt x="989" y="1705"/>
                </a:lnTo>
                <a:lnTo>
                  <a:pt x="989" y="1707"/>
                </a:lnTo>
                <a:lnTo>
                  <a:pt x="989" y="1709"/>
                </a:lnTo>
                <a:lnTo>
                  <a:pt x="989" y="1711"/>
                </a:lnTo>
                <a:lnTo>
                  <a:pt x="989" y="1713"/>
                </a:lnTo>
                <a:lnTo>
                  <a:pt x="988" y="1716"/>
                </a:lnTo>
                <a:lnTo>
                  <a:pt x="988" y="1718"/>
                </a:lnTo>
                <a:lnTo>
                  <a:pt x="988" y="1720"/>
                </a:lnTo>
                <a:lnTo>
                  <a:pt x="988" y="1722"/>
                </a:lnTo>
                <a:lnTo>
                  <a:pt x="988" y="1723"/>
                </a:lnTo>
                <a:lnTo>
                  <a:pt x="939" y="1721"/>
                </a:lnTo>
                <a:lnTo>
                  <a:pt x="939" y="1721"/>
                </a:lnTo>
                <a:lnTo>
                  <a:pt x="939" y="1718"/>
                </a:lnTo>
                <a:lnTo>
                  <a:pt x="939" y="1716"/>
                </a:lnTo>
                <a:lnTo>
                  <a:pt x="939" y="1714"/>
                </a:lnTo>
                <a:lnTo>
                  <a:pt x="939" y="1712"/>
                </a:lnTo>
                <a:lnTo>
                  <a:pt x="939" y="1710"/>
                </a:lnTo>
                <a:lnTo>
                  <a:pt x="939" y="1708"/>
                </a:lnTo>
                <a:lnTo>
                  <a:pt x="939" y="1706"/>
                </a:lnTo>
                <a:lnTo>
                  <a:pt x="939" y="1703"/>
                </a:lnTo>
                <a:lnTo>
                  <a:pt x="939" y="1701"/>
                </a:lnTo>
                <a:lnTo>
                  <a:pt x="939" y="1699"/>
                </a:lnTo>
                <a:lnTo>
                  <a:pt x="940" y="1697"/>
                </a:lnTo>
                <a:lnTo>
                  <a:pt x="940" y="1695"/>
                </a:lnTo>
                <a:lnTo>
                  <a:pt x="940" y="1692"/>
                </a:lnTo>
                <a:lnTo>
                  <a:pt x="940" y="1690"/>
                </a:lnTo>
                <a:lnTo>
                  <a:pt x="940" y="1688"/>
                </a:lnTo>
                <a:lnTo>
                  <a:pt x="940" y="1686"/>
                </a:lnTo>
                <a:lnTo>
                  <a:pt x="940" y="1684"/>
                </a:lnTo>
                <a:lnTo>
                  <a:pt x="940" y="1682"/>
                </a:lnTo>
                <a:lnTo>
                  <a:pt x="940" y="1680"/>
                </a:lnTo>
                <a:lnTo>
                  <a:pt x="940" y="1677"/>
                </a:lnTo>
                <a:lnTo>
                  <a:pt x="940" y="1675"/>
                </a:lnTo>
                <a:lnTo>
                  <a:pt x="940" y="1673"/>
                </a:lnTo>
                <a:lnTo>
                  <a:pt x="940" y="1673"/>
                </a:lnTo>
                <a:lnTo>
                  <a:pt x="940" y="167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Inter" panose="02000503000000020004" charset="0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8265123" y="1977864"/>
            <a:ext cx="1015035" cy="423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01</a:t>
            </a:r>
            <a:endParaRPr kumimoji="1" lang="en-US" altLang="zh-CN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6753103" y="4597697"/>
            <a:ext cx="1015035" cy="423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02</a:t>
            </a:r>
            <a:endParaRPr kumimoji="1" lang="en-US" altLang="zh-CN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9781658" y="4597697"/>
            <a:ext cx="1015035" cy="423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b="1" dirty="0">
                <a:solidFill>
                  <a:schemeClr val="accent1"/>
                </a:solidFill>
                <a:latin typeface="+mj-ea"/>
                <a:ea typeface="+mj-ea"/>
                <a:cs typeface="Inter" panose="02000503000000020004" charset="0"/>
              </a:rPr>
              <a:t>03</a:t>
            </a:r>
            <a:endParaRPr kumimoji="1" lang="en-US" altLang="zh-CN" b="1" dirty="0">
              <a:solidFill>
                <a:schemeClr val="accent1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sp>
        <p:nvSpPr>
          <p:cNvPr id="138" name="椭圆 137"/>
          <p:cNvSpPr>
            <a:spLocks noChangeAspect="1"/>
          </p:cNvSpPr>
          <p:nvPr/>
        </p:nvSpPr>
        <p:spPr>
          <a:xfrm>
            <a:off x="703557" y="4737100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1432668" y="4782418"/>
            <a:ext cx="4338628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0" name="椭圆 139"/>
          <p:cNvSpPr>
            <a:spLocks noChangeAspect="1"/>
          </p:cNvSpPr>
          <p:nvPr/>
        </p:nvSpPr>
        <p:spPr>
          <a:xfrm>
            <a:off x="703557" y="3292203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1432668" y="3200361"/>
            <a:ext cx="4270737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2" name="椭圆 141"/>
          <p:cNvSpPr>
            <a:spLocks noChangeAspect="1"/>
          </p:cNvSpPr>
          <p:nvPr/>
        </p:nvSpPr>
        <p:spPr>
          <a:xfrm>
            <a:off x="703557" y="1847306"/>
            <a:ext cx="715424" cy="715422"/>
          </a:xfrm>
          <a:prstGeom prst="ellipse">
            <a:avLst/>
          </a:prstGeom>
          <a:solidFill>
            <a:schemeClr val="accent1"/>
          </a:solidFill>
          <a:ln w="25400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1432668" y="1755464"/>
            <a:ext cx="4338628" cy="650240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buFont typeface="+mj-lt"/>
              <a:buNone/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Inter" panose="02000503000000020004" charset="0"/>
              </a:rPr>
              <a:t>Presentations are communication tools that can be used as speeches, reports, and more.</a:t>
            </a:r>
            <a:endParaRPr lang="zh-CN" altLang="en-US" dirty="0">
              <a:latin typeface="+mn-ea"/>
              <a:cs typeface="Inter" panose="02000503000000020004" charset="0"/>
            </a:endParaRPr>
          </a:p>
        </p:txBody>
      </p:sp>
      <p:sp>
        <p:nvSpPr>
          <p:cNvPr id="144" name="任意形状 41"/>
          <p:cNvSpPr/>
          <p:nvPr/>
        </p:nvSpPr>
        <p:spPr>
          <a:xfrm>
            <a:off x="8496384" y="3652597"/>
            <a:ext cx="572573" cy="572537"/>
          </a:xfrm>
          <a:custGeom>
            <a:avLst/>
            <a:gdLst>
              <a:gd name="connsiteX0" fmla="*/ 483105 w 572573"/>
              <a:gd name="connsiteY0" fmla="*/ 518862 h 572537"/>
              <a:gd name="connsiteX1" fmla="*/ 536754 w 572573"/>
              <a:gd name="connsiteY1" fmla="*/ 518862 h 572537"/>
              <a:gd name="connsiteX2" fmla="*/ 536754 w 572573"/>
              <a:gd name="connsiteY2" fmla="*/ 536755 h 572537"/>
              <a:gd name="connsiteX3" fmla="*/ 483105 w 572573"/>
              <a:gd name="connsiteY3" fmla="*/ 536755 h 572537"/>
              <a:gd name="connsiteX4" fmla="*/ 411494 w 572573"/>
              <a:gd name="connsiteY4" fmla="*/ 518862 h 572537"/>
              <a:gd name="connsiteX5" fmla="*/ 465143 w 572573"/>
              <a:gd name="connsiteY5" fmla="*/ 518862 h 572537"/>
              <a:gd name="connsiteX6" fmla="*/ 465143 w 572573"/>
              <a:gd name="connsiteY6" fmla="*/ 536755 h 572537"/>
              <a:gd name="connsiteX7" fmla="*/ 411494 w 572573"/>
              <a:gd name="connsiteY7" fmla="*/ 536755 h 572537"/>
              <a:gd name="connsiteX8" fmla="*/ 304196 w 572573"/>
              <a:gd name="connsiteY8" fmla="*/ 411511 h 572537"/>
              <a:gd name="connsiteX9" fmla="*/ 304196 w 572573"/>
              <a:gd name="connsiteY9" fmla="*/ 483079 h 572537"/>
              <a:gd name="connsiteX10" fmla="*/ 375763 w 572573"/>
              <a:gd name="connsiteY10" fmla="*/ 483079 h 572537"/>
              <a:gd name="connsiteX11" fmla="*/ 375763 w 572573"/>
              <a:gd name="connsiteY11" fmla="*/ 411511 h 572537"/>
              <a:gd name="connsiteX12" fmla="*/ 250521 w 572573"/>
              <a:gd name="connsiteY12" fmla="*/ 411511 h 572537"/>
              <a:gd name="connsiteX13" fmla="*/ 250521 w 572573"/>
              <a:gd name="connsiteY13" fmla="*/ 483079 h 572537"/>
              <a:gd name="connsiteX14" fmla="*/ 286304 w 572573"/>
              <a:gd name="connsiteY14" fmla="*/ 483079 h 572537"/>
              <a:gd name="connsiteX15" fmla="*/ 286304 w 572573"/>
              <a:gd name="connsiteY15" fmla="*/ 411511 h 572537"/>
              <a:gd name="connsiteX16" fmla="*/ 232629 w 572573"/>
              <a:gd name="connsiteY16" fmla="*/ 393619 h 572537"/>
              <a:gd name="connsiteX17" fmla="*/ 393655 w 572573"/>
              <a:gd name="connsiteY17" fmla="*/ 393619 h 572537"/>
              <a:gd name="connsiteX18" fmla="*/ 393655 w 572573"/>
              <a:gd name="connsiteY18" fmla="*/ 500971 h 572537"/>
              <a:gd name="connsiteX19" fmla="*/ 232629 w 572573"/>
              <a:gd name="connsiteY19" fmla="*/ 500971 h 572537"/>
              <a:gd name="connsiteX20" fmla="*/ 465213 w 572573"/>
              <a:gd name="connsiteY20" fmla="*/ 89468 h 572537"/>
              <a:gd name="connsiteX21" fmla="*/ 465213 w 572573"/>
              <a:gd name="connsiteY21" fmla="*/ 107351 h 572537"/>
              <a:gd name="connsiteX22" fmla="*/ 500970 w 572573"/>
              <a:gd name="connsiteY22" fmla="*/ 107351 h 572537"/>
              <a:gd name="connsiteX23" fmla="*/ 500970 w 572573"/>
              <a:gd name="connsiteY23" fmla="*/ 125242 h 572537"/>
              <a:gd name="connsiteX24" fmla="*/ 465213 w 572573"/>
              <a:gd name="connsiteY24" fmla="*/ 125242 h 572537"/>
              <a:gd name="connsiteX25" fmla="*/ 465213 w 572573"/>
              <a:gd name="connsiteY25" fmla="*/ 483079 h 572537"/>
              <a:gd name="connsiteX26" fmla="*/ 518897 w 572573"/>
              <a:gd name="connsiteY26" fmla="*/ 483079 h 572537"/>
              <a:gd name="connsiteX27" fmla="*/ 518897 w 572573"/>
              <a:gd name="connsiteY27" fmla="*/ 89468 h 572537"/>
              <a:gd name="connsiteX28" fmla="*/ 322088 w 572573"/>
              <a:gd name="connsiteY28" fmla="*/ 89468 h 572537"/>
              <a:gd name="connsiteX29" fmla="*/ 322088 w 572573"/>
              <a:gd name="connsiteY29" fmla="*/ 107351 h 572537"/>
              <a:gd name="connsiteX30" fmla="*/ 447321 w 572573"/>
              <a:gd name="connsiteY30" fmla="*/ 107351 h 572537"/>
              <a:gd name="connsiteX31" fmla="*/ 447321 w 572573"/>
              <a:gd name="connsiteY31" fmla="*/ 89468 h 572537"/>
              <a:gd name="connsiteX32" fmla="*/ 250521 w 572573"/>
              <a:gd name="connsiteY32" fmla="*/ 89459 h 572537"/>
              <a:gd name="connsiteX33" fmla="*/ 250521 w 572573"/>
              <a:gd name="connsiteY33" fmla="*/ 107351 h 572537"/>
              <a:gd name="connsiteX34" fmla="*/ 268404 w 572573"/>
              <a:gd name="connsiteY34" fmla="*/ 107351 h 572537"/>
              <a:gd name="connsiteX35" fmla="*/ 268404 w 572573"/>
              <a:gd name="connsiteY35" fmla="*/ 125242 h 572537"/>
              <a:gd name="connsiteX36" fmla="*/ 250521 w 572573"/>
              <a:gd name="connsiteY36" fmla="*/ 125242 h 572537"/>
              <a:gd name="connsiteX37" fmla="*/ 250521 w 572573"/>
              <a:gd name="connsiteY37" fmla="*/ 161026 h 572537"/>
              <a:gd name="connsiteX38" fmla="*/ 268412 w 572573"/>
              <a:gd name="connsiteY38" fmla="*/ 161026 h 572537"/>
              <a:gd name="connsiteX39" fmla="*/ 268412 w 572573"/>
              <a:gd name="connsiteY39" fmla="*/ 196809 h 572537"/>
              <a:gd name="connsiteX40" fmla="*/ 286304 w 572573"/>
              <a:gd name="connsiteY40" fmla="*/ 196809 h 572537"/>
              <a:gd name="connsiteX41" fmla="*/ 286304 w 572573"/>
              <a:gd name="connsiteY41" fmla="*/ 161026 h 572537"/>
              <a:gd name="connsiteX42" fmla="*/ 304196 w 572573"/>
              <a:gd name="connsiteY42" fmla="*/ 161026 h 572537"/>
              <a:gd name="connsiteX43" fmla="*/ 304196 w 572573"/>
              <a:gd name="connsiteY43" fmla="*/ 89459 h 572537"/>
              <a:gd name="connsiteX44" fmla="*/ 161062 w 572573"/>
              <a:gd name="connsiteY44" fmla="*/ 89459 h 572537"/>
              <a:gd name="connsiteX45" fmla="*/ 161062 w 572573"/>
              <a:gd name="connsiteY45" fmla="*/ 107351 h 572537"/>
              <a:gd name="connsiteX46" fmla="*/ 232629 w 572573"/>
              <a:gd name="connsiteY46" fmla="*/ 107351 h 572537"/>
              <a:gd name="connsiteX47" fmla="*/ 232629 w 572573"/>
              <a:gd name="connsiteY47" fmla="*/ 89459 h 572537"/>
              <a:gd name="connsiteX48" fmla="*/ 143170 w 572573"/>
              <a:gd name="connsiteY48" fmla="*/ 71567 h 572537"/>
              <a:gd name="connsiteX49" fmla="*/ 322088 w 572573"/>
              <a:gd name="connsiteY49" fmla="*/ 71567 h 572537"/>
              <a:gd name="connsiteX50" fmla="*/ 322088 w 572573"/>
              <a:gd name="connsiteY50" fmla="*/ 71576 h 572537"/>
              <a:gd name="connsiteX51" fmla="*/ 536789 w 572573"/>
              <a:gd name="connsiteY51" fmla="*/ 71576 h 572537"/>
              <a:gd name="connsiteX52" fmla="*/ 536789 w 572573"/>
              <a:gd name="connsiteY52" fmla="*/ 500971 h 572537"/>
              <a:gd name="connsiteX53" fmla="*/ 420493 w 572573"/>
              <a:gd name="connsiteY53" fmla="*/ 500971 h 572537"/>
              <a:gd name="connsiteX54" fmla="*/ 420493 w 572573"/>
              <a:gd name="connsiteY54" fmla="*/ 483079 h 572537"/>
              <a:gd name="connsiteX55" fmla="*/ 447321 w 572573"/>
              <a:gd name="connsiteY55" fmla="*/ 483079 h 572537"/>
              <a:gd name="connsiteX56" fmla="*/ 447321 w 572573"/>
              <a:gd name="connsiteY56" fmla="*/ 125242 h 572537"/>
              <a:gd name="connsiteX57" fmla="*/ 322088 w 572573"/>
              <a:gd name="connsiteY57" fmla="*/ 125242 h 572537"/>
              <a:gd name="connsiteX58" fmla="*/ 322088 w 572573"/>
              <a:gd name="connsiteY58" fmla="*/ 178918 h 572537"/>
              <a:gd name="connsiteX59" fmla="*/ 304196 w 572573"/>
              <a:gd name="connsiteY59" fmla="*/ 178918 h 572537"/>
              <a:gd name="connsiteX60" fmla="*/ 304196 w 572573"/>
              <a:gd name="connsiteY60" fmla="*/ 214701 h 572537"/>
              <a:gd name="connsiteX61" fmla="*/ 286304 w 572573"/>
              <a:gd name="connsiteY61" fmla="*/ 214701 h 572537"/>
              <a:gd name="connsiteX62" fmla="*/ 286304 w 572573"/>
              <a:gd name="connsiteY62" fmla="*/ 250485 h 572537"/>
              <a:gd name="connsiteX63" fmla="*/ 304196 w 572573"/>
              <a:gd name="connsiteY63" fmla="*/ 268377 h 572537"/>
              <a:gd name="connsiteX64" fmla="*/ 375763 w 572573"/>
              <a:gd name="connsiteY64" fmla="*/ 268377 h 572537"/>
              <a:gd name="connsiteX65" fmla="*/ 411547 w 572573"/>
              <a:gd name="connsiteY65" fmla="*/ 304160 h 572537"/>
              <a:gd name="connsiteX66" fmla="*/ 375763 w 572573"/>
              <a:gd name="connsiteY66" fmla="*/ 339944 h 572537"/>
              <a:gd name="connsiteX67" fmla="*/ 277358 w 572573"/>
              <a:gd name="connsiteY67" fmla="*/ 339944 h 572537"/>
              <a:gd name="connsiteX68" fmla="*/ 250521 w 572573"/>
              <a:gd name="connsiteY68" fmla="*/ 366782 h 572537"/>
              <a:gd name="connsiteX69" fmla="*/ 250521 w 572573"/>
              <a:gd name="connsiteY69" fmla="*/ 376279 h 572537"/>
              <a:gd name="connsiteX70" fmla="*/ 232629 w 572573"/>
              <a:gd name="connsiteY70" fmla="*/ 376279 h 572537"/>
              <a:gd name="connsiteX71" fmla="*/ 232629 w 572573"/>
              <a:gd name="connsiteY71" fmla="*/ 366782 h 572537"/>
              <a:gd name="connsiteX72" fmla="*/ 277358 w 572573"/>
              <a:gd name="connsiteY72" fmla="*/ 322052 h 572537"/>
              <a:gd name="connsiteX73" fmla="*/ 375763 w 572573"/>
              <a:gd name="connsiteY73" fmla="*/ 322052 h 572537"/>
              <a:gd name="connsiteX74" fmla="*/ 393655 w 572573"/>
              <a:gd name="connsiteY74" fmla="*/ 304160 h 572537"/>
              <a:gd name="connsiteX75" fmla="*/ 375763 w 572573"/>
              <a:gd name="connsiteY75" fmla="*/ 286268 h 572537"/>
              <a:gd name="connsiteX76" fmla="*/ 304196 w 572573"/>
              <a:gd name="connsiteY76" fmla="*/ 286268 h 572537"/>
              <a:gd name="connsiteX77" fmla="*/ 268412 w 572573"/>
              <a:gd name="connsiteY77" fmla="*/ 250485 h 572537"/>
              <a:gd name="connsiteX78" fmla="*/ 268412 w 572573"/>
              <a:gd name="connsiteY78" fmla="*/ 214701 h 572537"/>
              <a:gd name="connsiteX79" fmla="*/ 250521 w 572573"/>
              <a:gd name="connsiteY79" fmla="*/ 214701 h 572537"/>
              <a:gd name="connsiteX80" fmla="*/ 250521 w 572573"/>
              <a:gd name="connsiteY80" fmla="*/ 178918 h 572537"/>
              <a:gd name="connsiteX81" fmla="*/ 232629 w 572573"/>
              <a:gd name="connsiteY81" fmla="*/ 178918 h 572537"/>
              <a:gd name="connsiteX82" fmla="*/ 232629 w 572573"/>
              <a:gd name="connsiteY82" fmla="*/ 125242 h 572537"/>
              <a:gd name="connsiteX83" fmla="*/ 161062 w 572573"/>
              <a:gd name="connsiteY83" fmla="*/ 125242 h 572537"/>
              <a:gd name="connsiteX84" fmla="*/ 161062 w 572573"/>
              <a:gd name="connsiteY84" fmla="*/ 483079 h 572537"/>
              <a:gd name="connsiteX85" fmla="*/ 214737 w 572573"/>
              <a:gd name="connsiteY85" fmla="*/ 483079 h 572537"/>
              <a:gd name="connsiteX86" fmla="*/ 214737 w 572573"/>
              <a:gd name="connsiteY86" fmla="*/ 500971 h 572537"/>
              <a:gd name="connsiteX87" fmla="*/ 143170 w 572573"/>
              <a:gd name="connsiteY87" fmla="*/ 500971 h 572537"/>
              <a:gd name="connsiteX88" fmla="*/ 107351 w 572573"/>
              <a:gd name="connsiteY88" fmla="*/ 35792 h 572537"/>
              <a:gd name="connsiteX89" fmla="*/ 125244 w 572573"/>
              <a:gd name="connsiteY89" fmla="*/ 35792 h 572537"/>
              <a:gd name="connsiteX90" fmla="*/ 125244 w 572573"/>
              <a:gd name="connsiteY90" fmla="*/ 545700 h 572537"/>
              <a:gd name="connsiteX91" fmla="*/ 107351 w 572573"/>
              <a:gd name="connsiteY91" fmla="*/ 545700 h 572537"/>
              <a:gd name="connsiteX92" fmla="*/ 509916 w 572573"/>
              <a:gd name="connsiteY92" fmla="*/ 35784 h 572537"/>
              <a:gd name="connsiteX93" fmla="*/ 527809 w 572573"/>
              <a:gd name="connsiteY93" fmla="*/ 35784 h 572537"/>
              <a:gd name="connsiteX94" fmla="*/ 527809 w 572573"/>
              <a:gd name="connsiteY94" fmla="*/ 53677 h 572537"/>
              <a:gd name="connsiteX95" fmla="*/ 509916 w 572573"/>
              <a:gd name="connsiteY95" fmla="*/ 53677 h 572537"/>
              <a:gd name="connsiteX96" fmla="*/ 474133 w 572573"/>
              <a:gd name="connsiteY96" fmla="*/ 35784 h 572537"/>
              <a:gd name="connsiteX97" fmla="*/ 492026 w 572573"/>
              <a:gd name="connsiteY97" fmla="*/ 35784 h 572537"/>
              <a:gd name="connsiteX98" fmla="*/ 492026 w 572573"/>
              <a:gd name="connsiteY98" fmla="*/ 53677 h 572537"/>
              <a:gd name="connsiteX99" fmla="*/ 474133 w 572573"/>
              <a:gd name="connsiteY99" fmla="*/ 53677 h 572537"/>
              <a:gd name="connsiteX100" fmla="*/ 438349 w 572573"/>
              <a:gd name="connsiteY100" fmla="*/ 35784 h 572537"/>
              <a:gd name="connsiteX101" fmla="*/ 456242 w 572573"/>
              <a:gd name="connsiteY101" fmla="*/ 35784 h 572537"/>
              <a:gd name="connsiteX102" fmla="*/ 456242 w 572573"/>
              <a:gd name="connsiteY102" fmla="*/ 53677 h 572537"/>
              <a:gd name="connsiteX103" fmla="*/ 438349 w 572573"/>
              <a:gd name="connsiteY103" fmla="*/ 53677 h 572537"/>
              <a:gd name="connsiteX104" fmla="*/ 402566 w 572573"/>
              <a:gd name="connsiteY104" fmla="*/ 35784 h 572537"/>
              <a:gd name="connsiteX105" fmla="*/ 420459 w 572573"/>
              <a:gd name="connsiteY105" fmla="*/ 35784 h 572537"/>
              <a:gd name="connsiteX106" fmla="*/ 420459 w 572573"/>
              <a:gd name="connsiteY106" fmla="*/ 53677 h 572537"/>
              <a:gd name="connsiteX107" fmla="*/ 402566 w 572573"/>
              <a:gd name="connsiteY107" fmla="*/ 53677 h 572537"/>
              <a:gd name="connsiteX108" fmla="*/ 366782 w 572573"/>
              <a:gd name="connsiteY108" fmla="*/ 35784 h 572537"/>
              <a:gd name="connsiteX109" fmla="*/ 384675 w 572573"/>
              <a:gd name="connsiteY109" fmla="*/ 35784 h 572537"/>
              <a:gd name="connsiteX110" fmla="*/ 384675 w 572573"/>
              <a:gd name="connsiteY110" fmla="*/ 53677 h 572537"/>
              <a:gd name="connsiteX111" fmla="*/ 366782 w 572573"/>
              <a:gd name="connsiteY111" fmla="*/ 53677 h 572537"/>
              <a:gd name="connsiteX112" fmla="*/ 330999 w 572573"/>
              <a:gd name="connsiteY112" fmla="*/ 35784 h 572537"/>
              <a:gd name="connsiteX113" fmla="*/ 348892 w 572573"/>
              <a:gd name="connsiteY113" fmla="*/ 35784 h 572537"/>
              <a:gd name="connsiteX114" fmla="*/ 348892 w 572573"/>
              <a:gd name="connsiteY114" fmla="*/ 53677 h 572537"/>
              <a:gd name="connsiteX115" fmla="*/ 330999 w 572573"/>
              <a:gd name="connsiteY115" fmla="*/ 53677 h 572537"/>
              <a:gd name="connsiteX116" fmla="*/ 295215 w 572573"/>
              <a:gd name="connsiteY116" fmla="*/ 35784 h 572537"/>
              <a:gd name="connsiteX117" fmla="*/ 313108 w 572573"/>
              <a:gd name="connsiteY117" fmla="*/ 35784 h 572537"/>
              <a:gd name="connsiteX118" fmla="*/ 313108 w 572573"/>
              <a:gd name="connsiteY118" fmla="*/ 53677 h 572537"/>
              <a:gd name="connsiteX119" fmla="*/ 295215 w 572573"/>
              <a:gd name="connsiteY119" fmla="*/ 53677 h 572537"/>
              <a:gd name="connsiteX120" fmla="*/ 259431 w 572573"/>
              <a:gd name="connsiteY120" fmla="*/ 35784 h 572537"/>
              <a:gd name="connsiteX121" fmla="*/ 277324 w 572573"/>
              <a:gd name="connsiteY121" fmla="*/ 35784 h 572537"/>
              <a:gd name="connsiteX122" fmla="*/ 277324 w 572573"/>
              <a:gd name="connsiteY122" fmla="*/ 53677 h 572537"/>
              <a:gd name="connsiteX123" fmla="*/ 259431 w 572573"/>
              <a:gd name="connsiteY123" fmla="*/ 53677 h 572537"/>
              <a:gd name="connsiteX124" fmla="*/ 223648 w 572573"/>
              <a:gd name="connsiteY124" fmla="*/ 35784 h 572537"/>
              <a:gd name="connsiteX125" fmla="*/ 241541 w 572573"/>
              <a:gd name="connsiteY125" fmla="*/ 35784 h 572537"/>
              <a:gd name="connsiteX126" fmla="*/ 241541 w 572573"/>
              <a:gd name="connsiteY126" fmla="*/ 53677 h 572537"/>
              <a:gd name="connsiteX127" fmla="*/ 223648 w 572573"/>
              <a:gd name="connsiteY127" fmla="*/ 53677 h 572537"/>
              <a:gd name="connsiteX128" fmla="*/ 187864 w 572573"/>
              <a:gd name="connsiteY128" fmla="*/ 35784 h 572537"/>
              <a:gd name="connsiteX129" fmla="*/ 205757 w 572573"/>
              <a:gd name="connsiteY129" fmla="*/ 35784 h 572537"/>
              <a:gd name="connsiteX130" fmla="*/ 205757 w 572573"/>
              <a:gd name="connsiteY130" fmla="*/ 53677 h 572537"/>
              <a:gd name="connsiteX131" fmla="*/ 187864 w 572573"/>
              <a:gd name="connsiteY131" fmla="*/ 53677 h 572537"/>
              <a:gd name="connsiteX132" fmla="*/ 152081 w 572573"/>
              <a:gd name="connsiteY132" fmla="*/ 35784 h 572537"/>
              <a:gd name="connsiteX133" fmla="*/ 169974 w 572573"/>
              <a:gd name="connsiteY133" fmla="*/ 35784 h 572537"/>
              <a:gd name="connsiteX134" fmla="*/ 169974 w 572573"/>
              <a:gd name="connsiteY134" fmla="*/ 53677 h 572537"/>
              <a:gd name="connsiteX135" fmla="*/ 152081 w 572573"/>
              <a:gd name="connsiteY135" fmla="*/ 53677 h 572537"/>
              <a:gd name="connsiteX136" fmla="*/ 17892 w 572573"/>
              <a:gd name="connsiteY136" fmla="*/ 17892 h 572537"/>
              <a:gd name="connsiteX137" fmla="*/ 17892 w 572573"/>
              <a:gd name="connsiteY137" fmla="*/ 554645 h 572537"/>
              <a:gd name="connsiteX138" fmla="*/ 554681 w 572573"/>
              <a:gd name="connsiteY138" fmla="*/ 554645 h 572537"/>
              <a:gd name="connsiteX139" fmla="*/ 554681 w 572573"/>
              <a:gd name="connsiteY139" fmla="*/ 17892 h 572537"/>
              <a:gd name="connsiteX140" fmla="*/ 0 w 572573"/>
              <a:gd name="connsiteY140" fmla="*/ 0 h 572537"/>
              <a:gd name="connsiteX141" fmla="*/ 572573 w 572573"/>
              <a:gd name="connsiteY141" fmla="*/ 0 h 572537"/>
              <a:gd name="connsiteX142" fmla="*/ 572573 w 572573"/>
              <a:gd name="connsiteY142" fmla="*/ 572537 h 572537"/>
              <a:gd name="connsiteX143" fmla="*/ 0 w 572573"/>
              <a:gd name="connsiteY143" fmla="*/ 572537 h 57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572573" h="572537">
                <a:moveTo>
                  <a:pt x="483105" y="518862"/>
                </a:moveTo>
                <a:lnTo>
                  <a:pt x="536754" y="518862"/>
                </a:lnTo>
                <a:lnTo>
                  <a:pt x="536754" y="536755"/>
                </a:lnTo>
                <a:lnTo>
                  <a:pt x="483105" y="536755"/>
                </a:lnTo>
                <a:close/>
                <a:moveTo>
                  <a:pt x="411494" y="518862"/>
                </a:moveTo>
                <a:lnTo>
                  <a:pt x="465143" y="518862"/>
                </a:lnTo>
                <a:lnTo>
                  <a:pt x="465143" y="536755"/>
                </a:lnTo>
                <a:lnTo>
                  <a:pt x="411494" y="536755"/>
                </a:lnTo>
                <a:close/>
                <a:moveTo>
                  <a:pt x="304196" y="411511"/>
                </a:moveTo>
                <a:lnTo>
                  <a:pt x="304196" y="483079"/>
                </a:lnTo>
                <a:lnTo>
                  <a:pt x="375763" y="483079"/>
                </a:lnTo>
                <a:lnTo>
                  <a:pt x="375763" y="411511"/>
                </a:lnTo>
                <a:close/>
                <a:moveTo>
                  <a:pt x="250521" y="411511"/>
                </a:moveTo>
                <a:lnTo>
                  <a:pt x="250521" y="483079"/>
                </a:lnTo>
                <a:lnTo>
                  <a:pt x="286304" y="483079"/>
                </a:lnTo>
                <a:lnTo>
                  <a:pt x="286304" y="411511"/>
                </a:lnTo>
                <a:close/>
                <a:moveTo>
                  <a:pt x="232629" y="393619"/>
                </a:moveTo>
                <a:lnTo>
                  <a:pt x="393655" y="393619"/>
                </a:lnTo>
                <a:lnTo>
                  <a:pt x="393655" y="500971"/>
                </a:lnTo>
                <a:lnTo>
                  <a:pt x="232629" y="500971"/>
                </a:lnTo>
                <a:close/>
                <a:moveTo>
                  <a:pt x="465213" y="89468"/>
                </a:moveTo>
                <a:lnTo>
                  <a:pt x="465213" y="107351"/>
                </a:lnTo>
                <a:lnTo>
                  <a:pt x="500970" y="107351"/>
                </a:lnTo>
                <a:lnTo>
                  <a:pt x="500970" y="125242"/>
                </a:lnTo>
                <a:lnTo>
                  <a:pt x="465213" y="125242"/>
                </a:lnTo>
                <a:lnTo>
                  <a:pt x="465213" y="483079"/>
                </a:lnTo>
                <a:lnTo>
                  <a:pt x="518897" y="483079"/>
                </a:lnTo>
                <a:lnTo>
                  <a:pt x="518897" y="89468"/>
                </a:lnTo>
                <a:close/>
                <a:moveTo>
                  <a:pt x="322088" y="89468"/>
                </a:moveTo>
                <a:lnTo>
                  <a:pt x="322088" y="107351"/>
                </a:lnTo>
                <a:lnTo>
                  <a:pt x="447321" y="107351"/>
                </a:lnTo>
                <a:lnTo>
                  <a:pt x="447321" y="89468"/>
                </a:lnTo>
                <a:close/>
                <a:moveTo>
                  <a:pt x="250521" y="89459"/>
                </a:moveTo>
                <a:lnTo>
                  <a:pt x="250521" y="107351"/>
                </a:lnTo>
                <a:lnTo>
                  <a:pt x="268404" y="107351"/>
                </a:lnTo>
                <a:lnTo>
                  <a:pt x="268404" y="125242"/>
                </a:lnTo>
                <a:lnTo>
                  <a:pt x="250521" y="125242"/>
                </a:lnTo>
                <a:lnTo>
                  <a:pt x="250521" y="161026"/>
                </a:lnTo>
                <a:lnTo>
                  <a:pt x="268412" y="161026"/>
                </a:lnTo>
                <a:lnTo>
                  <a:pt x="268412" y="196809"/>
                </a:lnTo>
                <a:lnTo>
                  <a:pt x="286304" y="196809"/>
                </a:lnTo>
                <a:lnTo>
                  <a:pt x="286304" y="161026"/>
                </a:lnTo>
                <a:lnTo>
                  <a:pt x="304196" y="161026"/>
                </a:lnTo>
                <a:lnTo>
                  <a:pt x="304196" y="89459"/>
                </a:lnTo>
                <a:close/>
                <a:moveTo>
                  <a:pt x="161062" y="89459"/>
                </a:moveTo>
                <a:lnTo>
                  <a:pt x="161062" y="107351"/>
                </a:lnTo>
                <a:lnTo>
                  <a:pt x="232629" y="107351"/>
                </a:lnTo>
                <a:lnTo>
                  <a:pt x="232629" y="89459"/>
                </a:lnTo>
                <a:close/>
                <a:moveTo>
                  <a:pt x="143170" y="71567"/>
                </a:moveTo>
                <a:lnTo>
                  <a:pt x="322088" y="71567"/>
                </a:lnTo>
                <a:lnTo>
                  <a:pt x="322088" y="71576"/>
                </a:lnTo>
                <a:lnTo>
                  <a:pt x="536789" y="71576"/>
                </a:lnTo>
                <a:lnTo>
                  <a:pt x="536789" y="500971"/>
                </a:lnTo>
                <a:lnTo>
                  <a:pt x="420493" y="500971"/>
                </a:lnTo>
                <a:lnTo>
                  <a:pt x="420493" y="483079"/>
                </a:lnTo>
                <a:lnTo>
                  <a:pt x="447321" y="483079"/>
                </a:lnTo>
                <a:lnTo>
                  <a:pt x="447321" y="125242"/>
                </a:lnTo>
                <a:lnTo>
                  <a:pt x="322088" y="125242"/>
                </a:lnTo>
                <a:lnTo>
                  <a:pt x="322088" y="178918"/>
                </a:lnTo>
                <a:lnTo>
                  <a:pt x="304196" y="178918"/>
                </a:lnTo>
                <a:lnTo>
                  <a:pt x="304196" y="214701"/>
                </a:lnTo>
                <a:lnTo>
                  <a:pt x="286304" y="214701"/>
                </a:lnTo>
                <a:lnTo>
                  <a:pt x="286304" y="250485"/>
                </a:lnTo>
                <a:cubicBezTo>
                  <a:pt x="286317" y="260361"/>
                  <a:pt x="294320" y="268364"/>
                  <a:pt x="304196" y="268377"/>
                </a:cubicBezTo>
                <a:lnTo>
                  <a:pt x="375763" y="268377"/>
                </a:lnTo>
                <a:cubicBezTo>
                  <a:pt x="395526" y="268377"/>
                  <a:pt x="411547" y="284397"/>
                  <a:pt x="411547" y="304160"/>
                </a:cubicBezTo>
                <a:cubicBezTo>
                  <a:pt x="411547" y="323923"/>
                  <a:pt x="395526" y="339944"/>
                  <a:pt x="375763" y="339944"/>
                </a:cubicBezTo>
                <a:lnTo>
                  <a:pt x="277358" y="339944"/>
                </a:lnTo>
                <a:cubicBezTo>
                  <a:pt x="262543" y="339960"/>
                  <a:pt x="250537" y="351967"/>
                  <a:pt x="250521" y="366782"/>
                </a:cubicBezTo>
                <a:lnTo>
                  <a:pt x="250521" y="376279"/>
                </a:lnTo>
                <a:lnTo>
                  <a:pt x="232629" y="376279"/>
                </a:lnTo>
                <a:lnTo>
                  <a:pt x="232629" y="366782"/>
                </a:lnTo>
                <a:cubicBezTo>
                  <a:pt x="232658" y="342090"/>
                  <a:pt x="252667" y="322081"/>
                  <a:pt x="277358" y="322052"/>
                </a:cubicBezTo>
                <a:lnTo>
                  <a:pt x="375763" y="322052"/>
                </a:lnTo>
                <a:cubicBezTo>
                  <a:pt x="385645" y="322052"/>
                  <a:pt x="393655" y="314042"/>
                  <a:pt x="393655" y="304160"/>
                </a:cubicBezTo>
                <a:cubicBezTo>
                  <a:pt x="393655" y="294279"/>
                  <a:pt x="385645" y="286268"/>
                  <a:pt x="375763" y="286268"/>
                </a:cubicBezTo>
                <a:lnTo>
                  <a:pt x="304196" y="286268"/>
                </a:lnTo>
                <a:cubicBezTo>
                  <a:pt x="284441" y="286249"/>
                  <a:pt x="268432" y="270239"/>
                  <a:pt x="268412" y="250485"/>
                </a:cubicBezTo>
                <a:lnTo>
                  <a:pt x="268412" y="214701"/>
                </a:lnTo>
                <a:lnTo>
                  <a:pt x="250521" y="214701"/>
                </a:lnTo>
                <a:lnTo>
                  <a:pt x="250521" y="178918"/>
                </a:lnTo>
                <a:lnTo>
                  <a:pt x="232629" y="178918"/>
                </a:lnTo>
                <a:lnTo>
                  <a:pt x="232629" y="125242"/>
                </a:lnTo>
                <a:lnTo>
                  <a:pt x="161062" y="125242"/>
                </a:lnTo>
                <a:lnTo>
                  <a:pt x="161062" y="483079"/>
                </a:lnTo>
                <a:lnTo>
                  <a:pt x="214737" y="483079"/>
                </a:lnTo>
                <a:lnTo>
                  <a:pt x="214737" y="500971"/>
                </a:lnTo>
                <a:lnTo>
                  <a:pt x="143170" y="500971"/>
                </a:lnTo>
                <a:close/>
                <a:moveTo>
                  <a:pt x="107351" y="35792"/>
                </a:moveTo>
                <a:lnTo>
                  <a:pt x="125244" y="35792"/>
                </a:lnTo>
                <a:lnTo>
                  <a:pt x="125244" y="545700"/>
                </a:lnTo>
                <a:lnTo>
                  <a:pt x="107351" y="545700"/>
                </a:lnTo>
                <a:close/>
                <a:moveTo>
                  <a:pt x="509916" y="35784"/>
                </a:moveTo>
                <a:lnTo>
                  <a:pt x="527809" y="35784"/>
                </a:lnTo>
                <a:lnTo>
                  <a:pt x="527809" y="53677"/>
                </a:lnTo>
                <a:lnTo>
                  <a:pt x="509916" y="53677"/>
                </a:lnTo>
                <a:close/>
                <a:moveTo>
                  <a:pt x="474133" y="35784"/>
                </a:moveTo>
                <a:lnTo>
                  <a:pt x="492026" y="35784"/>
                </a:lnTo>
                <a:lnTo>
                  <a:pt x="492026" y="53677"/>
                </a:lnTo>
                <a:lnTo>
                  <a:pt x="474133" y="53677"/>
                </a:lnTo>
                <a:close/>
                <a:moveTo>
                  <a:pt x="438349" y="35784"/>
                </a:moveTo>
                <a:lnTo>
                  <a:pt x="456242" y="35784"/>
                </a:lnTo>
                <a:lnTo>
                  <a:pt x="456242" y="53677"/>
                </a:lnTo>
                <a:lnTo>
                  <a:pt x="438349" y="53677"/>
                </a:lnTo>
                <a:close/>
                <a:moveTo>
                  <a:pt x="402566" y="35784"/>
                </a:moveTo>
                <a:lnTo>
                  <a:pt x="420459" y="35784"/>
                </a:lnTo>
                <a:lnTo>
                  <a:pt x="420459" y="53677"/>
                </a:lnTo>
                <a:lnTo>
                  <a:pt x="402566" y="53677"/>
                </a:lnTo>
                <a:close/>
                <a:moveTo>
                  <a:pt x="366782" y="35784"/>
                </a:moveTo>
                <a:lnTo>
                  <a:pt x="384675" y="35784"/>
                </a:lnTo>
                <a:lnTo>
                  <a:pt x="384675" y="53677"/>
                </a:lnTo>
                <a:lnTo>
                  <a:pt x="366782" y="53677"/>
                </a:lnTo>
                <a:close/>
                <a:moveTo>
                  <a:pt x="330999" y="35784"/>
                </a:moveTo>
                <a:lnTo>
                  <a:pt x="348892" y="35784"/>
                </a:lnTo>
                <a:lnTo>
                  <a:pt x="348892" y="53677"/>
                </a:lnTo>
                <a:lnTo>
                  <a:pt x="330999" y="53677"/>
                </a:lnTo>
                <a:close/>
                <a:moveTo>
                  <a:pt x="295215" y="35784"/>
                </a:moveTo>
                <a:lnTo>
                  <a:pt x="313108" y="35784"/>
                </a:lnTo>
                <a:lnTo>
                  <a:pt x="313108" y="53677"/>
                </a:lnTo>
                <a:lnTo>
                  <a:pt x="295215" y="53677"/>
                </a:lnTo>
                <a:close/>
                <a:moveTo>
                  <a:pt x="259431" y="35784"/>
                </a:moveTo>
                <a:lnTo>
                  <a:pt x="277324" y="35784"/>
                </a:lnTo>
                <a:lnTo>
                  <a:pt x="277324" y="53677"/>
                </a:lnTo>
                <a:lnTo>
                  <a:pt x="259431" y="53677"/>
                </a:lnTo>
                <a:close/>
                <a:moveTo>
                  <a:pt x="223648" y="35784"/>
                </a:moveTo>
                <a:lnTo>
                  <a:pt x="241541" y="35784"/>
                </a:lnTo>
                <a:lnTo>
                  <a:pt x="241541" y="53677"/>
                </a:lnTo>
                <a:lnTo>
                  <a:pt x="223648" y="53677"/>
                </a:lnTo>
                <a:close/>
                <a:moveTo>
                  <a:pt x="187864" y="35784"/>
                </a:moveTo>
                <a:lnTo>
                  <a:pt x="205757" y="35784"/>
                </a:lnTo>
                <a:lnTo>
                  <a:pt x="205757" y="53677"/>
                </a:lnTo>
                <a:lnTo>
                  <a:pt x="187864" y="53677"/>
                </a:lnTo>
                <a:close/>
                <a:moveTo>
                  <a:pt x="152081" y="35784"/>
                </a:moveTo>
                <a:lnTo>
                  <a:pt x="169974" y="35784"/>
                </a:lnTo>
                <a:lnTo>
                  <a:pt x="169974" y="53677"/>
                </a:lnTo>
                <a:lnTo>
                  <a:pt x="152081" y="53677"/>
                </a:lnTo>
                <a:close/>
                <a:moveTo>
                  <a:pt x="17892" y="17892"/>
                </a:moveTo>
                <a:lnTo>
                  <a:pt x="17892" y="554645"/>
                </a:lnTo>
                <a:lnTo>
                  <a:pt x="554681" y="554645"/>
                </a:lnTo>
                <a:lnTo>
                  <a:pt x="554681" y="17892"/>
                </a:lnTo>
                <a:close/>
                <a:moveTo>
                  <a:pt x="0" y="0"/>
                </a:moveTo>
                <a:lnTo>
                  <a:pt x="572573" y="0"/>
                </a:lnTo>
                <a:lnTo>
                  <a:pt x="572573" y="572537"/>
                </a:lnTo>
                <a:lnTo>
                  <a:pt x="0" y="572537"/>
                </a:lnTo>
                <a:close/>
              </a:path>
            </a:pathLst>
          </a:custGeom>
          <a:solidFill>
            <a:srgbClr val="000000"/>
          </a:solidFill>
          <a:ln w="89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5" name="任意多边形: 形状 144"/>
          <p:cNvSpPr/>
          <p:nvPr/>
        </p:nvSpPr>
        <p:spPr>
          <a:xfrm>
            <a:off x="886894" y="2030642"/>
            <a:ext cx="348750" cy="348750"/>
          </a:xfrm>
          <a:custGeom>
            <a:avLst/>
            <a:gdLst>
              <a:gd name="connsiteX0" fmla="*/ 315000 w 348750"/>
              <a:gd name="connsiteY0" fmla="*/ 315000 h 348750"/>
              <a:gd name="connsiteX1" fmla="*/ 315000 w 348750"/>
              <a:gd name="connsiteY1" fmla="*/ 337500 h 348750"/>
              <a:gd name="connsiteX2" fmla="*/ 337500 w 348750"/>
              <a:gd name="connsiteY2" fmla="*/ 337500 h 348750"/>
              <a:gd name="connsiteX3" fmla="*/ 337500 w 348750"/>
              <a:gd name="connsiteY3" fmla="*/ 315000 h 348750"/>
              <a:gd name="connsiteX4" fmla="*/ 112500 w 348750"/>
              <a:gd name="connsiteY4" fmla="*/ 315000 h 348750"/>
              <a:gd name="connsiteX5" fmla="*/ 112500 w 348750"/>
              <a:gd name="connsiteY5" fmla="*/ 337500 h 348750"/>
              <a:gd name="connsiteX6" fmla="*/ 135000 w 348750"/>
              <a:gd name="connsiteY6" fmla="*/ 337500 h 348750"/>
              <a:gd name="connsiteX7" fmla="*/ 135000 w 348750"/>
              <a:gd name="connsiteY7" fmla="*/ 315000 h 348750"/>
              <a:gd name="connsiteX8" fmla="*/ 61875 w 348750"/>
              <a:gd name="connsiteY8" fmla="*/ 286875 h 348750"/>
              <a:gd name="connsiteX9" fmla="*/ 73125 w 348750"/>
              <a:gd name="connsiteY9" fmla="*/ 286875 h 348750"/>
              <a:gd name="connsiteX10" fmla="*/ 73125 w 348750"/>
              <a:gd name="connsiteY10" fmla="*/ 303750 h 348750"/>
              <a:gd name="connsiteX11" fmla="*/ 61875 w 348750"/>
              <a:gd name="connsiteY11" fmla="*/ 303750 h 348750"/>
              <a:gd name="connsiteX12" fmla="*/ 73125 w 348750"/>
              <a:gd name="connsiteY12" fmla="*/ 275625 h 348750"/>
              <a:gd name="connsiteX13" fmla="*/ 90000 w 348750"/>
              <a:gd name="connsiteY13" fmla="*/ 275625 h 348750"/>
              <a:gd name="connsiteX14" fmla="*/ 90000 w 348750"/>
              <a:gd name="connsiteY14" fmla="*/ 286875 h 348750"/>
              <a:gd name="connsiteX15" fmla="*/ 73125 w 348750"/>
              <a:gd name="connsiteY15" fmla="*/ 286875 h 348750"/>
              <a:gd name="connsiteX16" fmla="*/ 45000 w 348750"/>
              <a:gd name="connsiteY16" fmla="*/ 275625 h 348750"/>
              <a:gd name="connsiteX17" fmla="*/ 61875 w 348750"/>
              <a:gd name="connsiteY17" fmla="*/ 275625 h 348750"/>
              <a:gd name="connsiteX18" fmla="*/ 61875 w 348750"/>
              <a:gd name="connsiteY18" fmla="*/ 286875 h 348750"/>
              <a:gd name="connsiteX19" fmla="*/ 45000 w 348750"/>
              <a:gd name="connsiteY19" fmla="*/ 286875 h 348750"/>
              <a:gd name="connsiteX20" fmla="*/ 61875 w 348750"/>
              <a:gd name="connsiteY20" fmla="*/ 258750 h 348750"/>
              <a:gd name="connsiteX21" fmla="*/ 73125 w 348750"/>
              <a:gd name="connsiteY21" fmla="*/ 258750 h 348750"/>
              <a:gd name="connsiteX22" fmla="*/ 73125 w 348750"/>
              <a:gd name="connsiteY22" fmla="*/ 275625 h 348750"/>
              <a:gd name="connsiteX23" fmla="*/ 61875 w 348750"/>
              <a:gd name="connsiteY23" fmla="*/ 275625 h 348750"/>
              <a:gd name="connsiteX24" fmla="*/ 213750 w 348750"/>
              <a:gd name="connsiteY24" fmla="*/ 213750 h 348750"/>
              <a:gd name="connsiteX25" fmla="*/ 213750 w 348750"/>
              <a:gd name="connsiteY25" fmla="*/ 236250 h 348750"/>
              <a:gd name="connsiteX26" fmla="*/ 236250 w 348750"/>
              <a:gd name="connsiteY26" fmla="*/ 236250 h 348750"/>
              <a:gd name="connsiteX27" fmla="*/ 236250 w 348750"/>
              <a:gd name="connsiteY27" fmla="*/ 213750 h 348750"/>
              <a:gd name="connsiteX28" fmla="*/ 11250 w 348750"/>
              <a:gd name="connsiteY28" fmla="*/ 213750 h 348750"/>
              <a:gd name="connsiteX29" fmla="*/ 11250 w 348750"/>
              <a:gd name="connsiteY29" fmla="*/ 236250 h 348750"/>
              <a:gd name="connsiteX30" fmla="*/ 33750 w 348750"/>
              <a:gd name="connsiteY30" fmla="*/ 236250 h 348750"/>
              <a:gd name="connsiteX31" fmla="*/ 33750 w 348750"/>
              <a:gd name="connsiteY31" fmla="*/ 213750 h 348750"/>
              <a:gd name="connsiteX32" fmla="*/ 230625 w 348750"/>
              <a:gd name="connsiteY32" fmla="*/ 129375 h 348750"/>
              <a:gd name="connsiteX33" fmla="*/ 230625 w 348750"/>
              <a:gd name="connsiteY33" fmla="*/ 202500 h 348750"/>
              <a:gd name="connsiteX34" fmla="*/ 247500 w 348750"/>
              <a:gd name="connsiteY34" fmla="*/ 202500 h 348750"/>
              <a:gd name="connsiteX35" fmla="*/ 247500 w 348750"/>
              <a:gd name="connsiteY35" fmla="*/ 247500 h 348750"/>
              <a:gd name="connsiteX36" fmla="*/ 202500 w 348750"/>
              <a:gd name="connsiteY36" fmla="*/ 247500 h 348750"/>
              <a:gd name="connsiteX37" fmla="*/ 202500 w 348750"/>
              <a:gd name="connsiteY37" fmla="*/ 230625 h 348750"/>
              <a:gd name="connsiteX38" fmla="*/ 129375 w 348750"/>
              <a:gd name="connsiteY38" fmla="*/ 230625 h 348750"/>
              <a:gd name="connsiteX39" fmla="*/ 129375 w 348750"/>
              <a:gd name="connsiteY39" fmla="*/ 303750 h 348750"/>
              <a:gd name="connsiteX40" fmla="*/ 146250 w 348750"/>
              <a:gd name="connsiteY40" fmla="*/ 303750 h 348750"/>
              <a:gd name="connsiteX41" fmla="*/ 146250 w 348750"/>
              <a:gd name="connsiteY41" fmla="*/ 320625 h 348750"/>
              <a:gd name="connsiteX42" fmla="*/ 303750 w 348750"/>
              <a:gd name="connsiteY42" fmla="*/ 320625 h 348750"/>
              <a:gd name="connsiteX43" fmla="*/ 303750 w 348750"/>
              <a:gd name="connsiteY43" fmla="*/ 303750 h 348750"/>
              <a:gd name="connsiteX44" fmla="*/ 320625 w 348750"/>
              <a:gd name="connsiteY44" fmla="*/ 303750 h 348750"/>
              <a:gd name="connsiteX45" fmla="*/ 320625 w 348750"/>
              <a:gd name="connsiteY45" fmla="*/ 146250 h 348750"/>
              <a:gd name="connsiteX46" fmla="*/ 303750 w 348750"/>
              <a:gd name="connsiteY46" fmla="*/ 146250 h 348750"/>
              <a:gd name="connsiteX47" fmla="*/ 303750 w 348750"/>
              <a:gd name="connsiteY47" fmla="*/ 129375 h 348750"/>
              <a:gd name="connsiteX48" fmla="*/ 146250 w 348750"/>
              <a:gd name="connsiteY48" fmla="*/ 129375 h 348750"/>
              <a:gd name="connsiteX49" fmla="*/ 146250 w 348750"/>
              <a:gd name="connsiteY49" fmla="*/ 146250 h 348750"/>
              <a:gd name="connsiteX50" fmla="*/ 129375 w 348750"/>
              <a:gd name="connsiteY50" fmla="*/ 146250 h 348750"/>
              <a:gd name="connsiteX51" fmla="*/ 129375 w 348750"/>
              <a:gd name="connsiteY51" fmla="*/ 219375 h 348750"/>
              <a:gd name="connsiteX52" fmla="*/ 202500 w 348750"/>
              <a:gd name="connsiteY52" fmla="*/ 219375 h 348750"/>
              <a:gd name="connsiteX53" fmla="*/ 202500 w 348750"/>
              <a:gd name="connsiteY53" fmla="*/ 202500 h 348750"/>
              <a:gd name="connsiteX54" fmla="*/ 219375 w 348750"/>
              <a:gd name="connsiteY54" fmla="*/ 202500 h 348750"/>
              <a:gd name="connsiteX55" fmla="*/ 219375 w 348750"/>
              <a:gd name="connsiteY55" fmla="*/ 129375 h 348750"/>
              <a:gd name="connsiteX56" fmla="*/ 315000 w 348750"/>
              <a:gd name="connsiteY56" fmla="*/ 112500 h 348750"/>
              <a:gd name="connsiteX57" fmla="*/ 315000 w 348750"/>
              <a:gd name="connsiteY57" fmla="*/ 135000 h 348750"/>
              <a:gd name="connsiteX58" fmla="*/ 337500 w 348750"/>
              <a:gd name="connsiteY58" fmla="*/ 135000 h 348750"/>
              <a:gd name="connsiteX59" fmla="*/ 337500 w 348750"/>
              <a:gd name="connsiteY59" fmla="*/ 112500 h 348750"/>
              <a:gd name="connsiteX60" fmla="*/ 112500 w 348750"/>
              <a:gd name="connsiteY60" fmla="*/ 112500 h 348750"/>
              <a:gd name="connsiteX61" fmla="*/ 112500 w 348750"/>
              <a:gd name="connsiteY61" fmla="*/ 135000 h 348750"/>
              <a:gd name="connsiteX62" fmla="*/ 135000 w 348750"/>
              <a:gd name="connsiteY62" fmla="*/ 135000 h 348750"/>
              <a:gd name="connsiteX63" fmla="*/ 135000 w 348750"/>
              <a:gd name="connsiteY63" fmla="*/ 112500 h 348750"/>
              <a:gd name="connsiteX64" fmla="*/ 275625 w 348750"/>
              <a:gd name="connsiteY64" fmla="*/ 73125 h 348750"/>
              <a:gd name="connsiteX65" fmla="*/ 286875 w 348750"/>
              <a:gd name="connsiteY65" fmla="*/ 73125 h 348750"/>
              <a:gd name="connsiteX66" fmla="*/ 286875 w 348750"/>
              <a:gd name="connsiteY66" fmla="*/ 90000 h 348750"/>
              <a:gd name="connsiteX67" fmla="*/ 275625 w 348750"/>
              <a:gd name="connsiteY67" fmla="*/ 90000 h 348750"/>
              <a:gd name="connsiteX68" fmla="*/ 286875 w 348750"/>
              <a:gd name="connsiteY68" fmla="*/ 61875 h 348750"/>
              <a:gd name="connsiteX69" fmla="*/ 303750 w 348750"/>
              <a:gd name="connsiteY69" fmla="*/ 61875 h 348750"/>
              <a:gd name="connsiteX70" fmla="*/ 303750 w 348750"/>
              <a:gd name="connsiteY70" fmla="*/ 73125 h 348750"/>
              <a:gd name="connsiteX71" fmla="*/ 286875 w 348750"/>
              <a:gd name="connsiteY71" fmla="*/ 73125 h 348750"/>
              <a:gd name="connsiteX72" fmla="*/ 258750 w 348750"/>
              <a:gd name="connsiteY72" fmla="*/ 61875 h 348750"/>
              <a:gd name="connsiteX73" fmla="*/ 275625 w 348750"/>
              <a:gd name="connsiteY73" fmla="*/ 61875 h 348750"/>
              <a:gd name="connsiteX74" fmla="*/ 275625 w 348750"/>
              <a:gd name="connsiteY74" fmla="*/ 73125 h 348750"/>
              <a:gd name="connsiteX75" fmla="*/ 258750 w 348750"/>
              <a:gd name="connsiteY75" fmla="*/ 73125 h 348750"/>
              <a:gd name="connsiteX76" fmla="*/ 275625 w 348750"/>
              <a:gd name="connsiteY76" fmla="*/ 45000 h 348750"/>
              <a:gd name="connsiteX77" fmla="*/ 286875 w 348750"/>
              <a:gd name="connsiteY77" fmla="*/ 45000 h 348750"/>
              <a:gd name="connsiteX78" fmla="*/ 286875 w 348750"/>
              <a:gd name="connsiteY78" fmla="*/ 61875 h 348750"/>
              <a:gd name="connsiteX79" fmla="*/ 275625 w 348750"/>
              <a:gd name="connsiteY79" fmla="*/ 61875 h 348750"/>
              <a:gd name="connsiteX80" fmla="*/ 45000 w 348750"/>
              <a:gd name="connsiteY80" fmla="*/ 28125 h 348750"/>
              <a:gd name="connsiteX81" fmla="*/ 45000 w 348750"/>
              <a:gd name="connsiteY81" fmla="*/ 45000 h 348750"/>
              <a:gd name="connsiteX82" fmla="*/ 28125 w 348750"/>
              <a:gd name="connsiteY82" fmla="*/ 45000 h 348750"/>
              <a:gd name="connsiteX83" fmla="*/ 28125 w 348750"/>
              <a:gd name="connsiteY83" fmla="*/ 202500 h 348750"/>
              <a:gd name="connsiteX84" fmla="*/ 45000 w 348750"/>
              <a:gd name="connsiteY84" fmla="*/ 202500 h 348750"/>
              <a:gd name="connsiteX85" fmla="*/ 45000 w 348750"/>
              <a:gd name="connsiteY85" fmla="*/ 219375 h 348750"/>
              <a:gd name="connsiteX86" fmla="*/ 118125 w 348750"/>
              <a:gd name="connsiteY86" fmla="*/ 219375 h 348750"/>
              <a:gd name="connsiteX87" fmla="*/ 118125 w 348750"/>
              <a:gd name="connsiteY87" fmla="*/ 146250 h 348750"/>
              <a:gd name="connsiteX88" fmla="*/ 101250 w 348750"/>
              <a:gd name="connsiteY88" fmla="*/ 146250 h 348750"/>
              <a:gd name="connsiteX89" fmla="*/ 101250 w 348750"/>
              <a:gd name="connsiteY89" fmla="*/ 101250 h 348750"/>
              <a:gd name="connsiteX90" fmla="*/ 146250 w 348750"/>
              <a:gd name="connsiteY90" fmla="*/ 101250 h 348750"/>
              <a:gd name="connsiteX91" fmla="*/ 146250 w 348750"/>
              <a:gd name="connsiteY91" fmla="*/ 118125 h 348750"/>
              <a:gd name="connsiteX92" fmla="*/ 219375 w 348750"/>
              <a:gd name="connsiteY92" fmla="*/ 118125 h 348750"/>
              <a:gd name="connsiteX93" fmla="*/ 219375 w 348750"/>
              <a:gd name="connsiteY93" fmla="*/ 45000 h 348750"/>
              <a:gd name="connsiteX94" fmla="*/ 202500 w 348750"/>
              <a:gd name="connsiteY94" fmla="*/ 45000 h 348750"/>
              <a:gd name="connsiteX95" fmla="*/ 202500 w 348750"/>
              <a:gd name="connsiteY95" fmla="*/ 28125 h 348750"/>
              <a:gd name="connsiteX96" fmla="*/ 213750 w 348750"/>
              <a:gd name="connsiteY96" fmla="*/ 11250 h 348750"/>
              <a:gd name="connsiteX97" fmla="*/ 213750 w 348750"/>
              <a:gd name="connsiteY97" fmla="*/ 33750 h 348750"/>
              <a:gd name="connsiteX98" fmla="*/ 236250 w 348750"/>
              <a:gd name="connsiteY98" fmla="*/ 33750 h 348750"/>
              <a:gd name="connsiteX99" fmla="*/ 236250 w 348750"/>
              <a:gd name="connsiteY99" fmla="*/ 11250 h 348750"/>
              <a:gd name="connsiteX100" fmla="*/ 11250 w 348750"/>
              <a:gd name="connsiteY100" fmla="*/ 11250 h 348750"/>
              <a:gd name="connsiteX101" fmla="*/ 11250 w 348750"/>
              <a:gd name="connsiteY101" fmla="*/ 33750 h 348750"/>
              <a:gd name="connsiteX102" fmla="*/ 33750 w 348750"/>
              <a:gd name="connsiteY102" fmla="*/ 33750 h 348750"/>
              <a:gd name="connsiteX103" fmla="*/ 33750 w 348750"/>
              <a:gd name="connsiteY103" fmla="*/ 11250 h 348750"/>
              <a:gd name="connsiteX104" fmla="*/ 0 w 348750"/>
              <a:gd name="connsiteY104" fmla="*/ 0 h 348750"/>
              <a:gd name="connsiteX105" fmla="*/ 45000 w 348750"/>
              <a:gd name="connsiteY105" fmla="*/ 0 h 348750"/>
              <a:gd name="connsiteX106" fmla="*/ 45000 w 348750"/>
              <a:gd name="connsiteY106" fmla="*/ 16875 h 348750"/>
              <a:gd name="connsiteX107" fmla="*/ 202500 w 348750"/>
              <a:gd name="connsiteY107" fmla="*/ 16875 h 348750"/>
              <a:gd name="connsiteX108" fmla="*/ 202500 w 348750"/>
              <a:gd name="connsiteY108" fmla="*/ 0 h 348750"/>
              <a:gd name="connsiteX109" fmla="*/ 247500 w 348750"/>
              <a:gd name="connsiteY109" fmla="*/ 0 h 348750"/>
              <a:gd name="connsiteX110" fmla="*/ 247500 w 348750"/>
              <a:gd name="connsiteY110" fmla="*/ 45000 h 348750"/>
              <a:gd name="connsiteX111" fmla="*/ 230625 w 348750"/>
              <a:gd name="connsiteY111" fmla="*/ 45000 h 348750"/>
              <a:gd name="connsiteX112" fmla="*/ 230625 w 348750"/>
              <a:gd name="connsiteY112" fmla="*/ 118125 h 348750"/>
              <a:gd name="connsiteX113" fmla="*/ 303750 w 348750"/>
              <a:gd name="connsiteY113" fmla="*/ 118125 h 348750"/>
              <a:gd name="connsiteX114" fmla="*/ 303750 w 348750"/>
              <a:gd name="connsiteY114" fmla="*/ 101250 h 348750"/>
              <a:gd name="connsiteX115" fmla="*/ 348750 w 348750"/>
              <a:gd name="connsiteY115" fmla="*/ 101250 h 348750"/>
              <a:gd name="connsiteX116" fmla="*/ 348750 w 348750"/>
              <a:gd name="connsiteY116" fmla="*/ 146250 h 348750"/>
              <a:gd name="connsiteX117" fmla="*/ 331875 w 348750"/>
              <a:gd name="connsiteY117" fmla="*/ 146250 h 348750"/>
              <a:gd name="connsiteX118" fmla="*/ 331875 w 348750"/>
              <a:gd name="connsiteY118" fmla="*/ 303750 h 348750"/>
              <a:gd name="connsiteX119" fmla="*/ 348750 w 348750"/>
              <a:gd name="connsiteY119" fmla="*/ 303750 h 348750"/>
              <a:gd name="connsiteX120" fmla="*/ 348750 w 348750"/>
              <a:gd name="connsiteY120" fmla="*/ 348750 h 348750"/>
              <a:gd name="connsiteX121" fmla="*/ 303750 w 348750"/>
              <a:gd name="connsiteY121" fmla="*/ 348750 h 348750"/>
              <a:gd name="connsiteX122" fmla="*/ 303750 w 348750"/>
              <a:gd name="connsiteY122" fmla="*/ 331875 h 348750"/>
              <a:gd name="connsiteX123" fmla="*/ 146250 w 348750"/>
              <a:gd name="connsiteY123" fmla="*/ 331875 h 348750"/>
              <a:gd name="connsiteX124" fmla="*/ 146250 w 348750"/>
              <a:gd name="connsiteY124" fmla="*/ 348750 h 348750"/>
              <a:gd name="connsiteX125" fmla="*/ 101250 w 348750"/>
              <a:gd name="connsiteY125" fmla="*/ 348750 h 348750"/>
              <a:gd name="connsiteX126" fmla="*/ 101250 w 348750"/>
              <a:gd name="connsiteY126" fmla="*/ 303750 h 348750"/>
              <a:gd name="connsiteX127" fmla="*/ 118125 w 348750"/>
              <a:gd name="connsiteY127" fmla="*/ 303750 h 348750"/>
              <a:gd name="connsiteX128" fmla="*/ 118125 w 348750"/>
              <a:gd name="connsiteY128" fmla="*/ 230625 h 348750"/>
              <a:gd name="connsiteX129" fmla="*/ 45000 w 348750"/>
              <a:gd name="connsiteY129" fmla="*/ 230625 h 348750"/>
              <a:gd name="connsiteX130" fmla="*/ 45000 w 348750"/>
              <a:gd name="connsiteY130" fmla="*/ 247500 h 348750"/>
              <a:gd name="connsiteX131" fmla="*/ 0 w 348750"/>
              <a:gd name="connsiteY131" fmla="*/ 247500 h 348750"/>
              <a:gd name="connsiteX132" fmla="*/ 0 w 348750"/>
              <a:gd name="connsiteY132" fmla="*/ 202500 h 348750"/>
              <a:gd name="connsiteX133" fmla="*/ 16875 w 348750"/>
              <a:gd name="connsiteY133" fmla="*/ 202500 h 348750"/>
              <a:gd name="connsiteX134" fmla="*/ 16875 w 348750"/>
              <a:gd name="connsiteY134" fmla="*/ 45000 h 348750"/>
              <a:gd name="connsiteX135" fmla="*/ 0 w 348750"/>
              <a:gd name="connsiteY135" fmla="*/ 45000 h 34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348750" h="348750">
                <a:moveTo>
                  <a:pt x="315000" y="315000"/>
                </a:moveTo>
                <a:lnTo>
                  <a:pt x="315000" y="337500"/>
                </a:lnTo>
                <a:lnTo>
                  <a:pt x="337500" y="337500"/>
                </a:lnTo>
                <a:lnTo>
                  <a:pt x="337500" y="315000"/>
                </a:lnTo>
                <a:close/>
                <a:moveTo>
                  <a:pt x="112500" y="315000"/>
                </a:moveTo>
                <a:lnTo>
                  <a:pt x="112500" y="337500"/>
                </a:lnTo>
                <a:lnTo>
                  <a:pt x="135000" y="337500"/>
                </a:lnTo>
                <a:lnTo>
                  <a:pt x="135000" y="315000"/>
                </a:lnTo>
                <a:close/>
                <a:moveTo>
                  <a:pt x="61875" y="286875"/>
                </a:moveTo>
                <a:lnTo>
                  <a:pt x="73125" y="286875"/>
                </a:lnTo>
                <a:lnTo>
                  <a:pt x="73125" y="303750"/>
                </a:lnTo>
                <a:lnTo>
                  <a:pt x="61875" y="303750"/>
                </a:lnTo>
                <a:close/>
                <a:moveTo>
                  <a:pt x="73125" y="275625"/>
                </a:moveTo>
                <a:lnTo>
                  <a:pt x="90000" y="275625"/>
                </a:lnTo>
                <a:lnTo>
                  <a:pt x="90000" y="286875"/>
                </a:lnTo>
                <a:lnTo>
                  <a:pt x="73125" y="286875"/>
                </a:lnTo>
                <a:close/>
                <a:moveTo>
                  <a:pt x="45000" y="275625"/>
                </a:moveTo>
                <a:lnTo>
                  <a:pt x="61875" y="275625"/>
                </a:lnTo>
                <a:lnTo>
                  <a:pt x="61875" y="286875"/>
                </a:lnTo>
                <a:lnTo>
                  <a:pt x="45000" y="286875"/>
                </a:lnTo>
                <a:close/>
                <a:moveTo>
                  <a:pt x="61875" y="258750"/>
                </a:moveTo>
                <a:lnTo>
                  <a:pt x="73125" y="258750"/>
                </a:lnTo>
                <a:lnTo>
                  <a:pt x="73125" y="275625"/>
                </a:lnTo>
                <a:lnTo>
                  <a:pt x="61875" y="275625"/>
                </a:lnTo>
                <a:close/>
                <a:moveTo>
                  <a:pt x="213750" y="213750"/>
                </a:moveTo>
                <a:lnTo>
                  <a:pt x="213750" y="236250"/>
                </a:lnTo>
                <a:lnTo>
                  <a:pt x="236250" y="236250"/>
                </a:lnTo>
                <a:lnTo>
                  <a:pt x="236250" y="213750"/>
                </a:lnTo>
                <a:close/>
                <a:moveTo>
                  <a:pt x="11250" y="213750"/>
                </a:moveTo>
                <a:lnTo>
                  <a:pt x="11250" y="236250"/>
                </a:lnTo>
                <a:lnTo>
                  <a:pt x="33750" y="236250"/>
                </a:lnTo>
                <a:lnTo>
                  <a:pt x="33750" y="213750"/>
                </a:lnTo>
                <a:close/>
                <a:moveTo>
                  <a:pt x="230625" y="129375"/>
                </a:moveTo>
                <a:lnTo>
                  <a:pt x="230625" y="202500"/>
                </a:lnTo>
                <a:lnTo>
                  <a:pt x="247500" y="202500"/>
                </a:lnTo>
                <a:lnTo>
                  <a:pt x="247500" y="247500"/>
                </a:lnTo>
                <a:lnTo>
                  <a:pt x="202500" y="247500"/>
                </a:lnTo>
                <a:lnTo>
                  <a:pt x="202500" y="230625"/>
                </a:lnTo>
                <a:lnTo>
                  <a:pt x="129375" y="230625"/>
                </a:lnTo>
                <a:lnTo>
                  <a:pt x="129375" y="303750"/>
                </a:lnTo>
                <a:lnTo>
                  <a:pt x="146250" y="303750"/>
                </a:lnTo>
                <a:lnTo>
                  <a:pt x="146250" y="320625"/>
                </a:lnTo>
                <a:lnTo>
                  <a:pt x="303750" y="320625"/>
                </a:lnTo>
                <a:lnTo>
                  <a:pt x="303750" y="303750"/>
                </a:lnTo>
                <a:lnTo>
                  <a:pt x="320625" y="303750"/>
                </a:lnTo>
                <a:lnTo>
                  <a:pt x="320625" y="146250"/>
                </a:lnTo>
                <a:lnTo>
                  <a:pt x="303750" y="146250"/>
                </a:lnTo>
                <a:lnTo>
                  <a:pt x="303750" y="129375"/>
                </a:lnTo>
                <a:close/>
                <a:moveTo>
                  <a:pt x="146250" y="129375"/>
                </a:moveTo>
                <a:lnTo>
                  <a:pt x="146250" y="146250"/>
                </a:lnTo>
                <a:lnTo>
                  <a:pt x="129375" y="146250"/>
                </a:lnTo>
                <a:lnTo>
                  <a:pt x="129375" y="219375"/>
                </a:lnTo>
                <a:lnTo>
                  <a:pt x="202500" y="219375"/>
                </a:lnTo>
                <a:lnTo>
                  <a:pt x="202500" y="202500"/>
                </a:lnTo>
                <a:lnTo>
                  <a:pt x="219375" y="202500"/>
                </a:lnTo>
                <a:lnTo>
                  <a:pt x="219375" y="129375"/>
                </a:lnTo>
                <a:close/>
                <a:moveTo>
                  <a:pt x="315000" y="112500"/>
                </a:moveTo>
                <a:lnTo>
                  <a:pt x="315000" y="135000"/>
                </a:lnTo>
                <a:lnTo>
                  <a:pt x="337500" y="135000"/>
                </a:lnTo>
                <a:lnTo>
                  <a:pt x="337500" y="112500"/>
                </a:lnTo>
                <a:close/>
                <a:moveTo>
                  <a:pt x="112500" y="112500"/>
                </a:moveTo>
                <a:lnTo>
                  <a:pt x="112500" y="135000"/>
                </a:lnTo>
                <a:lnTo>
                  <a:pt x="135000" y="135000"/>
                </a:lnTo>
                <a:lnTo>
                  <a:pt x="135000" y="112500"/>
                </a:lnTo>
                <a:close/>
                <a:moveTo>
                  <a:pt x="275625" y="73125"/>
                </a:moveTo>
                <a:lnTo>
                  <a:pt x="286875" y="73125"/>
                </a:lnTo>
                <a:lnTo>
                  <a:pt x="286875" y="90000"/>
                </a:lnTo>
                <a:lnTo>
                  <a:pt x="275625" y="90000"/>
                </a:lnTo>
                <a:close/>
                <a:moveTo>
                  <a:pt x="286875" y="61875"/>
                </a:moveTo>
                <a:lnTo>
                  <a:pt x="303750" y="61875"/>
                </a:lnTo>
                <a:lnTo>
                  <a:pt x="303750" y="73125"/>
                </a:lnTo>
                <a:lnTo>
                  <a:pt x="286875" y="73125"/>
                </a:lnTo>
                <a:close/>
                <a:moveTo>
                  <a:pt x="258750" y="61875"/>
                </a:moveTo>
                <a:lnTo>
                  <a:pt x="275625" y="61875"/>
                </a:lnTo>
                <a:lnTo>
                  <a:pt x="275625" y="73125"/>
                </a:lnTo>
                <a:lnTo>
                  <a:pt x="258750" y="73125"/>
                </a:lnTo>
                <a:close/>
                <a:moveTo>
                  <a:pt x="275625" y="45000"/>
                </a:moveTo>
                <a:lnTo>
                  <a:pt x="286875" y="45000"/>
                </a:lnTo>
                <a:lnTo>
                  <a:pt x="286875" y="61875"/>
                </a:lnTo>
                <a:lnTo>
                  <a:pt x="275625" y="61875"/>
                </a:lnTo>
                <a:close/>
                <a:moveTo>
                  <a:pt x="45000" y="28125"/>
                </a:moveTo>
                <a:lnTo>
                  <a:pt x="45000" y="45000"/>
                </a:lnTo>
                <a:lnTo>
                  <a:pt x="28125" y="45000"/>
                </a:lnTo>
                <a:lnTo>
                  <a:pt x="28125" y="202500"/>
                </a:lnTo>
                <a:lnTo>
                  <a:pt x="45000" y="202500"/>
                </a:lnTo>
                <a:lnTo>
                  <a:pt x="45000" y="219375"/>
                </a:lnTo>
                <a:lnTo>
                  <a:pt x="118125" y="219375"/>
                </a:lnTo>
                <a:lnTo>
                  <a:pt x="118125" y="146250"/>
                </a:lnTo>
                <a:lnTo>
                  <a:pt x="101250" y="146250"/>
                </a:lnTo>
                <a:lnTo>
                  <a:pt x="101250" y="101250"/>
                </a:lnTo>
                <a:lnTo>
                  <a:pt x="146250" y="101250"/>
                </a:lnTo>
                <a:lnTo>
                  <a:pt x="146250" y="118125"/>
                </a:lnTo>
                <a:lnTo>
                  <a:pt x="219375" y="118125"/>
                </a:lnTo>
                <a:lnTo>
                  <a:pt x="219375" y="45000"/>
                </a:lnTo>
                <a:lnTo>
                  <a:pt x="202500" y="45000"/>
                </a:lnTo>
                <a:lnTo>
                  <a:pt x="202500" y="28125"/>
                </a:lnTo>
                <a:close/>
                <a:moveTo>
                  <a:pt x="213750" y="11250"/>
                </a:moveTo>
                <a:lnTo>
                  <a:pt x="213750" y="33750"/>
                </a:lnTo>
                <a:lnTo>
                  <a:pt x="236250" y="33750"/>
                </a:lnTo>
                <a:lnTo>
                  <a:pt x="236250" y="11250"/>
                </a:lnTo>
                <a:close/>
                <a:moveTo>
                  <a:pt x="11250" y="11250"/>
                </a:moveTo>
                <a:lnTo>
                  <a:pt x="11250" y="33750"/>
                </a:lnTo>
                <a:lnTo>
                  <a:pt x="33750" y="33750"/>
                </a:lnTo>
                <a:lnTo>
                  <a:pt x="33750" y="11250"/>
                </a:lnTo>
                <a:close/>
                <a:moveTo>
                  <a:pt x="0" y="0"/>
                </a:moveTo>
                <a:lnTo>
                  <a:pt x="45000" y="0"/>
                </a:lnTo>
                <a:lnTo>
                  <a:pt x="45000" y="16875"/>
                </a:lnTo>
                <a:lnTo>
                  <a:pt x="202500" y="16875"/>
                </a:lnTo>
                <a:lnTo>
                  <a:pt x="202500" y="0"/>
                </a:lnTo>
                <a:lnTo>
                  <a:pt x="247500" y="0"/>
                </a:lnTo>
                <a:lnTo>
                  <a:pt x="247500" y="45000"/>
                </a:lnTo>
                <a:lnTo>
                  <a:pt x="230625" y="45000"/>
                </a:lnTo>
                <a:lnTo>
                  <a:pt x="230625" y="118125"/>
                </a:lnTo>
                <a:lnTo>
                  <a:pt x="303750" y="118125"/>
                </a:lnTo>
                <a:lnTo>
                  <a:pt x="303750" y="101250"/>
                </a:lnTo>
                <a:lnTo>
                  <a:pt x="348750" y="101250"/>
                </a:lnTo>
                <a:lnTo>
                  <a:pt x="348750" y="146250"/>
                </a:lnTo>
                <a:lnTo>
                  <a:pt x="331875" y="146250"/>
                </a:lnTo>
                <a:lnTo>
                  <a:pt x="331875" y="303750"/>
                </a:lnTo>
                <a:lnTo>
                  <a:pt x="348750" y="303750"/>
                </a:lnTo>
                <a:lnTo>
                  <a:pt x="348750" y="348750"/>
                </a:lnTo>
                <a:lnTo>
                  <a:pt x="303750" y="348750"/>
                </a:lnTo>
                <a:lnTo>
                  <a:pt x="303750" y="331875"/>
                </a:lnTo>
                <a:lnTo>
                  <a:pt x="146250" y="331875"/>
                </a:lnTo>
                <a:lnTo>
                  <a:pt x="146250" y="348750"/>
                </a:lnTo>
                <a:lnTo>
                  <a:pt x="101250" y="348750"/>
                </a:lnTo>
                <a:lnTo>
                  <a:pt x="101250" y="303750"/>
                </a:lnTo>
                <a:lnTo>
                  <a:pt x="118125" y="303750"/>
                </a:lnTo>
                <a:lnTo>
                  <a:pt x="118125" y="230625"/>
                </a:lnTo>
                <a:lnTo>
                  <a:pt x="45000" y="230625"/>
                </a:lnTo>
                <a:lnTo>
                  <a:pt x="45000" y="247500"/>
                </a:lnTo>
                <a:lnTo>
                  <a:pt x="0" y="247500"/>
                </a:lnTo>
                <a:lnTo>
                  <a:pt x="0" y="202500"/>
                </a:lnTo>
                <a:lnTo>
                  <a:pt x="16875" y="202500"/>
                </a:lnTo>
                <a:lnTo>
                  <a:pt x="16875" y="45000"/>
                </a:lnTo>
                <a:lnTo>
                  <a:pt x="0" y="45000"/>
                </a:ln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6" name="任意多边形: 形状 145"/>
          <p:cNvSpPr/>
          <p:nvPr/>
        </p:nvSpPr>
        <p:spPr>
          <a:xfrm>
            <a:off x="881269" y="3468852"/>
            <a:ext cx="361062" cy="361062"/>
          </a:xfrm>
          <a:custGeom>
            <a:avLst/>
            <a:gdLst>
              <a:gd name="connsiteX0" fmla="*/ 11588 w 361062"/>
              <a:gd name="connsiteY0" fmla="*/ 299616 h 361062"/>
              <a:gd name="connsiteX1" fmla="*/ 11588 w 361062"/>
              <a:gd name="connsiteY1" fmla="*/ 349475 h 361062"/>
              <a:gd name="connsiteX2" fmla="*/ 61447 w 361062"/>
              <a:gd name="connsiteY2" fmla="*/ 349475 h 361062"/>
              <a:gd name="connsiteX3" fmla="*/ 249676 w 361062"/>
              <a:gd name="connsiteY3" fmla="*/ 189256 h 361062"/>
              <a:gd name="connsiteX4" fmla="*/ 188200 w 361062"/>
              <a:gd name="connsiteY4" fmla="*/ 250745 h 361062"/>
              <a:gd name="connsiteX5" fmla="*/ 203213 w 361062"/>
              <a:gd name="connsiteY5" fmla="*/ 265757 h 361062"/>
              <a:gd name="connsiteX6" fmla="*/ 222333 w 361062"/>
              <a:gd name="connsiteY6" fmla="*/ 246636 h 361062"/>
              <a:gd name="connsiteX7" fmla="*/ 230527 w 361062"/>
              <a:gd name="connsiteY7" fmla="*/ 254830 h 361062"/>
              <a:gd name="connsiteX8" fmla="*/ 211407 w 361062"/>
              <a:gd name="connsiteY8" fmla="*/ 273951 h 361062"/>
              <a:gd name="connsiteX9" fmla="*/ 232249 w 361062"/>
              <a:gd name="connsiteY9" fmla="*/ 294793 h 361062"/>
              <a:gd name="connsiteX10" fmla="*/ 239743 w 361062"/>
              <a:gd name="connsiteY10" fmla="*/ 287299 h 361062"/>
              <a:gd name="connsiteX11" fmla="*/ 247937 w 361062"/>
              <a:gd name="connsiteY11" fmla="*/ 295493 h 361062"/>
              <a:gd name="connsiteX12" fmla="*/ 240443 w 361062"/>
              <a:gd name="connsiteY12" fmla="*/ 302987 h 361062"/>
              <a:gd name="connsiteX13" fmla="*/ 255463 w 361062"/>
              <a:gd name="connsiteY13" fmla="*/ 318007 h 361062"/>
              <a:gd name="connsiteX14" fmla="*/ 274578 w 361062"/>
              <a:gd name="connsiteY14" fmla="*/ 298892 h 361062"/>
              <a:gd name="connsiteX15" fmla="*/ 282772 w 361062"/>
              <a:gd name="connsiteY15" fmla="*/ 307086 h 361062"/>
              <a:gd name="connsiteX16" fmla="*/ 263657 w 361062"/>
              <a:gd name="connsiteY16" fmla="*/ 326201 h 361062"/>
              <a:gd name="connsiteX17" fmla="*/ 278719 w 361062"/>
              <a:gd name="connsiteY17" fmla="*/ 341262 h 361062"/>
              <a:gd name="connsiteX18" fmla="*/ 340200 w 361062"/>
              <a:gd name="connsiteY18" fmla="*/ 279781 h 361062"/>
              <a:gd name="connsiteX19" fmla="*/ 229352 w 361062"/>
              <a:gd name="connsiteY19" fmla="*/ 70220 h 361062"/>
              <a:gd name="connsiteX20" fmla="*/ 13943 w 361062"/>
              <a:gd name="connsiteY20" fmla="*/ 285583 h 361062"/>
              <a:gd name="connsiteX21" fmla="*/ 40602 w 361062"/>
              <a:gd name="connsiteY21" fmla="*/ 312242 h 361062"/>
              <a:gd name="connsiteX22" fmla="*/ 233943 w 361062"/>
              <a:gd name="connsiteY22" fmla="*/ 118900 h 361062"/>
              <a:gd name="connsiteX23" fmla="*/ 242137 w 361062"/>
              <a:gd name="connsiteY23" fmla="*/ 127094 h 361062"/>
              <a:gd name="connsiteX24" fmla="*/ 48796 w 361062"/>
              <a:gd name="connsiteY24" fmla="*/ 320436 h 361062"/>
              <a:gd name="connsiteX25" fmla="*/ 75480 w 361062"/>
              <a:gd name="connsiteY25" fmla="*/ 347120 h 361062"/>
              <a:gd name="connsiteX26" fmla="*/ 290843 w 361062"/>
              <a:gd name="connsiteY26" fmla="*/ 131711 h 361062"/>
              <a:gd name="connsiteX27" fmla="*/ 264184 w 361062"/>
              <a:gd name="connsiteY27" fmla="*/ 105052 h 361062"/>
              <a:gd name="connsiteX28" fmla="*/ 253749 w 361062"/>
              <a:gd name="connsiteY28" fmla="*/ 115486 h 361062"/>
              <a:gd name="connsiteX29" fmla="*/ 245555 w 361062"/>
              <a:gd name="connsiteY29" fmla="*/ 107292 h 361062"/>
              <a:gd name="connsiteX30" fmla="*/ 255990 w 361062"/>
              <a:gd name="connsiteY30" fmla="*/ 96858 h 361062"/>
              <a:gd name="connsiteX31" fmla="*/ 246763 w 361062"/>
              <a:gd name="connsiteY31" fmla="*/ 52813 h 361062"/>
              <a:gd name="connsiteX32" fmla="*/ 237547 w 361062"/>
              <a:gd name="connsiteY32" fmla="*/ 62027 h 361062"/>
              <a:gd name="connsiteX33" fmla="*/ 299036 w 361062"/>
              <a:gd name="connsiteY33" fmla="*/ 123516 h 361062"/>
              <a:gd name="connsiteX34" fmla="*/ 308250 w 361062"/>
              <a:gd name="connsiteY34" fmla="*/ 114300 h 361062"/>
              <a:gd name="connsiteX35" fmla="*/ 81281 w 361062"/>
              <a:gd name="connsiteY35" fmla="*/ 20862 h 361062"/>
              <a:gd name="connsiteX36" fmla="*/ 19800 w 361062"/>
              <a:gd name="connsiteY36" fmla="*/ 82343 h 361062"/>
              <a:gd name="connsiteX37" fmla="*/ 34855 w 361062"/>
              <a:gd name="connsiteY37" fmla="*/ 97398 h 361062"/>
              <a:gd name="connsiteX38" fmla="*/ 42391 w 361062"/>
              <a:gd name="connsiteY38" fmla="*/ 89862 h 361062"/>
              <a:gd name="connsiteX39" fmla="*/ 50585 w 361062"/>
              <a:gd name="connsiteY39" fmla="*/ 98056 h 361062"/>
              <a:gd name="connsiteX40" fmla="*/ 43049 w 361062"/>
              <a:gd name="connsiteY40" fmla="*/ 105592 h 361062"/>
              <a:gd name="connsiteX41" fmla="*/ 58058 w 361062"/>
              <a:gd name="connsiteY41" fmla="*/ 120601 h 361062"/>
              <a:gd name="connsiteX42" fmla="*/ 77187 w 361062"/>
              <a:gd name="connsiteY42" fmla="*/ 101471 h 361062"/>
              <a:gd name="connsiteX43" fmla="*/ 85381 w 361062"/>
              <a:gd name="connsiteY43" fmla="*/ 109665 h 361062"/>
              <a:gd name="connsiteX44" fmla="*/ 66252 w 361062"/>
              <a:gd name="connsiteY44" fmla="*/ 128795 h 361062"/>
              <a:gd name="connsiteX45" fmla="*/ 87106 w 361062"/>
              <a:gd name="connsiteY45" fmla="*/ 149649 h 361062"/>
              <a:gd name="connsiteX46" fmla="*/ 94636 w 361062"/>
              <a:gd name="connsiteY46" fmla="*/ 142118 h 361062"/>
              <a:gd name="connsiteX47" fmla="*/ 102830 w 361062"/>
              <a:gd name="connsiteY47" fmla="*/ 150312 h 361062"/>
              <a:gd name="connsiteX48" fmla="*/ 95300 w 361062"/>
              <a:gd name="connsiteY48" fmla="*/ 157843 h 361062"/>
              <a:gd name="connsiteX49" fmla="*/ 110318 w 361062"/>
              <a:gd name="connsiteY49" fmla="*/ 172861 h 361062"/>
              <a:gd name="connsiteX50" fmla="*/ 171806 w 361062"/>
              <a:gd name="connsiteY50" fmla="*/ 111387 h 361062"/>
              <a:gd name="connsiteX51" fmla="*/ 304335 w 361062"/>
              <a:gd name="connsiteY51" fmla="*/ 13246 h 361062"/>
              <a:gd name="connsiteX52" fmla="*/ 274163 w 361062"/>
              <a:gd name="connsiteY52" fmla="*/ 25418 h 361062"/>
              <a:gd name="connsiteX53" fmla="*/ 254958 w 361062"/>
              <a:gd name="connsiteY53" fmla="*/ 44620 h 361062"/>
              <a:gd name="connsiteX54" fmla="*/ 316443 w 361062"/>
              <a:gd name="connsiteY54" fmla="*/ 106105 h 361062"/>
              <a:gd name="connsiteX55" fmla="*/ 335644 w 361062"/>
              <a:gd name="connsiteY55" fmla="*/ 86900 h 361062"/>
              <a:gd name="connsiteX56" fmla="*/ 334506 w 361062"/>
              <a:gd name="connsiteY56" fmla="*/ 25418 h 361062"/>
              <a:gd name="connsiteX57" fmla="*/ 304335 w 361062"/>
              <a:gd name="connsiteY57" fmla="*/ 13246 h 361062"/>
              <a:gd name="connsiteX58" fmla="*/ 304491 w 361062"/>
              <a:gd name="connsiteY58" fmla="*/ 21 h 361062"/>
              <a:gd name="connsiteX59" fmla="*/ 343856 w 361062"/>
              <a:gd name="connsiteY59" fmla="*/ 15082 h 361062"/>
              <a:gd name="connsiteX60" fmla="*/ 345980 w 361062"/>
              <a:gd name="connsiteY60" fmla="*/ 92932 h 361062"/>
              <a:gd name="connsiteX61" fmla="*/ 343856 w 361062"/>
              <a:gd name="connsiteY61" fmla="*/ 95056 h 361062"/>
              <a:gd name="connsiteX62" fmla="*/ 324627 w 361062"/>
              <a:gd name="connsiteY62" fmla="*/ 114289 h 361062"/>
              <a:gd name="connsiteX63" fmla="*/ 335072 w 361062"/>
              <a:gd name="connsiteY63" fmla="*/ 124734 h 361062"/>
              <a:gd name="connsiteX64" fmla="*/ 326878 w 361062"/>
              <a:gd name="connsiteY64" fmla="*/ 132928 h 361062"/>
              <a:gd name="connsiteX65" fmla="*/ 316434 w 361062"/>
              <a:gd name="connsiteY65" fmla="*/ 122484 h 361062"/>
              <a:gd name="connsiteX66" fmla="*/ 307220 w 361062"/>
              <a:gd name="connsiteY66" fmla="*/ 131700 h 361062"/>
              <a:gd name="connsiteX67" fmla="*/ 317635 w 361062"/>
              <a:gd name="connsiteY67" fmla="*/ 142115 h 361062"/>
              <a:gd name="connsiteX68" fmla="*/ 309441 w 361062"/>
              <a:gd name="connsiteY68" fmla="*/ 150309 h 361062"/>
              <a:gd name="connsiteX69" fmla="*/ 299027 w 361062"/>
              <a:gd name="connsiteY69" fmla="*/ 139895 h 361062"/>
              <a:gd name="connsiteX70" fmla="*/ 257887 w 361062"/>
              <a:gd name="connsiteY70" fmla="*/ 181043 h 361062"/>
              <a:gd name="connsiteX71" fmla="*/ 356625 w 361062"/>
              <a:gd name="connsiteY71" fmla="*/ 279781 h 361062"/>
              <a:gd name="connsiteX72" fmla="*/ 278719 w 361062"/>
              <a:gd name="connsiteY72" fmla="*/ 357687 h 361062"/>
              <a:gd name="connsiteX73" fmla="*/ 179989 w 361062"/>
              <a:gd name="connsiteY73" fmla="*/ 258957 h 361062"/>
              <a:gd name="connsiteX74" fmla="*/ 77906 w 361062"/>
              <a:gd name="connsiteY74" fmla="*/ 361062 h 361062"/>
              <a:gd name="connsiteX75" fmla="*/ 0 w 361062"/>
              <a:gd name="connsiteY75" fmla="*/ 361062 h 361062"/>
              <a:gd name="connsiteX76" fmla="*/ 0 w 361062"/>
              <a:gd name="connsiteY76" fmla="*/ 283156 h 361062"/>
              <a:gd name="connsiteX77" fmla="*/ 102105 w 361062"/>
              <a:gd name="connsiteY77" fmla="*/ 181073 h 361062"/>
              <a:gd name="connsiteX78" fmla="*/ 3375 w 361062"/>
              <a:gd name="connsiteY78" fmla="*/ 82343 h 361062"/>
              <a:gd name="connsiteX79" fmla="*/ 81281 w 361062"/>
              <a:gd name="connsiteY79" fmla="*/ 4437 h 361062"/>
              <a:gd name="connsiteX80" fmla="*/ 180019 w 361062"/>
              <a:gd name="connsiteY80" fmla="*/ 103175 h 361062"/>
              <a:gd name="connsiteX81" fmla="*/ 221167 w 361062"/>
              <a:gd name="connsiteY81" fmla="*/ 62035 h 361062"/>
              <a:gd name="connsiteX82" fmla="*/ 210720 w 361062"/>
              <a:gd name="connsiteY82" fmla="*/ 51588 h 361062"/>
              <a:gd name="connsiteX83" fmla="*/ 218914 w 361062"/>
              <a:gd name="connsiteY83" fmla="*/ 43394 h 361062"/>
              <a:gd name="connsiteX84" fmla="*/ 229362 w 361062"/>
              <a:gd name="connsiteY84" fmla="*/ 53842 h 361062"/>
              <a:gd name="connsiteX85" fmla="*/ 238578 w 361062"/>
              <a:gd name="connsiteY85" fmla="*/ 44628 h 361062"/>
              <a:gd name="connsiteX86" fmla="*/ 228157 w 361062"/>
              <a:gd name="connsiteY86" fmla="*/ 34207 h 361062"/>
              <a:gd name="connsiteX87" fmla="*/ 236351 w 361062"/>
              <a:gd name="connsiteY87" fmla="*/ 26013 h 361062"/>
              <a:gd name="connsiteX88" fmla="*/ 246773 w 361062"/>
              <a:gd name="connsiteY88" fmla="*/ 36435 h 361062"/>
              <a:gd name="connsiteX89" fmla="*/ 266006 w 361062"/>
              <a:gd name="connsiteY89" fmla="*/ 17206 h 361062"/>
              <a:gd name="connsiteX90" fmla="*/ 304491 w 361062"/>
              <a:gd name="connsiteY90" fmla="*/ 21 h 36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361062" h="361062">
                <a:moveTo>
                  <a:pt x="11588" y="299616"/>
                </a:moveTo>
                <a:lnTo>
                  <a:pt x="11588" y="349475"/>
                </a:lnTo>
                <a:lnTo>
                  <a:pt x="61447" y="349475"/>
                </a:lnTo>
                <a:close/>
                <a:moveTo>
                  <a:pt x="249676" y="189256"/>
                </a:moveTo>
                <a:lnTo>
                  <a:pt x="188200" y="250745"/>
                </a:lnTo>
                <a:lnTo>
                  <a:pt x="203213" y="265757"/>
                </a:lnTo>
                <a:lnTo>
                  <a:pt x="222333" y="246636"/>
                </a:lnTo>
                <a:lnTo>
                  <a:pt x="230527" y="254830"/>
                </a:lnTo>
                <a:lnTo>
                  <a:pt x="211407" y="273951"/>
                </a:lnTo>
                <a:lnTo>
                  <a:pt x="232249" y="294793"/>
                </a:lnTo>
                <a:lnTo>
                  <a:pt x="239743" y="287299"/>
                </a:lnTo>
                <a:lnTo>
                  <a:pt x="247937" y="295493"/>
                </a:lnTo>
                <a:lnTo>
                  <a:pt x="240443" y="302987"/>
                </a:lnTo>
                <a:lnTo>
                  <a:pt x="255463" y="318007"/>
                </a:lnTo>
                <a:lnTo>
                  <a:pt x="274578" y="298892"/>
                </a:lnTo>
                <a:lnTo>
                  <a:pt x="282772" y="307086"/>
                </a:lnTo>
                <a:lnTo>
                  <a:pt x="263657" y="326201"/>
                </a:lnTo>
                <a:lnTo>
                  <a:pt x="278719" y="341262"/>
                </a:lnTo>
                <a:lnTo>
                  <a:pt x="340200" y="279781"/>
                </a:lnTo>
                <a:close/>
                <a:moveTo>
                  <a:pt x="229352" y="70220"/>
                </a:moveTo>
                <a:lnTo>
                  <a:pt x="13943" y="285583"/>
                </a:lnTo>
                <a:lnTo>
                  <a:pt x="40602" y="312242"/>
                </a:lnTo>
                <a:lnTo>
                  <a:pt x="233943" y="118900"/>
                </a:lnTo>
                <a:lnTo>
                  <a:pt x="242137" y="127094"/>
                </a:lnTo>
                <a:lnTo>
                  <a:pt x="48796" y="320436"/>
                </a:lnTo>
                <a:lnTo>
                  <a:pt x="75480" y="347120"/>
                </a:lnTo>
                <a:lnTo>
                  <a:pt x="290843" y="131711"/>
                </a:lnTo>
                <a:lnTo>
                  <a:pt x="264184" y="105052"/>
                </a:lnTo>
                <a:lnTo>
                  <a:pt x="253749" y="115486"/>
                </a:lnTo>
                <a:lnTo>
                  <a:pt x="245555" y="107292"/>
                </a:lnTo>
                <a:lnTo>
                  <a:pt x="255990" y="96858"/>
                </a:lnTo>
                <a:close/>
                <a:moveTo>
                  <a:pt x="246763" y="52813"/>
                </a:moveTo>
                <a:lnTo>
                  <a:pt x="237547" y="62027"/>
                </a:lnTo>
                <a:lnTo>
                  <a:pt x="299036" y="123516"/>
                </a:lnTo>
                <a:lnTo>
                  <a:pt x="308250" y="114300"/>
                </a:lnTo>
                <a:close/>
                <a:moveTo>
                  <a:pt x="81281" y="20862"/>
                </a:moveTo>
                <a:lnTo>
                  <a:pt x="19800" y="82343"/>
                </a:lnTo>
                <a:lnTo>
                  <a:pt x="34855" y="97398"/>
                </a:lnTo>
                <a:lnTo>
                  <a:pt x="42391" y="89862"/>
                </a:lnTo>
                <a:lnTo>
                  <a:pt x="50585" y="98056"/>
                </a:lnTo>
                <a:lnTo>
                  <a:pt x="43049" y="105592"/>
                </a:lnTo>
                <a:lnTo>
                  <a:pt x="58058" y="120601"/>
                </a:lnTo>
                <a:lnTo>
                  <a:pt x="77187" y="101471"/>
                </a:lnTo>
                <a:lnTo>
                  <a:pt x="85381" y="109665"/>
                </a:lnTo>
                <a:lnTo>
                  <a:pt x="66252" y="128795"/>
                </a:lnTo>
                <a:lnTo>
                  <a:pt x="87106" y="149649"/>
                </a:lnTo>
                <a:lnTo>
                  <a:pt x="94636" y="142118"/>
                </a:lnTo>
                <a:lnTo>
                  <a:pt x="102830" y="150312"/>
                </a:lnTo>
                <a:lnTo>
                  <a:pt x="95300" y="157843"/>
                </a:lnTo>
                <a:lnTo>
                  <a:pt x="110318" y="172861"/>
                </a:lnTo>
                <a:lnTo>
                  <a:pt x="171806" y="111387"/>
                </a:lnTo>
                <a:close/>
                <a:moveTo>
                  <a:pt x="304335" y="13246"/>
                </a:moveTo>
                <a:cubicBezTo>
                  <a:pt x="293459" y="13246"/>
                  <a:pt x="282584" y="17304"/>
                  <a:pt x="274163" y="25418"/>
                </a:cubicBezTo>
                <a:lnTo>
                  <a:pt x="254958" y="44620"/>
                </a:lnTo>
                <a:lnTo>
                  <a:pt x="316443" y="106105"/>
                </a:lnTo>
                <a:lnTo>
                  <a:pt x="335644" y="86900"/>
                </a:lnTo>
                <a:cubicBezTo>
                  <a:pt x="352307" y="69608"/>
                  <a:pt x="351798" y="42082"/>
                  <a:pt x="334506" y="25418"/>
                </a:cubicBezTo>
                <a:cubicBezTo>
                  <a:pt x="326086" y="17304"/>
                  <a:pt x="315210" y="13246"/>
                  <a:pt x="304335" y="13246"/>
                </a:cubicBezTo>
                <a:close/>
                <a:moveTo>
                  <a:pt x="304491" y="21"/>
                </a:moveTo>
                <a:cubicBezTo>
                  <a:pt x="318579" y="-364"/>
                  <a:pt x="332814" y="4627"/>
                  <a:pt x="343856" y="15082"/>
                </a:cubicBezTo>
                <a:cubicBezTo>
                  <a:pt x="365941" y="35993"/>
                  <a:pt x="366892" y="70848"/>
                  <a:pt x="345980" y="92932"/>
                </a:cubicBezTo>
                <a:cubicBezTo>
                  <a:pt x="345292" y="93659"/>
                  <a:pt x="344583" y="94367"/>
                  <a:pt x="343856" y="95056"/>
                </a:cubicBezTo>
                <a:lnTo>
                  <a:pt x="324627" y="114289"/>
                </a:lnTo>
                <a:lnTo>
                  <a:pt x="335072" y="124734"/>
                </a:lnTo>
                <a:lnTo>
                  <a:pt x="326878" y="132928"/>
                </a:lnTo>
                <a:lnTo>
                  <a:pt x="316434" y="122484"/>
                </a:lnTo>
                <a:lnTo>
                  <a:pt x="307220" y="131700"/>
                </a:lnTo>
                <a:lnTo>
                  <a:pt x="317635" y="142115"/>
                </a:lnTo>
                <a:lnTo>
                  <a:pt x="309441" y="150309"/>
                </a:lnTo>
                <a:lnTo>
                  <a:pt x="299027" y="139895"/>
                </a:lnTo>
                <a:lnTo>
                  <a:pt x="257887" y="181043"/>
                </a:lnTo>
                <a:lnTo>
                  <a:pt x="356625" y="279781"/>
                </a:lnTo>
                <a:lnTo>
                  <a:pt x="278719" y="357687"/>
                </a:lnTo>
                <a:lnTo>
                  <a:pt x="179989" y="258957"/>
                </a:lnTo>
                <a:lnTo>
                  <a:pt x="77906" y="361062"/>
                </a:lnTo>
                <a:lnTo>
                  <a:pt x="0" y="361062"/>
                </a:lnTo>
                <a:lnTo>
                  <a:pt x="0" y="283156"/>
                </a:lnTo>
                <a:lnTo>
                  <a:pt x="102105" y="181073"/>
                </a:lnTo>
                <a:lnTo>
                  <a:pt x="3375" y="82343"/>
                </a:lnTo>
                <a:lnTo>
                  <a:pt x="81281" y="4437"/>
                </a:lnTo>
                <a:lnTo>
                  <a:pt x="180019" y="103175"/>
                </a:lnTo>
                <a:lnTo>
                  <a:pt x="221167" y="62035"/>
                </a:lnTo>
                <a:lnTo>
                  <a:pt x="210720" y="51588"/>
                </a:lnTo>
                <a:lnTo>
                  <a:pt x="218914" y="43394"/>
                </a:lnTo>
                <a:lnTo>
                  <a:pt x="229362" y="53842"/>
                </a:lnTo>
                <a:lnTo>
                  <a:pt x="238578" y="44628"/>
                </a:lnTo>
                <a:lnTo>
                  <a:pt x="228157" y="34207"/>
                </a:lnTo>
                <a:lnTo>
                  <a:pt x="236351" y="26013"/>
                </a:lnTo>
                <a:lnTo>
                  <a:pt x="246773" y="36435"/>
                </a:lnTo>
                <a:lnTo>
                  <a:pt x="266006" y="17206"/>
                </a:lnTo>
                <a:cubicBezTo>
                  <a:pt x="276462" y="6164"/>
                  <a:pt x="290403" y="405"/>
                  <a:pt x="304491" y="21"/>
                </a:cubicBez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7" name="任意多边形: 形状 146"/>
          <p:cNvSpPr/>
          <p:nvPr/>
        </p:nvSpPr>
        <p:spPr>
          <a:xfrm>
            <a:off x="881269" y="4954035"/>
            <a:ext cx="360000" cy="281552"/>
          </a:xfrm>
          <a:custGeom>
            <a:avLst/>
            <a:gdLst>
              <a:gd name="connsiteX0" fmla="*/ 145083 w 360000"/>
              <a:gd name="connsiteY0" fmla="*/ 102183 h 281552"/>
              <a:gd name="connsiteX1" fmla="*/ 108224 w 360000"/>
              <a:gd name="connsiteY1" fmla="*/ 141547 h 281552"/>
              <a:gd name="connsiteX2" fmla="*/ 116445 w 360000"/>
              <a:gd name="connsiteY2" fmla="*/ 166299 h 281552"/>
              <a:gd name="connsiteX3" fmla="*/ 180045 w 360000"/>
              <a:gd name="connsiteY3" fmla="*/ 242517 h 281552"/>
              <a:gd name="connsiteX4" fmla="*/ 243669 w 360000"/>
              <a:gd name="connsiteY4" fmla="*/ 166266 h 281552"/>
              <a:gd name="connsiteX5" fmla="*/ 251865 w 360000"/>
              <a:gd name="connsiteY5" fmla="*/ 141547 h 281552"/>
              <a:gd name="connsiteX6" fmla="*/ 215006 w 360000"/>
              <a:gd name="connsiteY6" fmla="*/ 102183 h 281552"/>
              <a:gd name="connsiteX7" fmla="*/ 184755 w 360000"/>
              <a:gd name="connsiteY7" fmla="*/ 119091 h 281552"/>
              <a:gd name="connsiteX8" fmla="*/ 180045 w 360000"/>
              <a:gd name="connsiteY8" fmla="*/ 126309 h 281552"/>
              <a:gd name="connsiteX9" fmla="*/ 175334 w 360000"/>
              <a:gd name="connsiteY9" fmla="*/ 119091 h 281552"/>
              <a:gd name="connsiteX10" fmla="*/ 145083 w 360000"/>
              <a:gd name="connsiteY10" fmla="*/ 102183 h 281552"/>
              <a:gd name="connsiteX11" fmla="*/ 145083 w 360000"/>
              <a:gd name="connsiteY11" fmla="*/ 90933 h 281552"/>
              <a:gd name="connsiteX12" fmla="*/ 180045 w 360000"/>
              <a:gd name="connsiteY12" fmla="*/ 106803 h 281552"/>
              <a:gd name="connsiteX13" fmla="*/ 215006 w 360000"/>
              <a:gd name="connsiteY13" fmla="*/ 90933 h 281552"/>
              <a:gd name="connsiteX14" fmla="*/ 263115 w 360000"/>
              <a:gd name="connsiteY14" fmla="*/ 141547 h 281552"/>
              <a:gd name="connsiteX15" fmla="*/ 252612 w 360000"/>
              <a:gd name="connsiteY15" fmla="*/ 173088 h 281552"/>
              <a:gd name="connsiteX16" fmla="*/ 184359 w 360000"/>
              <a:gd name="connsiteY16" fmla="*/ 254893 h 281552"/>
              <a:gd name="connsiteX17" fmla="*/ 180044 w 360000"/>
              <a:gd name="connsiteY17" fmla="*/ 260051 h 281552"/>
              <a:gd name="connsiteX18" fmla="*/ 175730 w 360000"/>
              <a:gd name="connsiteY18" fmla="*/ 254893 h 281552"/>
              <a:gd name="connsiteX19" fmla="*/ 107488 w 360000"/>
              <a:gd name="connsiteY19" fmla="*/ 173105 h 281552"/>
              <a:gd name="connsiteX20" fmla="*/ 96974 w 360000"/>
              <a:gd name="connsiteY20" fmla="*/ 141547 h 281552"/>
              <a:gd name="connsiteX21" fmla="*/ 145083 w 360000"/>
              <a:gd name="connsiteY21" fmla="*/ 90933 h 281552"/>
              <a:gd name="connsiteX22" fmla="*/ 180371 w 360000"/>
              <a:gd name="connsiteY22" fmla="*/ 34420 h 281552"/>
              <a:gd name="connsiteX23" fmla="*/ 45352 w 360000"/>
              <a:gd name="connsiteY23" fmla="*/ 81810 h 281552"/>
              <a:gd name="connsiteX24" fmla="*/ 45352 w 360000"/>
              <a:gd name="connsiteY24" fmla="*/ 270302 h 281552"/>
              <a:gd name="connsiteX25" fmla="*/ 315000 w 360000"/>
              <a:gd name="connsiteY25" fmla="*/ 270302 h 281552"/>
              <a:gd name="connsiteX26" fmla="*/ 315000 w 360000"/>
              <a:gd name="connsiteY26" fmla="*/ 81848 h 281552"/>
              <a:gd name="connsiteX27" fmla="*/ 180371 w 360000"/>
              <a:gd name="connsiteY27" fmla="*/ 11920 h 281552"/>
              <a:gd name="connsiteX28" fmla="*/ 11338 w 360000"/>
              <a:gd name="connsiteY28" fmla="*/ 71246 h 281552"/>
              <a:gd name="connsiteX29" fmla="*/ 11338 w 360000"/>
              <a:gd name="connsiteY29" fmla="*/ 81821 h 281552"/>
              <a:gd name="connsiteX30" fmla="*/ 180376 w 360000"/>
              <a:gd name="connsiteY30" fmla="*/ 22500 h 281552"/>
              <a:gd name="connsiteX31" fmla="*/ 348750 w 360000"/>
              <a:gd name="connsiteY31" fmla="*/ 81815 h 281552"/>
              <a:gd name="connsiteX32" fmla="*/ 348750 w 360000"/>
              <a:gd name="connsiteY32" fmla="*/ 71241 h 281552"/>
              <a:gd name="connsiteX33" fmla="*/ 180376 w 360000"/>
              <a:gd name="connsiteY33" fmla="*/ 0 h 281552"/>
              <a:gd name="connsiteX34" fmla="*/ 182241 w 360000"/>
              <a:gd name="connsiteY34" fmla="*/ 654 h 281552"/>
              <a:gd name="connsiteX35" fmla="*/ 360000 w 360000"/>
              <a:gd name="connsiteY35" fmla="*/ 63276 h 281552"/>
              <a:gd name="connsiteX36" fmla="*/ 360000 w 360000"/>
              <a:gd name="connsiteY36" fmla="*/ 97701 h 281552"/>
              <a:gd name="connsiteX37" fmla="*/ 326250 w 360000"/>
              <a:gd name="connsiteY37" fmla="*/ 85812 h 281552"/>
              <a:gd name="connsiteX38" fmla="*/ 326250 w 360000"/>
              <a:gd name="connsiteY38" fmla="*/ 270302 h 281552"/>
              <a:gd name="connsiteX39" fmla="*/ 360000 w 360000"/>
              <a:gd name="connsiteY39" fmla="*/ 270302 h 281552"/>
              <a:gd name="connsiteX40" fmla="*/ 360000 w 360000"/>
              <a:gd name="connsiteY40" fmla="*/ 281552 h 281552"/>
              <a:gd name="connsiteX41" fmla="*/ 0 w 360000"/>
              <a:gd name="connsiteY41" fmla="*/ 281552 h 281552"/>
              <a:gd name="connsiteX42" fmla="*/ 0 w 360000"/>
              <a:gd name="connsiteY42" fmla="*/ 270302 h 281552"/>
              <a:gd name="connsiteX43" fmla="*/ 34102 w 360000"/>
              <a:gd name="connsiteY43" fmla="*/ 270302 h 281552"/>
              <a:gd name="connsiteX44" fmla="*/ 34102 w 360000"/>
              <a:gd name="connsiteY44" fmla="*/ 85758 h 281552"/>
              <a:gd name="connsiteX45" fmla="*/ 88 w 360000"/>
              <a:gd name="connsiteY45" fmla="*/ 97696 h 281552"/>
              <a:gd name="connsiteX46" fmla="*/ 88 w 360000"/>
              <a:gd name="connsiteY46" fmla="*/ 63270 h 281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60000" h="281552">
                <a:moveTo>
                  <a:pt x="145083" y="102183"/>
                </a:moveTo>
                <a:cubicBezTo>
                  <a:pt x="124056" y="102921"/>
                  <a:pt x="107580" y="120517"/>
                  <a:pt x="108224" y="141547"/>
                </a:cubicBezTo>
                <a:cubicBezTo>
                  <a:pt x="108211" y="150471"/>
                  <a:pt x="111096" y="159157"/>
                  <a:pt x="116445" y="166299"/>
                </a:cubicBezTo>
                <a:cubicBezTo>
                  <a:pt x="118046" y="168343"/>
                  <a:pt x="159495" y="217941"/>
                  <a:pt x="180045" y="242517"/>
                </a:cubicBezTo>
                <a:cubicBezTo>
                  <a:pt x="200594" y="217941"/>
                  <a:pt x="242046" y="168337"/>
                  <a:pt x="243669" y="166266"/>
                </a:cubicBezTo>
                <a:cubicBezTo>
                  <a:pt x="249003" y="159130"/>
                  <a:pt x="251879" y="150457"/>
                  <a:pt x="251865" y="141547"/>
                </a:cubicBezTo>
                <a:cubicBezTo>
                  <a:pt x="252509" y="120517"/>
                  <a:pt x="236033" y="102921"/>
                  <a:pt x="215006" y="102183"/>
                </a:cubicBezTo>
                <a:cubicBezTo>
                  <a:pt x="202708" y="102327"/>
                  <a:pt x="191320" y="108692"/>
                  <a:pt x="184755" y="119091"/>
                </a:cubicBezTo>
                <a:lnTo>
                  <a:pt x="180045" y="126309"/>
                </a:lnTo>
                <a:lnTo>
                  <a:pt x="175334" y="119091"/>
                </a:lnTo>
                <a:cubicBezTo>
                  <a:pt x="168769" y="108692"/>
                  <a:pt x="157381" y="102327"/>
                  <a:pt x="145083" y="102183"/>
                </a:cubicBezTo>
                <a:close/>
                <a:moveTo>
                  <a:pt x="145083" y="90933"/>
                </a:moveTo>
                <a:cubicBezTo>
                  <a:pt x="158465" y="91005"/>
                  <a:pt x="171181" y="96777"/>
                  <a:pt x="180045" y="106803"/>
                </a:cubicBezTo>
                <a:cubicBezTo>
                  <a:pt x="188908" y="96777"/>
                  <a:pt x="201624" y="91005"/>
                  <a:pt x="215006" y="90933"/>
                </a:cubicBezTo>
                <a:cubicBezTo>
                  <a:pt x="242246" y="91672"/>
                  <a:pt x="263758" y="114304"/>
                  <a:pt x="263115" y="141547"/>
                </a:cubicBezTo>
                <a:cubicBezTo>
                  <a:pt x="263123" y="152921"/>
                  <a:pt x="259437" y="163990"/>
                  <a:pt x="252612" y="173088"/>
                </a:cubicBezTo>
                <a:cubicBezTo>
                  <a:pt x="250997" y="175209"/>
                  <a:pt x="191176" y="246741"/>
                  <a:pt x="184359" y="254893"/>
                </a:cubicBezTo>
                <a:lnTo>
                  <a:pt x="180044" y="260051"/>
                </a:lnTo>
                <a:lnTo>
                  <a:pt x="175730" y="254893"/>
                </a:lnTo>
                <a:cubicBezTo>
                  <a:pt x="168913" y="246741"/>
                  <a:pt x="109092" y="175209"/>
                  <a:pt x="107488" y="173105"/>
                </a:cubicBezTo>
                <a:cubicBezTo>
                  <a:pt x="100655" y="164004"/>
                  <a:pt x="96966" y="152928"/>
                  <a:pt x="96974" y="141547"/>
                </a:cubicBezTo>
                <a:cubicBezTo>
                  <a:pt x="96331" y="114304"/>
                  <a:pt x="117843" y="91673"/>
                  <a:pt x="145083" y="90933"/>
                </a:cubicBezTo>
                <a:close/>
                <a:moveTo>
                  <a:pt x="180371" y="34420"/>
                </a:moveTo>
                <a:lnTo>
                  <a:pt x="45352" y="81810"/>
                </a:lnTo>
                <a:lnTo>
                  <a:pt x="45352" y="270302"/>
                </a:lnTo>
                <a:lnTo>
                  <a:pt x="315000" y="270302"/>
                </a:lnTo>
                <a:lnTo>
                  <a:pt x="315000" y="81848"/>
                </a:lnTo>
                <a:close/>
                <a:moveTo>
                  <a:pt x="180371" y="11920"/>
                </a:moveTo>
                <a:lnTo>
                  <a:pt x="11338" y="71246"/>
                </a:lnTo>
                <a:lnTo>
                  <a:pt x="11338" y="81821"/>
                </a:lnTo>
                <a:lnTo>
                  <a:pt x="180376" y="22500"/>
                </a:lnTo>
                <a:lnTo>
                  <a:pt x="348750" y="81815"/>
                </a:lnTo>
                <a:lnTo>
                  <a:pt x="348750" y="71241"/>
                </a:lnTo>
                <a:close/>
                <a:moveTo>
                  <a:pt x="180376" y="0"/>
                </a:moveTo>
                <a:lnTo>
                  <a:pt x="182241" y="654"/>
                </a:lnTo>
                <a:lnTo>
                  <a:pt x="360000" y="63276"/>
                </a:lnTo>
                <a:lnTo>
                  <a:pt x="360000" y="97701"/>
                </a:lnTo>
                <a:lnTo>
                  <a:pt x="326250" y="85812"/>
                </a:lnTo>
                <a:lnTo>
                  <a:pt x="326250" y="270302"/>
                </a:lnTo>
                <a:lnTo>
                  <a:pt x="360000" y="270302"/>
                </a:lnTo>
                <a:lnTo>
                  <a:pt x="360000" y="281552"/>
                </a:lnTo>
                <a:lnTo>
                  <a:pt x="0" y="281552"/>
                </a:lnTo>
                <a:lnTo>
                  <a:pt x="0" y="270302"/>
                </a:lnTo>
                <a:lnTo>
                  <a:pt x="34102" y="270302"/>
                </a:lnTo>
                <a:lnTo>
                  <a:pt x="34102" y="85758"/>
                </a:lnTo>
                <a:lnTo>
                  <a:pt x="88" y="97696"/>
                </a:lnTo>
                <a:lnTo>
                  <a:pt x="88" y="63270"/>
                </a:lnTo>
                <a:close/>
              </a:path>
            </a:pathLst>
          </a:custGeom>
          <a:solidFill>
            <a:schemeClr val="bg1"/>
          </a:solidFill>
          <a:ln w="55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>
              <a:cs typeface="Inter" panose="0200050300000002000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PP_MARK_KEY" val="b5574968-1ab4-4b18-88ad-6170a953f078"/>
  <p:tag name="COMMONDATA" val="eyJoZGlkIjoiMmNmYmEwOWQ4Y2Q0M2IxMGZkNjI4ZjhkZDQyNzg1OTY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宏格沃兹学院（浅）">
      <a:dk1>
        <a:srgbClr val="000000"/>
      </a:dk1>
      <a:lt1>
        <a:srgbClr val="FFFFFF"/>
      </a:lt1>
      <a:dk2>
        <a:srgbClr val="001326"/>
      </a:dk2>
      <a:lt2>
        <a:srgbClr val="E7E6E6"/>
      </a:lt2>
      <a:accent1>
        <a:srgbClr val="007FFE"/>
      </a:accent1>
      <a:accent2>
        <a:srgbClr val="19C065"/>
      </a:accent2>
      <a:accent3>
        <a:srgbClr val="F0BD00"/>
      </a:accent3>
      <a:accent4>
        <a:srgbClr val="F12200"/>
      </a:accent4>
      <a:accent5>
        <a:srgbClr val="E002BB"/>
      </a:accent5>
      <a:accent6>
        <a:srgbClr val="A5A5A5"/>
      </a:accent6>
      <a:hlink>
        <a:srgbClr val="007FFE"/>
      </a:hlink>
      <a:folHlink>
        <a:srgbClr val="F20000"/>
      </a:folHlink>
    </a:clrScheme>
    <a:fontScheme name="自定义 23">
      <a:majorFont>
        <a:latin typeface="Inter"/>
        <a:ea typeface="Inter"/>
        <a:cs typeface=""/>
      </a:majorFont>
      <a:minorFont>
        <a:latin typeface="Inter"/>
        <a:ea typeface="Inter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alpha val="85000"/>
              </a:schemeClr>
            </a:gs>
            <a:gs pos="100000">
              <a:schemeClr val="accent1">
                <a:lumMod val="75000"/>
              </a:schemeClr>
            </a:gs>
          </a:gsLst>
          <a:lin ang="4200000" scaled="0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accent1">
              <a:lumMod val="7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Inter"/>
        <a:font script="Hebr" typeface="Inter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ajorFont>
      <a:minorFont>
        <a:latin typeface="Inter"/>
        <a:ea typeface=""/>
        <a:cs typeface=""/>
        <a:font script="Jpan" typeface="游ゴシック"/>
        <a:font script="Hang" typeface="맑은 고딕"/>
        <a:font script="Hans" typeface="Inter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Inter"/>
        <a:font script="Hebr" typeface="Inter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7507</Words>
  <Application>WPS Presentation</Application>
  <PresentationFormat>宽屏</PresentationFormat>
  <Paragraphs>427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52" baseType="lpstr">
      <vt:lpstr>Arial</vt:lpstr>
      <vt:lpstr>SimSun</vt:lpstr>
      <vt:lpstr>Wingdings</vt:lpstr>
      <vt:lpstr>Inter</vt:lpstr>
      <vt:lpstr>Corbel</vt:lpstr>
      <vt:lpstr>Inter Black</vt:lpstr>
      <vt:lpstr>思源黑体 CN Medium</vt:lpstr>
      <vt:lpstr>Bebas Neue</vt:lpstr>
      <vt:lpstr>Helvetica Neue Medium</vt:lpstr>
      <vt:lpstr>Segoe Print</vt:lpstr>
      <vt:lpstr>Microsoft YaHei</vt:lpstr>
      <vt:lpstr>Arial Unicode MS</vt:lpstr>
      <vt:lpstr>Arial Black</vt:lpstr>
      <vt:lpstr>思源黑体 CN Bold</vt:lpstr>
      <vt:lpstr>思源黑体 CN Light</vt:lpstr>
      <vt:lpstr>Calibri</vt:lpstr>
      <vt:lpstr>Gill Sans</vt:lpstr>
      <vt:lpstr>Gill Sans MT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thuma39467</dc:creator>
  <cp:lastModifiedBy>mkmar</cp:lastModifiedBy>
  <cp:revision>292</cp:revision>
  <cp:lastPrinted>2016-11-16T14:45:00Z</cp:lastPrinted>
  <dcterms:created xsi:type="dcterms:W3CDTF">2016-07-23T12:48:00Z</dcterms:created>
  <dcterms:modified xsi:type="dcterms:W3CDTF">2024-02-13T05:51:12Z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1033-12.2.0.13431</vt:lpwstr>
  </property>
  <property fmtid="{D5CDD505-2E9C-101B-9397-08002B2CF9AE}" pid="3" name="ICV">
    <vt:lpwstr>50E0BE87B9B24E45BDAE46DAABEE6F35_11</vt:lpwstr>
  </property>
</Properties>
</file>

<file path=docProps/thumbnail.jpeg>
</file>